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72" d="100"/>
          <a:sy n="72" d="100"/>
        </p:scale>
        <p:origin x="2196" y="78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28485-6D8D-4F07-B4B8-FF39DDDDBE2D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5588" y="511175"/>
            <a:ext cx="18097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EAC3-8C54-43B0-9C9E-6726FE65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188343"/>
            <a:ext cx="5354799" cy="325187"/>
          </a:xfrm>
          <a:prstGeom prst="rect">
            <a:avLst/>
          </a:prstGeom>
          <a:solidFill>
            <a:schemeClr val="bg1"/>
          </a:solidFill>
          <a:ln w="12700">
            <a:solidFill>
              <a:srgbClr val="0085B0"/>
            </a:solidFill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i="1" dirty="0" smtClean="0">
                <a:solidFill>
                  <a:srgbClr val="0085B0"/>
                </a:solidFill>
              </a:rPr>
              <a:t>Vie </a:t>
            </a:r>
            <a:r>
              <a:rPr lang="fr-FR" sz="1400" b="1" i="1" dirty="0">
                <a:solidFill>
                  <a:srgbClr val="0085B0"/>
                </a:solidFill>
              </a:rPr>
              <a:t>professionnelle  - Famille -  </a:t>
            </a:r>
            <a:r>
              <a:rPr lang="fr-FR" sz="1400" b="1" i="1" dirty="0" smtClean="0">
                <a:solidFill>
                  <a:srgbClr val="0085B0"/>
                </a:solidFill>
              </a:rPr>
              <a:t>Couple - Enfants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thérapies 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7825" y="5652839"/>
            <a:ext cx="47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</a:t>
            </a:r>
          </a:p>
          <a:p>
            <a:r>
              <a:rPr lang="fr-FR" sz="800" b="1" i="1" dirty="0" smtClean="0"/>
              <a:t>En cas d’hésitation, n’hésitez pas à en parler à votre médecin traitant.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0" y="1476375"/>
            <a:ext cx="533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</a:rPr>
              <a:t>Que propose </a:t>
            </a:r>
            <a:r>
              <a:rPr lang="fr-FR" b="1" dirty="0" smtClean="0">
                <a:solidFill>
                  <a:srgbClr val="0085B0"/>
                </a:solidFill>
              </a:rPr>
              <a:t>notre Centre?</a:t>
            </a:r>
          </a:p>
          <a:p>
            <a:endParaRPr lang="fr-FR" b="1" dirty="0" smtClean="0">
              <a:solidFill>
                <a:srgbClr val="0085B0"/>
              </a:solidFill>
            </a:endParaRP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Des soins de confort et de mieux être qui peuvent être 	      		      astucieusement combinés</a:t>
            </a: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C ’est ce que désigne la coordination de soins de confort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6270" y="2484487"/>
            <a:ext cx="4562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</a:t>
            </a:r>
            <a:r>
              <a:rPr lang="fr-FR" b="1" dirty="0" smtClean="0"/>
              <a:t>ous souhaitez associer plusieurs soins</a:t>
            </a:r>
          </a:p>
          <a:p>
            <a:pPr algn="ctr"/>
            <a:r>
              <a:rPr lang="fr-FR" b="1" dirty="0" smtClean="0"/>
              <a:t>dans votre parcours de remise en forme?</a:t>
            </a:r>
          </a:p>
          <a:p>
            <a:pPr algn="ctr"/>
            <a:r>
              <a:rPr lang="fr-FR" dirty="0" smtClean="0"/>
              <a:t> 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 smtClean="0"/>
              <a:t>Parlez-en à votre thérapeute référent du Centre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/>
              <a:t>D</a:t>
            </a:r>
            <a:r>
              <a:rPr lang="fr-FR" dirty="0" smtClean="0"/>
              <a:t>emandez un entretien pour être guidé dans votre choix </a:t>
            </a:r>
          </a:p>
          <a:p>
            <a:pPr algn="ctr"/>
            <a:r>
              <a:rPr lang="fr-FR" dirty="0" smtClean="0"/>
              <a:t>pour bénéficier de pratiques </a:t>
            </a:r>
          </a:p>
          <a:p>
            <a:pPr algn="ctr"/>
            <a:r>
              <a:rPr lang="fr-FR" b="1" dirty="0" smtClean="0"/>
              <a:t>compatibles et adaptées à votre situation</a:t>
            </a:r>
            <a:r>
              <a:rPr lang="fr-FR" dirty="0" smtClean="0"/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77826" y="3996655"/>
            <a:ext cx="4752528" cy="1569660"/>
          </a:xfrm>
          <a:prstGeom prst="rect">
            <a:avLst/>
          </a:prstGeom>
          <a:noFill/>
          <a:ln w="38100">
            <a:solidFill>
              <a:srgbClr val="008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 de guidance avec un de nos éducateurs santé et thérapeutes 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Revellat, Directrice du Centre au 06 60 47 71 64 </a:t>
            </a:r>
          </a:p>
          <a:p>
            <a:pPr algn="ctr"/>
            <a:r>
              <a:rPr lang="fr-FR" dirty="0" smtClean="0"/>
              <a:t>Isabelle </a:t>
            </a:r>
            <a:r>
              <a:rPr lang="fr-FR" dirty="0" smtClean="0"/>
              <a:t>Marcy 06 </a:t>
            </a:r>
            <a:r>
              <a:rPr lang="fr-FR" dirty="0" smtClean="0"/>
              <a:t>42 78 18 </a:t>
            </a:r>
            <a:r>
              <a:rPr lang="fr-FR" dirty="0" smtClean="0"/>
              <a:t>63</a:t>
            </a:r>
          </a:p>
          <a:p>
            <a:pPr algn="ctr"/>
            <a:r>
              <a:rPr lang="fr-FR" dirty="0" smtClean="0"/>
              <a:t>Nawal </a:t>
            </a:r>
            <a:r>
              <a:rPr lang="fr-FR" dirty="0" err="1" smtClean="0"/>
              <a:t>Tahiri</a:t>
            </a:r>
            <a:endParaRPr lang="fr-FR" dirty="0" smtClean="0"/>
          </a:p>
          <a:p>
            <a:pPr algn="ctr"/>
            <a:r>
              <a:rPr lang="fr-FR" dirty="0" smtClean="0"/>
              <a:t>Dominique </a:t>
            </a:r>
            <a:r>
              <a:rPr lang="fr-FR" dirty="0" err="1" smtClean="0"/>
              <a:t>Assemaine</a:t>
            </a:r>
            <a:endParaRPr lang="fr-FR" dirty="0" smtClean="0"/>
          </a:p>
          <a:p>
            <a:pPr algn="ctr"/>
            <a:r>
              <a:rPr lang="fr-FR" dirty="0" smtClean="0"/>
              <a:t>Hélène </a:t>
            </a:r>
            <a:r>
              <a:rPr lang="fr-FR" dirty="0" err="1" smtClean="0"/>
              <a:t>Maud’Huy</a:t>
            </a:r>
            <a:endParaRPr lang="fr-FR" dirty="0" smtClean="0"/>
          </a:p>
          <a:p>
            <a:pPr algn="ctr"/>
            <a:r>
              <a:rPr lang="fr-FR" dirty="0" err="1" smtClean="0"/>
              <a:t>Shandra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35213</TotalTime>
  <Words>219</Words>
  <Application>Microsoft Office PowerPoint</Application>
  <PresentationFormat>Personnalisé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175</cp:revision>
  <cp:lastPrinted>2017-11-06T09:53:31Z</cp:lastPrinted>
  <dcterms:created xsi:type="dcterms:W3CDTF">2015-06-22T10:33:01Z</dcterms:created>
  <dcterms:modified xsi:type="dcterms:W3CDTF">2020-05-13T16:45:11Z</dcterms:modified>
</cp:coreProperties>
</file>