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7" r:id="rId2"/>
  </p:sldIdLst>
  <p:sldSz cx="9144000" cy="6858000" type="screen4x3"/>
  <p:notesSz cx="6799263" cy="9875838"/>
  <p:embeddedFontLst>
    <p:embeddedFont>
      <p:font typeface="Trebuchet MS" panose="020B0603020202020204" pitchFamily="34" charset="0"/>
      <p:regular r:id="rId4"/>
      <p:bold r:id="rId5"/>
      <p:italic r:id="rId6"/>
      <p:boldItalic r:id="rId7"/>
    </p:embeddedFont>
    <p:embeddedFont>
      <p:font typeface="Roboto Slab" panose="020B0604020202020204" charset="0"/>
      <p:regular r:id="rId8"/>
      <p:bold r:id="rId9"/>
    </p:embeddedFont>
    <p:embeddedFont>
      <p:font typeface="Source Sans Pr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 snapToGrid="0">
      <p:cViewPr>
        <p:scale>
          <a:sx n="84" d="100"/>
          <a:sy n="84" d="100"/>
        </p:scale>
        <p:origin x="99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3998592" y="1429827"/>
            <a:ext cx="1546907" cy="61680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 smtClean="0"/>
              <a:t>Khépri</a:t>
            </a:r>
            <a:r>
              <a:rPr lang="fr-FR" sz="1050" b="1" dirty="0" smtClean="0"/>
              <a:t> Santé </a:t>
            </a:r>
          </a:p>
          <a:p>
            <a:pPr algn="ctr"/>
            <a:r>
              <a:rPr lang="fr-FR" sz="1050" b="1" dirty="0" smtClean="0"/>
              <a:t>Le réseau</a:t>
            </a:r>
            <a:endParaRPr lang="fr-FR" sz="105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6666627" y="1447224"/>
            <a:ext cx="1629382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 smtClean="0"/>
              <a:t>Khépri</a:t>
            </a:r>
            <a:r>
              <a:rPr lang="fr-FR" sz="1050" b="1" dirty="0" smtClean="0"/>
              <a:t> Santé Formation</a:t>
            </a:r>
            <a:endParaRPr lang="fr-FR" sz="1050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G</a:t>
            </a:r>
            <a:r>
              <a:rPr lang="fr-FR" sz="1500" b="1" dirty="0" smtClean="0"/>
              <a:t>roupe TARA</a:t>
            </a:r>
            <a:endParaRPr lang="fr-FR" sz="1500" b="1" dirty="0"/>
          </a:p>
        </p:txBody>
      </p: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16200000" flipH="1">
            <a:off x="7208323" y="1151567"/>
            <a:ext cx="546674" cy="683"/>
          </a:xfrm>
          <a:prstGeom prst="bentConnector3">
            <a:avLst>
              <a:gd name="adj1" fmla="val 45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3781252" y="2833334"/>
            <a:ext cx="19558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Centre de santé intégrative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Spécialisé dans les pathologies et douleurs chroniques,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Programmes Personnalisés de Remise en Santé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541685" y="4653962"/>
            <a:ext cx="245745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Devenir une fondation pour donner accès au plus grand nombre aux thérapies complémentaires à la médecine et interventions non médicamenteuses</a:t>
            </a:r>
            <a:endParaRPr lang="fr-FR" sz="1000" dirty="0"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94" y="1225854"/>
            <a:ext cx="1064126" cy="10641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1685" y="2410142"/>
            <a:ext cx="245745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 smtClean="0">
                <a:latin typeface="Trebuchet MS" panose="020B0603020202020204" pitchFamily="34" charset="0"/>
              </a:rPr>
              <a:t>Economie Sociale et Solidaire</a:t>
            </a:r>
          </a:p>
          <a:p>
            <a:endParaRPr lang="fr-FR" sz="1100" dirty="0" smtClean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 smtClean="0">
                <a:latin typeface="Trebuchet MS" panose="020B0603020202020204" pitchFamily="34" charset="0"/>
              </a:rPr>
              <a:t>Incubateur </a:t>
            </a:r>
            <a:r>
              <a:rPr lang="fr-FR" sz="1100" dirty="0">
                <a:latin typeface="Trebuchet MS" panose="020B0603020202020204" pitchFamily="34" charset="0"/>
              </a:rPr>
              <a:t>d'innovation sociale en santé intégrative pour le développement du </a:t>
            </a:r>
            <a:r>
              <a:rPr lang="fr-FR" sz="1100" dirty="0" smtClean="0">
                <a:latin typeface="Trebuchet MS" panose="020B0603020202020204" pitchFamily="34" charset="0"/>
              </a:rPr>
              <a:t>Verbatim pour le soutien aux aidants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dirty="0" smtClean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 smtClean="0">
                <a:latin typeface="Trebuchet MS" panose="020B0603020202020204" pitchFamily="34" charset="0"/>
              </a:rPr>
              <a:t>Laboratoire </a:t>
            </a:r>
            <a:r>
              <a:rPr lang="fr-FR" sz="1100" dirty="0">
                <a:latin typeface="Trebuchet MS" panose="020B0603020202020204" pitchFamily="34" charset="0"/>
              </a:rPr>
              <a:t>d'expérimentation et d'évaluation des thérapies complémentaires pour montrer leur efficacité sur l'amélioration de la qualité de vie</a:t>
            </a:r>
            <a:r>
              <a:rPr lang="fr-FR" sz="1100" dirty="0" smtClean="0">
                <a:latin typeface="Trebuchet MS" panose="020B0603020202020204" pitchFamily="34" charset="0"/>
              </a:rPr>
              <a:t>.</a:t>
            </a:r>
            <a:endParaRPr lang="fr-FR" sz="1100" b="1" u="sng" dirty="0">
              <a:latin typeface="Trebuchet MS" panose="020B0603020202020204" pitchFamily="34" charset="0"/>
            </a:endParaRPr>
          </a:p>
        </p:txBody>
      </p:sp>
      <p:pic>
        <p:nvPicPr>
          <p:cNvPr id="30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352" y="2183363"/>
            <a:ext cx="1781388" cy="398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16200000" flipH="1">
            <a:off x="4568218" y="1167932"/>
            <a:ext cx="546674" cy="6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1" y="2205341"/>
            <a:ext cx="1747175" cy="35449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3781252" y="4318356"/>
            <a:ext cx="1955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Réseau d’antennes Parrainé par deux médecins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03418" y="2833334"/>
            <a:ext cx="19558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Organisme de formation orienté Responsabilité Sociale et Environnementale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Management de la Qualité de Vie au Travail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03418" y="4112850"/>
            <a:ext cx="19558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Formation pour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les aidants à la relation d’aide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les praticiens à la santé intégrative</a:t>
            </a:r>
          </a:p>
          <a:p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Les Centres </a:t>
            </a:r>
            <a:r>
              <a:rPr lang="fr-FR" sz="11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Khépri</a:t>
            </a:r>
            <a:r>
              <a:rPr lang="fr-FR" sz="11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Santé</a:t>
            </a:r>
            <a:endParaRPr lang="fr-FR" sz="11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29920</TotalTime>
  <Words>126</Words>
  <Application>Microsoft Office PowerPoint</Application>
  <PresentationFormat>Affichage à l'écran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Trebuchet MS</vt:lpstr>
      <vt:lpstr>Wingdings</vt:lpstr>
      <vt:lpstr>Roboto Slab</vt:lpstr>
      <vt:lpstr>Source Sans Pro</vt:lpstr>
      <vt:lpstr>Arial</vt:lpstr>
      <vt:lpstr>Cordelia template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132</cp:revision>
  <cp:lastPrinted>2021-08-02T17:21:05Z</cp:lastPrinted>
  <dcterms:modified xsi:type="dcterms:W3CDTF">2022-03-02T22:41:25Z</dcterms:modified>
</cp:coreProperties>
</file>