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85" r:id="rId2"/>
  </p:sldIdLst>
  <p:sldSz cx="9144000" cy="6858000" type="screen4x3"/>
  <p:notesSz cx="6799263" cy="9875838"/>
  <p:embeddedFontLst>
    <p:embeddedFont>
      <p:font typeface="Roboto Slab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ource Sans Pro" panose="020B0604020202020204" charset="0"/>
      <p:regular r:id="rId10"/>
      <p:bold r:id="rId11"/>
      <p:italic r:id="rId12"/>
      <p:boldItalic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36" Type="http://customschemas.google.com/relationships/presentationmetadata" Target="meta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17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39517"/>
            <a:ext cx="3268700" cy="73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Dell\Dropbox\05-Pole Sante\Activité de PSPPE\Colloque médical\antonio marcelino-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85900"/>
            <a:ext cx="1844040" cy="190690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/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5717540" y="3637280"/>
            <a:ext cx="2479675" cy="17608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Antonio Marcelino</a:t>
            </a:r>
            <a: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Médecin du sport et du travail, Spécialisé en médecine physique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réadaptation, réhabilitation cardiaque, médecin acupuncteur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Professeur universitaire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Porto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42085" y="3622040"/>
            <a:ext cx="2380615" cy="1783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Manola Souvanlasy Abhay</a:t>
            </a:r>
            <a: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Médecin généraliste,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Spécialisée en médecine traditionnelle chinoise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en micro-nutrition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Enseignante en acupuncture à l’Université Paris XIII-Bobigny pour les médecins et sages-femmes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40" y="1452245"/>
            <a:ext cx="1749425" cy="1922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199765" y="1485900"/>
            <a:ext cx="3150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Trebuchet MS" panose="020B0603020202020204" pitchFamily="34" charset="0"/>
              </a:rPr>
              <a:t>Les </a:t>
            </a:r>
            <a:r>
              <a:rPr lang="fr-FR" sz="1200" b="1" dirty="0">
                <a:latin typeface="Trebuchet MS" panose="020B0603020202020204" pitchFamily="34" charset="0"/>
              </a:rPr>
              <a:t>pathologies et douleurs chroniques</a:t>
            </a:r>
            <a:br>
              <a:rPr lang="fr-FR" sz="1200" b="1" dirty="0">
                <a:latin typeface="Trebuchet MS" panose="020B0603020202020204" pitchFamily="34" charset="0"/>
              </a:rPr>
            </a:br>
            <a:r>
              <a:rPr lang="fr-FR" sz="1200" b="1" dirty="0">
                <a:latin typeface="Trebuchet MS" panose="020B0603020202020204" pitchFamily="34" charset="0"/>
              </a:rPr>
              <a:t>au cœur de notre action</a:t>
            </a:r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b="1" dirty="0">
                <a:latin typeface="Trebuchet MS" panose="020B0603020202020204" pitchFamily="34" charset="0"/>
              </a:rPr>
              <a:t> 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b="1" dirty="0" smtClean="0">
                <a:latin typeface="Trebuchet MS" panose="020B0603020202020204" pitchFamily="34" charset="0"/>
              </a:rPr>
              <a:t>Médecins</a:t>
            </a:r>
          </a:p>
          <a:p>
            <a:pPr algn="ctr"/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b="1" dirty="0">
                <a:latin typeface="Trebuchet MS" panose="020B0603020202020204" pitchFamily="34" charset="0"/>
              </a:rPr>
              <a:t>Marraine et Parrain partenaires</a:t>
            </a:r>
            <a:br>
              <a:rPr lang="fr-FR" sz="1200" b="1" dirty="0">
                <a:latin typeface="Trebuchet MS" panose="020B0603020202020204" pitchFamily="34" charset="0"/>
              </a:rPr>
            </a:br>
            <a:r>
              <a:rPr lang="fr-FR" sz="1200" b="1" dirty="0">
                <a:latin typeface="Trebuchet MS" panose="020B0603020202020204" pitchFamily="34" charset="0"/>
              </a:rPr>
              <a:t>Ils assurent le suivi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b="1" dirty="0">
                <a:latin typeface="Trebuchet MS" panose="020B0603020202020204" pitchFamily="34" charset="0"/>
              </a:rPr>
              <a:t>des patients en situations complexes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endParaRPr lang="fr-FR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30099</TotalTime>
  <Words>15</Words>
  <Application>Microsoft Office PowerPoint</Application>
  <PresentationFormat>Affichage à l'écran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Roboto Slab</vt:lpstr>
      <vt:lpstr>Calibri</vt:lpstr>
      <vt:lpstr>Times New Roman</vt:lpstr>
      <vt:lpstr>Source Sans Pro</vt:lpstr>
      <vt:lpstr>Arial</vt:lpstr>
      <vt:lpstr>Trebuchet MS</vt:lpstr>
      <vt:lpstr>Cordelia template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152</cp:revision>
  <cp:lastPrinted>2021-08-02T17:21:05Z</cp:lastPrinted>
  <dcterms:modified xsi:type="dcterms:W3CDTF">2022-03-11T11:09:34Z</dcterms:modified>
</cp:coreProperties>
</file>