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9263" cy="9875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>
        <p:scale>
          <a:sx n="100" d="100"/>
          <a:sy n="100" d="100"/>
        </p:scale>
        <p:origin x="-624" y="-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74A-3EA1-48F9-BCEF-FC5FE5DA65F8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BC1-2710-4334-8C84-8116B52FF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9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74A-3EA1-48F9-BCEF-FC5FE5DA65F8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BC1-2710-4334-8C84-8116B52FF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34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74A-3EA1-48F9-BCEF-FC5FE5DA65F8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BC1-2710-4334-8C84-8116B52FF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4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74A-3EA1-48F9-BCEF-FC5FE5DA65F8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BC1-2710-4334-8C84-8116B52FF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74A-3EA1-48F9-BCEF-FC5FE5DA65F8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BC1-2710-4334-8C84-8116B52FF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71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74A-3EA1-48F9-BCEF-FC5FE5DA65F8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BC1-2710-4334-8C84-8116B52FF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86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74A-3EA1-48F9-BCEF-FC5FE5DA65F8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BC1-2710-4334-8C84-8116B52FF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68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74A-3EA1-48F9-BCEF-FC5FE5DA65F8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BC1-2710-4334-8C84-8116B52FF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24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74A-3EA1-48F9-BCEF-FC5FE5DA65F8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BC1-2710-4334-8C84-8116B52FF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14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74A-3EA1-48F9-BCEF-FC5FE5DA65F8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BC1-2710-4334-8C84-8116B52FF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9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74A-3EA1-48F9-BCEF-FC5FE5DA65F8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0BC1-2710-4334-8C84-8116B52FF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96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174A-3EA1-48F9-BCEF-FC5FE5DA65F8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0BC1-2710-4334-8C84-8116B52FF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05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3" y="587083"/>
            <a:ext cx="11184880" cy="58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93371"/>
            <a:ext cx="11111834" cy="5623537"/>
          </a:xfrm>
        </p:spPr>
      </p:pic>
    </p:spTree>
    <p:extLst>
      <p:ext uri="{BB962C8B-B14F-4D97-AF65-F5344CB8AC3E}">
        <p14:creationId xmlns:p14="http://schemas.microsoft.com/office/powerpoint/2010/main" val="383190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9" y="365125"/>
            <a:ext cx="11038909" cy="559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56492"/>
            <a:ext cx="10873636" cy="5284646"/>
          </a:xfrm>
        </p:spPr>
      </p:pic>
    </p:spTree>
    <p:extLst>
      <p:ext uri="{BB962C8B-B14F-4D97-AF65-F5344CB8AC3E}">
        <p14:creationId xmlns:p14="http://schemas.microsoft.com/office/powerpoint/2010/main" val="80308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2" y="365125"/>
            <a:ext cx="11229095" cy="5811839"/>
          </a:xfrm>
        </p:spPr>
      </p:pic>
    </p:spTree>
    <p:extLst>
      <p:ext uri="{BB962C8B-B14F-4D97-AF65-F5344CB8AC3E}">
        <p14:creationId xmlns:p14="http://schemas.microsoft.com/office/powerpoint/2010/main" val="370190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3" y="365126"/>
            <a:ext cx="11217446" cy="5596546"/>
          </a:xfrm>
        </p:spPr>
      </p:pic>
    </p:spTree>
    <p:extLst>
      <p:ext uri="{BB962C8B-B14F-4D97-AF65-F5344CB8AC3E}">
        <p14:creationId xmlns:p14="http://schemas.microsoft.com/office/powerpoint/2010/main" val="2931463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Compte Microsoft</cp:lastModifiedBy>
  <cp:revision>3</cp:revision>
  <cp:lastPrinted>2022-03-03T09:53:58Z</cp:lastPrinted>
  <dcterms:created xsi:type="dcterms:W3CDTF">2021-08-19T17:13:38Z</dcterms:created>
  <dcterms:modified xsi:type="dcterms:W3CDTF">2022-03-03T10:01:12Z</dcterms:modified>
</cp:coreProperties>
</file>