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14217650"/>
  <p:notesSz cx="20104100" cy="142176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120" y="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4211935"/>
          </a:xfrm>
          <a:custGeom>
            <a:avLst/>
            <a:gdLst/>
            <a:ahLst/>
            <a:cxnLst/>
            <a:rect l="l" t="t" r="r" b="b"/>
            <a:pathLst>
              <a:path w="20104100" h="14211935">
                <a:moveTo>
                  <a:pt x="20104100" y="14211673"/>
                </a:moveTo>
                <a:lnTo>
                  <a:pt x="0" y="14211673"/>
                </a:lnTo>
                <a:lnTo>
                  <a:pt x="0" y="0"/>
                </a:lnTo>
                <a:lnTo>
                  <a:pt x="20104100" y="0"/>
                </a:lnTo>
                <a:lnTo>
                  <a:pt x="20104100" y="14211673"/>
                </a:lnTo>
                <a:close/>
              </a:path>
            </a:pathLst>
          </a:custGeom>
          <a:solidFill>
            <a:srgbClr val="8B97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428533"/>
            <a:ext cx="4768850" cy="10344785"/>
          </a:xfrm>
          <a:custGeom>
            <a:avLst/>
            <a:gdLst/>
            <a:ahLst/>
            <a:cxnLst/>
            <a:rect l="l" t="t" r="r" b="b"/>
            <a:pathLst>
              <a:path w="4768850" h="10344785">
                <a:moveTo>
                  <a:pt x="4768674" y="0"/>
                </a:moveTo>
                <a:lnTo>
                  <a:pt x="4768674" y="10344612"/>
                </a:lnTo>
                <a:lnTo>
                  <a:pt x="0" y="10344612"/>
                </a:lnTo>
                <a:lnTo>
                  <a:pt x="0" y="0"/>
                </a:lnTo>
                <a:lnTo>
                  <a:pt x="4768674" y="0"/>
                </a:lnTo>
                <a:close/>
              </a:path>
            </a:pathLst>
          </a:custGeom>
          <a:solidFill>
            <a:srgbClr val="FBD6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932417" y="2428550"/>
            <a:ext cx="5051425" cy="10344785"/>
          </a:xfrm>
          <a:custGeom>
            <a:avLst/>
            <a:gdLst/>
            <a:ahLst/>
            <a:cxnLst/>
            <a:rect l="l" t="t" r="r" b="b"/>
            <a:pathLst>
              <a:path w="5051425" h="10344785">
                <a:moveTo>
                  <a:pt x="0" y="10344612"/>
                </a:moveTo>
                <a:lnTo>
                  <a:pt x="0" y="0"/>
                </a:lnTo>
                <a:lnTo>
                  <a:pt x="5051394" y="0"/>
                </a:lnTo>
                <a:lnTo>
                  <a:pt x="5051394" y="10344612"/>
                </a:lnTo>
                <a:lnTo>
                  <a:pt x="0" y="10344612"/>
                </a:lnTo>
                <a:close/>
              </a:path>
            </a:pathLst>
          </a:custGeom>
          <a:solidFill>
            <a:srgbClr val="F5F4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128637" y="2428553"/>
            <a:ext cx="4890770" cy="10344785"/>
          </a:xfrm>
          <a:custGeom>
            <a:avLst/>
            <a:gdLst/>
            <a:ahLst/>
            <a:cxnLst/>
            <a:rect l="l" t="t" r="r" b="b"/>
            <a:pathLst>
              <a:path w="4890769" h="10344785">
                <a:moveTo>
                  <a:pt x="0" y="10344612"/>
                </a:moveTo>
                <a:lnTo>
                  <a:pt x="0" y="0"/>
                </a:lnTo>
                <a:lnTo>
                  <a:pt x="4890180" y="0"/>
                </a:lnTo>
                <a:lnTo>
                  <a:pt x="4890180" y="10344612"/>
                </a:lnTo>
                <a:lnTo>
                  <a:pt x="0" y="10344612"/>
                </a:lnTo>
                <a:close/>
              </a:path>
            </a:pathLst>
          </a:custGeom>
          <a:solidFill>
            <a:srgbClr val="81D9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180389" y="2428561"/>
            <a:ext cx="4923790" cy="10344785"/>
          </a:xfrm>
          <a:custGeom>
            <a:avLst/>
            <a:gdLst/>
            <a:ahLst/>
            <a:cxnLst/>
            <a:rect l="l" t="t" r="r" b="b"/>
            <a:pathLst>
              <a:path w="4923790" h="10344785">
                <a:moveTo>
                  <a:pt x="4923711" y="0"/>
                </a:moveTo>
                <a:lnTo>
                  <a:pt x="4923711" y="10344612"/>
                </a:lnTo>
                <a:lnTo>
                  <a:pt x="0" y="10344612"/>
                </a:lnTo>
                <a:lnTo>
                  <a:pt x="0" y="0"/>
                </a:lnTo>
                <a:lnTo>
                  <a:pt x="4923711" y="0"/>
                </a:lnTo>
                <a:close/>
              </a:path>
            </a:pathLst>
          </a:custGeom>
          <a:solidFill>
            <a:srgbClr val="FFC2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8320370" y="2556373"/>
            <a:ext cx="1245870" cy="1555115"/>
          </a:xfrm>
          <a:custGeom>
            <a:avLst/>
            <a:gdLst/>
            <a:ahLst/>
            <a:cxnLst/>
            <a:rect l="l" t="t" r="r" b="b"/>
            <a:pathLst>
              <a:path w="1245869" h="1555114">
                <a:moveTo>
                  <a:pt x="1178084" y="1554864"/>
                </a:moveTo>
                <a:lnTo>
                  <a:pt x="1154546" y="1554864"/>
                </a:lnTo>
                <a:lnTo>
                  <a:pt x="1157871" y="1531705"/>
                </a:lnTo>
                <a:lnTo>
                  <a:pt x="1189642" y="1369675"/>
                </a:lnTo>
                <a:lnTo>
                  <a:pt x="1188770" y="1354210"/>
                </a:lnTo>
                <a:lnTo>
                  <a:pt x="1188035" y="1342838"/>
                </a:lnTo>
                <a:lnTo>
                  <a:pt x="1187415" y="1336118"/>
                </a:lnTo>
                <a:lnTo>
                  <a:pt x="1237094" y="1395390"/>
                </a:lnTo>
                <a:lnTo>
                  <a:pt x="1231773" y="1412072"/>
                </a:lnTo>
                <a:lnTo>
                  <a:pt x="1219439" y="1450128"/>
                </a:lnTo>
                <a:lnTo>
                  <a:pt x="1205539" y="1491571"/>
                </a:lnTo>
                <a:lnTo>
                  <a:pt x="1195519" y="1518415"/>
                </a:lnTo>
                <a:lnTo>
                  <a:pt x="1178084" y="1554864"/>
                </a:lnTo>
                <a:close/>
              </a:path>
              <a:path w="1245869" h="1555114">
                <a:moveTo>
                  <a:pt x="412203" y="1445500"/>
                </a:moveTo>
                <a:lnTo>
                  <a:pt x="423821" y="1401320"/>
                </a:lnTo>
                <a:lnTo>
                  <a:pt x="459033" y="1346228"/>
                </a:lnTo>
                <a:lnTo>
                  <a:pt x="497402" y="1298365"/>
                </a:lnTo>
                <a:lnTo>
                  <a:pt x="518489" y="1275870"/>
                </a:lnTo>
                <a:lnTo>
                  <a:pt x="534697" y="1256201"/>
                </a:lnTo>
                <a:lnTo>
                  <a:pt x="555151" y="1314103"/>
                </a:lnTo>
                <a:lnTo>
                  <a:pt x="533411" y="1337419"/>
                </a:lnTo>
                <a:lnTo>
                  <a:pt x="485264" y="1387228"/>
                </a:lnTo>
                <a:lnTo>
                  <a:pt x="436324" y="1433324"/>
                </a:lnTo>
                <a:lnTo>
                  <a:pt x="412203" y="1445500"/>
                </a:lnTo>
                <a:close/>
              </a:path>
              <a:path w="1245869" h="1555114">
                <a:moveTo>
                  <a:pt x="509988" y="676011"/>
                </a:moveTo>
                <a:lnTo>
                  <a:pt x="498273" y="674697"/>
                </a:lnTo>
                <a:lnTo>
                  <a:pt x="496602" y="663306"/>
                </a:lnTo>
                <a:lnTo>
                  <a:pt x="499816" y="647017"/>
                </a:lnTo>
                <a:lnTo>
                  <a:pt x="502757" y="631008"/>
                </a:lnTo>
                <a:lnTo>
                  <a:pt x="501989" y="619028"/>
                </a:lnTo>
                <a:lnTo>
                  <a:pt x="491174" y="605960"/>
                </a:lnTo>
                <a:lnTo>
                  <a:pt x="460811" y="583635"/>
                </a:lnTo>
                <a:lnTo>
                  <a:pt x="401396" y="543887"/>
                </a:lnTo>
                <a:lnTo>
                  <a:pt x="447548" y="525548"/>
                </a:lnTo>
                <a:lnTo>
                  <a:pt x="491531" y="496326"/>
                </a:lnTo>
                <a:lnTo>
                  <a:pt x="528457" y="465474"/>
                </a:lnTo>
                <a:lnTo>
                  <a:pt x="553439" y="442251"/>
                </a:lnTo>
                <a:lnTo>
                  <a:pt x="568366" y="429658"/>
                </a:lnTo>
                <a:lnTo>
                  <a:pt x="586012" y="423191"/>
                </a:lnTo>
                <a:lnTo>
                  <a:pt x="617781" y="420809"/>
                </a:lnTo>
                <a:lnTo>
                  <a:pt x="675078" y="420469"/>
                </a:lnTo>
                <a:lnTo>
                  <a:pt x="748913" y="599066"/>
                </a:lnTo>
                <a:lnTo>
                  <a:pt x="708081" y="604138"/>
                </a:lnTo>
                <a:lnTo>
                  <a:pt x="651262" y="621546"/>
                </a:lnTo>
                <a:lnTo>
                  <a:pt x="590966" y="644112"/>
                </a:lnTo>
                <a:lnTo>
                  <a:pt x="539705" y="664660"/>
                </a:lnTo>
                <a:lnTo>
                  <a:pt x="509988" y="676011"/>
                </a:lnTo>
                <a:close/>
              </a:path>
              <a:path w="1245869" h="1555114">
                <a:moveTo>
                  <a:pt x="341930" y="188187"/>
                </a:moveTo>
                <a:lnTo>
                  <a:pt x="319378" y="152429"/>
                </a:lnTo>
                <a:lnTo>
                  <a:pt x="312439" y="119918"/>
                </a:lnTo>
                <a:lnTo>
                  <a:pt x="291340" y="119918"/>
                </a:lnTo>
                <a:lnTo>
                  <a:pt x="293743" y="111509"/>
                </a:lnTo>
                <a:lnTo>
                  <a:pt x="299948" y="99466"/>
                </a:lnTo>
                <a:lnTo>
                  <a:pt x="306328" y="88665"/>
                </a:lnTo>
                <a:lnTo>
                  <a:pt x="309260" y="83981"/>
                </a:lnTo>
                <a:lnTo>
                  <a:pt x="306427" y="70752"/>
                </a:lnTo>
                <a:lnTo>
                  <a:pt x="305262" y="46528"/>
                </a:lnTo>
                <a:lnTo>
                  <a:pt x="309138" y="23670"/>
                </a:lnTo>
                <a:lnTo>
                  <a:pt x="314253" y="6665"/>
                </a:lnTo>
                <a:lnTo>
                  <a:pt x="316804" y="0"/>
                </a:lnTo>
                <a:lnTo>
                  <a:pt x="333556" y="0"/>
                </a:lnTo>
                <a:lnTo>
                  <a:pt x="353824" y="11594"/>
                </a:lnTo>
                <a:lnTo>
                  <a:pt x="372540" y="32585"/>
                </a:lnTo>
                <a:lnTo>
                  <a:pt x="386786" y="53315"/>
                </a:lnTo>
                <a:lnTo>
                  <a:pt x="393641" y="64129"/>
                </a:lnTo>
                <a:lnTo>
                  <a:pt x="440512" y="64129"/>
                </a:lnTo>
                <a:lnTo>
                  <a:pt x="439168" y="83713"/>
                </a:lnTo>
                <a:lnTo>
                  <a:pt x="432130" y="97474"/>
                </a:lnTo>
                <a:lnTo>
                  <a:pt x="445261" y="117057"/>
                </a:lnTo>
                <a:lnTo>
                  <a:pt x="449615" y="119918"/>
                </a:lnTo>
                <a:lnTo>
                  <a:pt x="312439" y="119918"/>
                </a:lnTo>
                <a:lnTo>
                  <a:pt x="292278" y="126541"/>
                </a:lnTo>
                <a:lnTo>
                  <a:pt x="459693" y="126541"/>
                </a:lnTo>
                <a:lnTo>
                  <a:pt x="463115" y="128789"/>
                </a:lnTo>
                <a:lnTo>
                  <a:pt x="478847" y="134492"/>
                </a:lnTo>
                <a:lnTo>
                  <a:pt x="485612" y="135988"/>
                </a:lnTo>
                <a:lnTo>
                  <a:pt x="470829" y="165320"/>
                </a:lnTo>
                <a:lnTo>
                  <a:pt x="385651" y="165320"/>
                </a:lnTo>
                <a:lnTo>
                  <a:pt x="367337" y="179086"/>
                </a:lnTo>
                <a:lnTo>
                  <a:pt x="352977" y="186117"/>
                </a:lnTo>
                <a:lnTo>
                  <a:pt x="341930" y="188187"/>
                </a:lnTo>
                <a:close/>
              </a:path>
              <a:path w="1245869" h="1555114">
                <a:moveTo>
                  <a:pt x="440512" y="64129"/>
                </a:moveTo>
                <a:lnTo>
                  <a:pt x="393641" y="64129"/>
                </a:lnTo>
                <a:lnTo>
                  <a:pt x="397136" y="63147"/>
                </a:lnTo>
                <a:lnTo>
                  <a:pt x="403200" y="56966"/>
                </a:lnTo>
                <a:lnTo>
                  <a:pt x="411792" y="48647"/>
                </a:lnTo>
                <a:lnTo>
                  <a:pt x="422875" y="41255"/>
                </a:lnTo>
                <a:lnTo>
                  <a:pt x="435543" y="44361"/>
                </a:lnTo>
                <a:lnTo>
                  <a:pt x="440640" y="62261"/>
                </a:lnTo>
                <a:lnTo>
                  <a:pt x="440512" y="64129"/>
                </a:lnTo>
                <a:close/>
              </a:path>
              <a:path w="1245869" h="1555114">
                <a:moveTo>
                  <a:pt x="524200" y="328697"/>
                </a:moveTo>
                <a:lnTo>
                  <a:pt x="497741" y="322746"/>
                </a:lnTo>
                <a:lnTo>
                  <a:pt x="473966" y="307385"/>
                </a:lnTo>
                <a:lnTo>
                  <a:pt x="464910" y="227523"/>
                </a:lnTo>
                <a:lnTo>
                  <a:pt x="464864" y="224792"/>
                </a:lnTo>
                <a:lnTo>
                  <a:pt x="466223" y="180949"/>
                </a:lnTo>
                <a:lnTo>
                  <a:pt x="482232" y="153495"/>
                </a:lnTo>
                <a:lnTo>
                  <a:pt x="516857" y="127383"/>
                </a:lnTo>
                <a:lnTo>
                  <a:pt x="819581" y="137472"/>
                </a:lnTo>
                <a:lnTo>
                  <a:pt x="893165" y="140810"/>
                </a:lnTo>
                <a:lnTo>
                  <a:pt x="949409" y="153501"/>
                </a:lnTo>
                <a:lnTo>
                  <a:pt x="1013946" y="177884"/>
                </a:lnTo>
                <a:lnTo>
                  <a:pt x="1117136" y="218644"/>
                </a:lnTo>
                <a:lnTo>
                  <a:pt x="821004" y="218644"/>
                </a:lnTo>
                <a:lnTo>
                  <a:pt x="758648" y="223761"/>
                </a:lnTo>
                <a:lnTo>
                  <a:pt x="645347" y="236171"/>
                </a:lnTo>
                <a:lnTo>
                  <a:pt x="651887" y="315363"/>
                </a:lnTo>
                <a:lnTo>
                  <a:pt x="570022" y="325986"/>
                </a:lnTo>
                <a:lnTo>
                  <a:pt x="524200" y="328697"/>
                </a:lnTo>
                <a:close/>
              </a:path>
              <a:path w="1245869" h="1555114">
                <a:moveTo>
                  <a:pt x="134329" y="586927"/>
                </a:moveTo>
                <a:lnTo>
                  <a:pt x="117473" y="584120"/>
                </a:lnTo>
                <a:lnTo>
                  <a:pt x="100295" y="567060"/>
                </a:lnTo>
                <a:lnTo>
                  <a:pt x="69064" y="538545"/>
                </a:lnTo>
                <a:lnTo>
                  <a:pt x="50756" y="500960"/>
                </a:lnTo>
                <a:lnTo>
                  <a:pt x="38264" y="429033"/>
                </a:lnTo>
                <a:lnTo>
                  <a:pt x="24479" y="297493"/>
                </a:lnTo>
                <a:lnTo>
                  <a:pt x="14166" y="270566"/>
                </a:lnTo>
                <a:lnTo>
                  <a:pt x="5305" y="238904"/>
                </a:lnTo>
                <a:lnTo>
                  <a:pt x="0" y="210079"/>
                </a:lnTo>
                <a:lnTo>
                  <a:pt x="350" y="191661"/>
                </a:lnTo>
                <a:lnTo>
                  <a:pt x="42358" y="172281"/>
                </a:lnTo>
                <a:lnTo>
                  <a:pt x="93410" y="160976"/>
                </a:lnTo>
                <a:lnTo>
                  <a:pt x="103397" y="159514"/>
                </a:lnTo>
                <a:lnTo>
                  <a:pt x="108701" y="162223"/>
                </a:lnTo>
                <a:lnTo>
                  <a:pt x="111099" y="171980"/>
                </a:lnTo>
                <a:lnTo>
                  <a:pt x="112368" y="191661"/>
                </a:lnTo>
                <a:lnTo>
                  <a:pt x="107089" y="207387"/>
                </a:lnTo>
                <a:lnTo>
                  <a:pt x="95994" y="241984"/>
                </a:lnTo>
                <a:lnTo>
                  <a:pt x="86192" y="276581"/>
                </a:lnTo>
                <a:lnTo>
                  <a:pt x="84796" y="292307"/>
                </a:lnTo>
                <a:lnTo>
                  <a:pt x="89584" y="294845"/>
                </a:lnTo>
                <a:lnTo>
                  <a:pt x="97282" y="312610"/>
                </a:lnTo>
                <a:lnTo>
                  <a:pt x="113384" y="360832"/>
                </a:lnTo>
                <a:lnTo>
                  <a:pt x="143382" y="454736"/>
                </a:lnTo>
                <a:lnTo>
                  <a:pt x="311948" y="454736"/>
                </a:lnTo>
                <a:lnTo>
                  <a:pt x="299770" y="465533"/>
                </a:lnTo>
                <a:lnTo>
                  <a:pt x="260241" y="498420"/>
                </a:lnTo>
                <a:lnTo>
                  <a:pt x="207141" y="539410"/>
                </a:lnTo>
                <a:lnTo>
                  <a:pt x="160879" y="572887"/>
                </a:lnTo>
                <a:lnTo>
                  <a:pt x="134329" y="586927"/>
                </a:lnTo>
                <a:close/>
              </a:path>
              <a:path w="1245869" h="1555114">
                <a:moveTo>
                  <a:pt x="386600" y="382703"/>
                </a:moveTo>
                <a:lnTo>
                  <a:pt x="371630" y="381831"/>
                </a:lnTo>
                <a:lnTo>
                  <a:pt x="365854" y="374308"/>
                </a:lnTo>
                <a:lnTo>
                  <a:pt x="367179" y="349517"/>
                </a:lnTo>
                <a:lnTo>
                  <a:pt x="370397" y="303804"/>
                </a:lnTo>
                <a:lnTo>
                  <a:pt x="374334" y="251365"/>
                </a:lnTo>
                <a:lnTo>
                  <a:pt x="385651" y="246641"/>
                </a:lnTo>
                <a:lnTo>
                  <a:pt x="403162" y="220773"/>
                </a:lnTo>
                <a:lnTo>
                  <a:pt x="401216" y="194281"/>
                </a:lnTo>
                <a:lnTo>
                  <a:pt x="391488" y="173639"/>
                </a:lnTo>
                <a:lnTo>
                  <a:pt x="385651" y="165320"/>
                </a:lnTo>
                <a:lnTo>
                  <a:pt x="470829" y="165320"/>
                </a:lnTo>
                <a:lnTo>
                  <a:pt x="460542" y="185729"/>
                </a:lnTo>
                <a:lnTo>
                  <a:pt x="450045" y="249187"/>
                </a:lnTo>
                <a:lnTo>
                  <a:pt x="448137" y="303804"/>
                </a:lnTo>
                <a:lnTo>
                  <a:pt x="448832" y="327023"/>
                </a:lnTo>
                <a:lnTo>
                  <a:pt x="451437" y="327023"/>
                </a:lnTo>
                <a:lnTo>
                  <a:pt x="447252" y="332339"/>
                </a:lnTo>
                <a:lnTo>
                  <a:pt x="429975" y="353497"/>
                </a:lnTo>
                <a:lnTo>
                  <a:pt x="407227" y="374175"/>
                </a:lnTo>
                <a:lnTo>
                  <a:pt x="386600" y="382703"/>
                </a:lnTo>
                <a:close/>
              </a:path>
              <a:path w="1245869" h="1555114">
                <a:moveTo>
                  <a:pt x="1218862" y="322183"/>
                </a:moveTo>
                <a:lnTo>
                  <a:pt x="1163368" y="313612"/>
                </a:lnTo>
                <a:lnTo>
                  <a:pt x="1115178" y="266741"/>
                </a:lnTo>
                <a:lnTo>
                  <a:pt x="1013740" y="251400"/>
                </a:lnTo>
                <a:lnTo>
                  <a:pt x="935311" y="238237"/>
                </a:lnTo>
                <a:lnTo>
                  <a:pt x="881405" y="226757"/>
                </a:lnTo>
                <a:lnTo>
                  <a:pt x="854547" y="219936"/>
                </a:lnTo>
                <a:lnTo>
                  <a:pt x="821004" y="218644"/>
                </a:lnTo>
                <a:lnTo>
                  <a:pt x="1117136" y="218644"/>
                </a:lnTo>
                <a:lnTo>
                  <a:pt x="1132702" y="224792"/>
                </a:lnTo>
                <a:lnTo>
                  <a:pt x="1175983" y="224792"/>
                </a:lnTo>
                <a:lnTo>
                  <a:pt x="1204786" y="227523"/>
                </a:lnTo>
                <a:lnTo>
                  <a:pt x="1233468" y="236171"/>
                </a:lnTo>
                <a:lnTo>
                  <a:pt x="1245641" y="243675"/>
                </a:lnTo>
                <a:lnTo>
                  <a:pt x="1245641" y="279196"/>
                </a:lnTo>
                <a:lnTo>
                  <a:pt x="1244559" y="281608"/>
                </a:lnTo>
                <a:lnTo>
                  <a:pt x="1218862" y="322183"/>
                </a:lnTo>
                <a:close/>
              </a:path>
              <a:path w="1245869" h="1555114">
                <a:moveTo>
                  <a:pt x="1175983" y="224792"/>
                </a:moveTo>
                <a:lnTo>
                  <a:pt x="1132702" y="224792"/>
                </a:lnTo>
                <a:lnTo>
                  <a:pt x="1144134" y="224280"/>
                </a:lnTo>
                <a:lnTo>
                  <a:pt x="1171585" y="224375"/>
                </a:lnTo>
                <a:lnTo>
                  <a:pt x="1175983" y="224792"/>
                </a:lnTo>
                <a:close/>
              </a:path>
              <a:path w="1245869" h="1555114">
                <a:moveTo>
                  <a:pt x="311948" y="454736"/>
                </a:moveTo>
                <a:lnTo>
                  <a:pt x="143382" y="454736"/>
                </a:lnTo>
                <a:lnTo>
                  <a:pt x="156050" y="444161"/>
                </a:lnTo>
                <a:lnTo>
                  <a:pt x="167572" y="432494"/>
                </a:lnTo>
                <a:lnTo>
                  <a:pt x="178503" y="420216"/>
                </a:lnTo>
                <a:lnTo>
                  <a:pt x="189402" y="407802"/>
                </a:lnTo>
                <a:lnTo>
                  <a:pt x="200732" y="395313"/>
                </a:lnTo>
                <a:lnTo>
                  <a:pt x="235602" y="358699"/>
                </a:lnTo>
                <a:lnTo>
                  <a:pt x="283709" y="313323"/>
                </a:lnTo>
                <a:lnTo>
                  <a:pt x="334804" y="271861"/>
                </a:lnTo>
                <a:lnTo>
                  <a:pt x="366200" y="251712"/>
                </a:lnTo>
                <a:lnTo>
                  <a:pt x="363021" y="261605"/>
                </a:lnTo>
                <a:lnTo>
                  <a:pt x="359908" y="274987"/>
                </a:lnTo>
                <a:lnTo>
                  <a:pt x="345634" y="338533"/>
                </a:lnTo>
                <a:lnTo>
                  <a:pt x="338820" y="382953"/>
                </a:lnTo>
                <a:lnTo>
                  <a:pt x="332944" y="435727"/>
                </a:lnTo>
                <a:lnTo>
                  <a:pt x="324436" y="443664"/>
                </a:lnTo>
                <a:lnTo>
                  <a:pt x="311948" y="454736"/>
                </a:lnTo>
                <a:close/>
              </a:path>
              <a:path w="1245869" h="1555114">
                <a:moveTo>
                  <a:pt x="451437" y="327023"/>
                </a:moveTo>
                <a:lnTo>
                  <a:pt x="448832" y="327023"/>
                </a:lnTo>
                <a:lnTo>
                  <a:pt x="454912" y="321583"/>
                </a:lnTo>
                <a:lnTo>
                  <a:pt x="454975" y="322528"/>
                </a:lnTo>
                <a:lnTo>
                  <a:pt x="451437" y="327023"/>
                </a:lnTo>
                <a:close/>
              </a:path>
            </a:pathLst>
          </a:custGeom>
          <a:solidFill>
            <a:srgbClr val="CD9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637191" y="2493218"/>
            <a:ext cx="444500" cy="415290"/>
          </a:xfrm>
          <a:custGeom>
            <a:avLst/>
            <a:gdLst/>
            <a:ahLst/>
            <a:cxnLst/>
            <a:rect l="l" t="t" r="r" b="b"/>
            <a:pathLst>
              <a:path w="444500" h="415289">
                <a:moveTo>
                  <a:pt x="75518" y="136550"/>
                </a:moveTo>
                <a:lnTo>
                  <a:pt x="70662" y="125962"/>
                </a:lnTo>
                <a:lnTo>
                  <a:pt x="56276" y="102199"/>
                </a:lnTo>
                <a:lnTo>
                  <a:pt x="32631" y="77263"/>
                </a:lnTo>
                <a:lnTo>
                  <a:pt x="0" y="63155"/>
                </a:lnTo>
                <a:lnTo>
                  <a:pt x="1646" y="53043"/>
                </a:lnTo>
                <a:lnTo>
                  <a:pt x="14739" y="31360"/>
                </a:lnTo>
                <a:lnTo>
                  <a:pt x="41244" y="9786"/>
                </a:lnTo>
                <a:lnTo>
                  <a:pt x="83128" y="0"/>
                </a:lnTo>
                <a:lnTo>
                  <a:pt x="127600" y="7362"/>
                </a:lnTo>
                <a:lnTo>
                  <a:pt x="161513" y="26916"/>
                </a:lnTo>
                <a:lnTo>
                  <a:pt x="186259" y="54861"/>
                </a:lnTo>
                <a:lnTo>
                  <a:pt x="203232" y="87399"/>
                </a:lnTo>
                <a:lnTo>
                  <a:pt x="208965" y="102589"/>
                </a:lnTo>
                <a:lnTo>
                  <a:pt x="111853" y="102589"/>
                </a:lnTo>
                <a:lnTo>
                  <a:pt x="106070" y="104410"/>
                </a:lnTo>
                <a:lnTo>
                  <a:pt x="100581" y="108080"/>
                </a:lnTo>
                <a:lnTo>
                  <a:pt x="95569" y="112652"/>
                </a:lnTo>
                <a:lnTo>
                  <a:pt x="88169" y="121137"/>
                </a:lnTo>
                <a:lnTo>
                  <a:pt x="75518" y="136550"/>
                </a:lnTo>
                <a:close/>
              </a:path>
              <a:path w="444500" h="415289">
                <a:moveTo>
                  <a:pt x="380592" y="196335"/>
                </a:moveTo>
                <a:lnTo>
                  <a:pt x="253451" y="192223"/>
                </a:lnTo>
                <a:lnTo>
                  <a:pt x="235752" y="176744"/>
                </a:lnTo>
                <a:lnTo>
                  <a:pt x="233388" y="154884"/>
                </a:lnTo>
                <a:lnTo>
                  <a:pt x="239631" y="128283"/>
                </a:lnTo>
                <a:lnTo>
                  <a:pt x="247754" y="98580"/>
                </a:lnTo>
                <a:lnTo>
                  <a:pt x="252215" y="74902"/>
                </a:lnTo>
                <a:lnTo>
                  <a:pt x="249287" y="62626"/>
                </a:lnTo>
                <a:lnTo>
                  <a:pt x="234998" y="57807"/>
                </a:lnTo>
                <a:lnTo>
                  <a:pt x="205374" y="56499"/>
                </a:lnTo>
                <a:lnTo>
                  <a:pt x="187289" y="24525"/>
                </a:lnTo>
                <a:lnTo>
                  <a:pt x="203660" y="15905"/>
                </a:lnTo>
                <a:lnTo>
                  <a:pt x="242406" y="2844"/>
                </a:lnTo>
                <a:lnTo>
                  <a:pt x="287981" y="4542"/>
                </a:lnTo>
                <a:lnTo>
                  <a:pt x="324837" y="40198"/>
                </a:lnTo>
                <a:lnTo>
                  <a:pt x="327485" y="45021"/>
                </a:lnTo>
                <a:lnTo>
                  <a:pt x="332371" y="57925"/>
                </a:lnTo>
                <a:lnTo>
                  <a:pt x="334912" y="76561"/>
                </a:lnTo>
                <a:lnTo>
                  <a:pt x="330520" y="98580"/>
                </a:lnTo>
                <a:lnTo>
                  <a:pt x="333220" y="115976"/>
                </a:lnTo>
                <a:lnTo>
                  <a:pt x="351278" y="126479"/>
                </a:lnTo>
                <a:lnTo>
                  <a:pt x="371472" y="136381"/>
                </a:lnTo>
                <a:lnTo>
                  <a:pt x="380575" y="151975"/>
                </a:lnTo>
                <a:lnTo>
                  <a:pt x="378652" y="169641"/>
                </a:lnTo>
                <a:lnTo>
                  <a:pt x="376314" y="182244"/>
                </a:lnTo>
                <a:lnTo>
                  <a:pt x="376111" y="190802"/>
                </a:lnTo>
                <a:lnTo>
                  <a:pt x="380592" y="196335"/>
                </a:lnTo>
                <a:close/>
              </a:path>
              <a:path w="444500" h="415289">
                <a:moveTo>
                  <a:pt x="160291" y="197178"/>
                </a:moveTo>
                <a:lnTo>
                  <a:pt x="154354" y="195320"/>
                </a:lnTo>
                <a:lnTo>
                  <a:pt x="140711" y="189178"/>
                </a:lnTo>
                <a:lnTo>
                  <a:pt x="125617" y="177899"/>
                </a:lnTo>
                <a:lnTo>
                  <a:pt x="115326" y="160629"/>
                </a:lnTo>
                <a:lnTo>
                  <a:pt x="116790" y="159293"/>
                </a:lnTo>
                <a:lnTo>
                  <a:pt x="119728" y="154153"/>
                </a:lnTo>
                <a:lnTo>
                  <a:pt x="121956" y="143510"/>
                </a:lnTo>
                <a:lnTo>
                  <a:pt x="121288" y="125666"/>
                </a:lnTo>
                <a:lnTo>
                  <a:pt x="119101" y="113254"/>
                </a:lnTo>
                <a:lnTo>
                  <a:pt x="116076" y="105550"/>
                </a:lnTo>
                <a:lnTo>
                  <a:pt x="111853" y="102589"/>
                </a:lnTo>
                <a:lnTo>
                  <a:pt x="208965" y="102589"/>
                </a:lnTo>
                <a:lnTo>
                  <a:pt x="213345" y="114196"/>
                </a:lnTo>
                <a:lnTo>
                  <a:pt x="216383" y="133874"/>
                </a:lnTo>
                <a:lnTo>
                  <a:pt x="212047" y="156103"/>
                </a:lnTo>
                <a:lnTo>
                  <a:pt x="200036" y="190555"/>
                </a:lnTo>
                <a:lnTo>
                  <a:pt x="160291" y="197178"/>
                </a:lnTo>
                <a:close/>
              </a:path>
              <a:path w="444500" h="415289">
                <a:moveTo>
                  <a:pt x="322281" y="379707"/>
                </a:moveTo>
                <a:lnTo>
                  <a:pt x="335066" y="378518"/>
                </a:lnTo>
                <a:lnTo>
                  <a:pt x="328526" y="299326"/>
                </a:lnTo>
                <a:lnTo>
                  <a:pt x="391740" y="289912"/>
                </a:lnTo>
                <a:lnTo>
                  <a:pt x="427910" y="322281"/>
                </a:lnTo>
                <a:lnTo>
                  <a:pt x="444170" y="342190"/>
                </a:lnTo>
                <a:lnTo>
                  <a:pt x="444303" y="357847"/>
                </a:lnTo>
                <a:lnTo>
                  <a:pt x="432092" y="377461"/>
                </a:lnTo>
                <a:lnTo>
                  <a:pt x="430048" y="379377"/>
                </a:lnTo>
                <a:lnTo>
                  <a:pt x="328526" y="379377"/>
                </a:lnTo>
                <a:lnTo>
                  <a:pt x="322281" y="379707"/>
                </a:lnTo>
                <a:close/>
              </a:path>
              <a:path w="444500" h="415289">
                <a:moveTo>
                  <a:pt x="362885" y="415038"/>
                </a:moveTo>
                <a:lnTo>
                  <a:pt x="349971" y="414802"/>
                </a:lnTo>
                <a:lnTo>
                  <a:pt x="341093" y="394145"/>
                </a:lnTo>
                <a:lnTo>
                  <a:pt x="335900" y="383569"/>
                </a:lnTo>
                <a:lnTo>
                  <a:pt x="332381" y="379754"/>
                </a:lnTo>
                <a:lnTo>
                  <a:pt x="328526" y="379377"/>
                </a:lnTo>
                <a:lnTo>
                  <a:pt x="430048" y="379377"/>
                </a:lnTo>
                <a:lnTo>
                  <a:pt x="410728" y="397476"/>
                </a:lnTo>
                <a:lnTo>
                  <a:pt x="385398" y="409633"/>
                </a:lnTo>
                <a:lnTo>
                  <a:pt x="362885" y="415038"/>
                </a:lnTo>
                <a:close/>
              </a:path>
            </a:pathLst>
          </a:custGeom>
          <a:solidFill>
            <a:srgbClr val="2B29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525676" y="2517743"/>
            <a:ext cx="1246505" cy="1408430"/>
          </a:xfrm>
          <a:custGeom>
            <a:avLst/>
            <a:gdLst/>
            <a:ahLst/>
            <a:cxnLst/>
            <a:rect l="l" t="t" r="r" b="b"/>
            <a:pathLst>
              <a:path w="1246505" h="1408429">
                <a:moveTo>
                  <a:pt x="937590" y="611487"/>
                </a:moveTo>
                <a:lnTo>
                  <a:pt x="886226" y="603510"/>
                </a:lnTo>
                <a:lnTo>
                  <a:pt x="840123" y="597944"/>
                </a:lnTo>
                <a:lnTo>
                  <a:pt x="793869" y="593867"/>
                </a:lnTo>
                <a:lnTo>
                  <a:pt x="747501" y="591285"/>
                </a:lnTo>
                <a:lnTo>
                  <a:pt x="742462" y="591087"/>
                </a:lnTo>
                <a:lnTo>
                  <a:pt x="742197" y="587734"/>
                </a:lnTo>
                <a:lnTo>
                  <a:pt x="750680" y="581726"/>
                </a:lnTo>
                <a:lnTo>
                  <a:pt x="757300" y="580272"/>
                </a:lnTo>
                <a:lnTo>
                  <a:pt x="763132" y="580500"/>
                </a:lnTo>
                <a:lnTo>
                  <a:pt x="809509" y="583084"/>
                </a:lnTo>
                <a:lnTo>
                  <a:pt x="855767" y="587160"/>
                </a:lnTo>
                <a:lnTo>
                  <a:pt x="901872" y="592725"/>
                </a:lnTo>
                <a:lnTo>
                  <a:pt x="947786" y="599775"/>
                </a:lnTo>
                <a:lnTo>
                  <a:pt x="953533" y="602997"/>
                </a:lnTo>
                <a:lnTo>
                  <a:pt x="945003" y="609056"/>
                </a:lnTo>
                <a:lnTo>
                  <a:pt x="937590" y="611487"/>
                </a:lnTo>
                <a:close/>
              </a:path>
              <a:path w="1246505" h="1408429">
                <a:moveTo>
                  <a:pt x="1236568" y="501095"/>
                </a:moveTo>
                <a:lnTo>
                  <a:pt x="1198656" y="489818"/>
                </a:lnTo>
                <a:lnTo>
                  <a:pt x="1127591" y="472476"/>
                </a:lnTo>
                <a:lnTo>
                  <a:pt x="1040767" y="456569"/>
                </a:lnTo>
                <a:lnTo>
                  <a:pt x="989602" y="449186"/>
                </a:lnTo>
                <a:lnTo>
                  <a:pt x="938292" y="442823"/>
                </a:lnTo>
                <a:lnTo>
                  <a:pt x="563770" y="404067"/>
                </a:lnTo>
                <a:lnTo>
                  <a:pt x="563753" y="401721"/>
                </a:lnTo>
                <a:lnTo>
                  <a:pt x="565398" y="400135"/>
                </a:lnTo>
                <a:lnTo>
                  <a:pt x="567624" y="398039"/>
                </a:lnTo>
                <a:lnTo>
                  <a:pt x="571149" y="397527"/>
                </a:lnTo>
                <a:lnTo>
                  <a:pt x="937357" y="435246"/>
                </a:lnTo>
                <a:lnTo>
                  <a:pt x="990002" y="441721"/>
                </a:lnTo>
                <a:lnTo>
                  <a:pt x="1041342" y="448984"/>
                </a:lnTo>
                <a:lnTo>
                  <a:pt x="1092472" y="457577"/>
                </a:lnTo>
                <a:lnTo>
                  <a:pt x="1143281" y="467804"/>
                </a:lnTo>
                <a:lnTo>
                  <a:pt x="1193657" y="479967"/>
                </a:lnTo>
                <a:lnTo>
                  <a:pt x="1243487" y="494372"/>
                </a:lnTo>
                <a:lnTo>
                  <a:pt x="1246384" y="495281"/>
                </a:lnTo>
                <a:lnTo>
                  <a:pt x="1243685" y="498207"/>
                </a:lnTo>
                <a:lnTo>
                  <a:pt x="1239861" y="500617"/>
                </a:lnTo>
                <a:lnTo>
                  <a:pt x="1236568" y="501095"/>
                </a:lnTo>
                <a:close/>
              </a:path>
              <a:path w="1246505" h="1408429">
                <a:moveTo>
                  <a:pt x="624775" y="493383"/>
                </a:moveTo>
                <a:lnTo>
                  <a:pt x="627461" y="484563"/>
                </a:lnTo>
                <a:lnTo>
                  <a:pt x="659438" y="482963"/>
                </a:lnTo>
                <a:lnTo>
                  <a:pt x="684611" y="482178"/>
                </a:lnTo>
                <a:lnTo>
                  <a:pt x="709794" y="481830"/>
                </a:lnTo>
                <a:lnTo>
                  <a:pt x="734982" y="481921"/>
                </a:lnTo>
                <a:lnTo>
                  <a:pt x="786070" y="483442"/>
                </a:lnTo>
                <a:lnTo>
                  <a:pt x="837057" y="486766"/>
                </a:lnTo>
                <a:lnTo>
                  <a:pt x="876255" y="490712"/>
                </a:lnTo>
                <a:lnTo>
                  <a:pt x="733853" y="490712"/>
                </a:lnTo>
                <a:lnTo>
                  <a:pt x="683477" y="490924"/>
                </a:lnTo>
                <a:lnTo>
                  <a:pt x="633128" y="492905"/>
                </a:lnTo>
                <a:lnTo>
                  <a:pt x="624775" y="493383"/>
                </a:lnTo>
                <a:close/>
              </a:path>
              <a:path w="1246505" h="1408429">
                <a:moveTo>
                  <a:pt x="1084347" y="538901"/>
                </a:moveTo>
                <a:lnTo>
                  <a:pt x="1032983" y="526219"/>
                </a:lnTo>
                <a:lnTo>
                  <a:pt x="984154" y="516011"/>
                </a:lnTo>
                <a:lnTo>
                  <a:pt x="934459" y="507447"/>
                </a:lnTo>
                <a:lnTo>
                  <a:pt x="884577" y="500638"/>
                </a:lnTo>
                <a:lnTo>
                  <a:pt x="834460" y="495573"/>
                </a:lnTo>
                <a:lnTo>
                  <a:pt x="784200" y="492263"/>
                </a:lnTo>
                <a:lnTo>
                  <a:pt x="733853" y="490712"/>
                </a:lnTo>
                <a:lnTo>
                  <a:pt x="876255" y="490712"/>
                </a:lnTo>
                <a:lnTo>
                  <a:pt x="938503" y="498780"/>
                </a:lnTo>
                <a:lnTo>
                  <a:pt x="988876" y="507452"/>
                </a:lnTo>
                <a:lnTo>
                  <a:pt x="1038880" y="517873"/>
                </a:lnTo>
                <a:lnTo>
                  <a:pt x="1088530" y="530048"/>
                </a:lnTo>
                <a:lnTo>
                  <a:pt x="1091755" y="533781"/>
                </a:lnTo>
                <a:lnTo>
                  <a:pt x="1088036" y="538237"/>
                </a:lnTo>
                <a:lnTo>
                  <a:pt x="1084347" y="538901"/>
                </a:lnTo>
                <a:close/>
              </a:path>
              <a:path w="1246505" h="1408429">
                <a:moveTo>
                  <a:pt x="313182" y="1314499"/>
                </a:moveTo>
                <a:lnTo>
                  <a:pt x="285524" y="1281233"/>
                </a:lnTo>
                <a:lnTo>
                  <a:pt x="218441" y="1201488"/>
                </a:lnTo>
                <a:lnTo>
                  <a:pt x="135769" y="1105350"/>
                </a:lnTo>
                <a:lnTo>
                  <a:pt x="61343" y="1022901"/>
                </a:lnTo>
                <a:lnTo>
                  <a:pt x="16032" y="965267"/>
                </a:lnTo>
                <a:lnTo>
                  <a:pt x="0" y="921740"/>
                </a:lnTo>
                <a:lnTo>
                  <a:pt x="6020" y="889651"/>
                </a:lnTo>
                <a:lnTo>
                  <a:pt x="26869" y="866335"/>
                </a:lnTo>
                <a:lnTo>
                  <a:pt x="50451" y="849107"/>
                </a:lnTo>
                <a:lnTo>
                  <a:pt x="86247" y="827668"/>
                </a:lnTo>
                <a:lnTo>
                  <a:pt x="159398" y="787890"/>
                </a:lnTo>
                <a:lnTo>
                  <a:pt x="295047" y="715647"/>
                </a:lnTo>
                <a:lnTo>
                  <a:pt x="321562" y="701009"/>
                </a:lnTo>
                <a:lnTo>
                  <a:pt x="386468" y="670116"/>
                </a:lnTo>
                <a:lnTo>
                  <a:pt x="467803" y="642497"/>
                </a:lnTo>
                <a:lnTo>
                  <a:pt x="543607" y="637679"/>
                </a:lnTo>
                <a:lnTo>
                  <a:pt x="555636" y="640940"/>
                </a:lnTo>
                <a:lnTo>
                  <a:pt x="566844" y="645686"/>
                </a:lnTo>
                <a:lnTo>
                  <a:pt x="577231" y="651792"/>
                </a:lnTo>
                <a:lnTo>
                  <a:pt x="586752" y="659098"/>
                </a:lnTo>
                <a:lnTo>
                  <a:pt x="625445" y="690350"/>
                </a:lnTo>
                <a:lnTo>
                  <a:pt x="651799" y="731960"/>
                </a:lnTo>
                <a:lnTo>
                  <a:pt x="667754" y="780553"/>
                </a:lnTo>
                <a:lnTo>
                  <a:pt x="675193" y="832752"/>
                </a:lnTo>
                <a:lnTo>
                  <a:pt x="675996" y="885180"/>
                </a:lnTo>
                <a:lnTo>
                  <a:pt x="672046" y="934461"/>
                </a:lnTo>
                <a:lnTo>
                  <a:pt x="669841" y="955419"/>
                </a:lnTo>
                <a:lnTo>
                  <a:pt x="402998" y="955419"/>
                </a:lnTo>
                <a:lnTo>
                  <a:pt x="355754" y="960948"/>
                </a:lnTo>
                <a:lnTo>
                  <a:pt x="320480" y="964221"/>
                </a:lnTo>
                <a:lnTo>
                  <a:pt x="279601" y="966524"/>
                </a:lnTo>
                <a:lnTo>
                  <a:pt x="215544" y="969143"/>
                </a:lnTo>
                <a:lnTo>
                  <a:pt x="330099" y="1296860"/>
                </a:lnTo>
                <a:lnTo>
                  <a:pt x="313182" y="1314499"/>
                </a:lnTo>
                <a:close/>
              </a:path>
              <a:path w="1246505" h="1408429">
                <a:moveTo>
                  <a:pt x="586851" y="659131"/>
                </a:moveTo>
                <a:close/>
              </a:path>
              <a:path w="1246505" h="1408429">
                <a:moveTo>
                  <a:pt x="984318" y="1408292"/>
                </a:moveTo>
                <a:lnTo>
                  <a:pt x="659005" y="1227002"/>
                </a:lnTo>
                <a:lnTo>
                  <a:pt x="596381" y="1167211"/>
                </a:lnTo>
                <a:lnTo>
                  <a:pt x="550644" y="1119340"/>
                </a:lnTo>
                <a:lnTo>
                  <a:pt x="502802" y="1067908"/>
                </a:lnTo>
                <a:lnTo>
                  <a:pt x="458491" y="1019232"/>
                </a:lnTo>
                <a:lnTo>
                  <a:pt x="423345" y="979630"/>
                </a:lnTo>
                <a:lnTo>
                  <a:pt x="402998" y="955419"/>
                </a:lnTo>
                <a:lnTo>
                  <a:pt x="669841" y="955419"/>
                </a:lnTo>
                <a:lnTo>
                  <a:pt x="666161" y="990405"/>
                </a:lnTo>
                <a:lnTo>
                  <a:pt x="667764" y="1032717"/>
                </a:lnTo>
                <a:lnTo>
                  <a:pt x="680066" y="1082694"/>
                </a:lnTo>
                <a:lnTo>
                  <a:pt x="706276" y="1161633"/>
                </a:lnTo>
                <a:lnTo>
                  <a:pt x="762768" y="1180083"/>
                </a:lnTo>
                <a:lnTo>
                  <a:pt x="818470" y="1213430"/>
                </a:lnTo>
                <a:lnTo>
                  <a:pt x="870501" y="1255210"/>
                </a:lnTo>
                <a:lnTo>
                  <a:pt x="915981" y="1298957"/>
                </a:lnTo>
                <a:lnTo>
                  <a:pt x="952031" y="1338207"/>
                </a:lnTo>
                <a:lnTo>
                  <a:pt x="984318" y="1377356"/>
                </a:lnTo>
                <a:lnTo>
                  <a:pt x="984318" y="1408292"/>
                </a:lnTo>
                <a:close/>
              </a:path>
              <a:path w="1246505" h="1408429">
                <a:moveTo>
                  <a:pt x="307825" y="46877"/>
                </a:moveTo>
                <a:lnTo>
                  <a:pt x="285215" y="15013"/>
                </a:lnTo>
                <a:lnTo>
                  <a:pt x="282001" y="10751"/>
                </a:lnTo>
                <a:lnTo>
                  <a:pt x="280719" y="1469"/>
                </a:lnTo>
                <a:lnTo>
                  <a:pt x="298803" y="0"/>
                </a:lnTo>
                <a:lnTo>
                  <a:pt x="316871" y="31973"/>
                </a:lnTo>
                <a:lnTo>
                  <a:pt x="312361" y="42160"/>
                </a:lnTo>
                <a:lnTo>
                  <a:pt x="309695" y="46765"/>
                </a:lnTo>
                <a:lnTo>
                  <a:pt x="307825" y="46877"/>
                </a:lnTo>
                <a:close/>
              </a:path>
            </a:pathLst>
          </a:custGeom>
          <a:solidFill>
            <a:srgbClr val="3D5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8206166" y="2600865"/>
            <a:ext cx="800735" cy="513715"/>
          </a:xfrm>
          <a:custGeom>
            <a:avLst/>
            <a:gdLst/>
            <a:ahLst/>
            <a:cxnLst/>
            <a:rect l="l" t="t" r="r" b="b"/>
            <a:pathLst>
              <a:path w="800734" h="513714">
                <a:moveTo>
                  <a:pt x="202557" y="85996"/>
                </a:moveTo>
                <a:lnTo>
                  <a:pt x="219368" y="40064"/>
                </a:lnTo>
                <a:lnTo>
                  <a:pt x="243537" y="3518"/>
                </a:lnTo>
                <a:lnTo>
                  <a:pt x="246469" y="0"/>
                </a:lnTo>
                <a:lnTo>
                  <a:pt x="258196" y="363"/>
                </a:lnTo>
                <a:lnTo>
                  <a:pt x="253469" y="6061"/>
                </a:lnTo>
                <a:lnTo>
                  <a:pt x="241104" y="22798"/>
                </a:lnTo>
                <a:lnTo>
                  <a:pt x="230698" y="40803"/>
                </a:lnTo>
                <a:lnTo>
                  <a:pt x="222330" y="59852"/>
                </a:lnTo>
                <a:lnTo>
                  <a:pt x="216080" y="79720"/>
                </a:lnTo>
                <a:lnTo>
                  <a:pt x="214910" y="84278"/>
                </a:lnTo>
                <a:lnTo>
                  <a:pt x="202557" y="85996"/>
                </a:lnTo>
                <a:close/>
              </a:path>
              <a:path w="800734" h="513714">
                <a:moveTo>
                  <a:pt x="105314" y="95409"/>
                </a:moveTo>
                <a:lnTo>
                  <a:pt x="105314" y="30091"/>
                </a:lnTo>
                <a:lnTo>
                  <a:pt x="117519" y="27795"/>
                </a:lnTo>
                <a:lnTo>
                  <a:pt x="117519" y="93130"/>
                </a:lnTo>
                <a:lnTo>
                  <a:pt x="105314" y="95409"/>
                </a:lnTo>
                <a:close/>
              </a:path>
              <a:path w="800734" h="513714">
                <a:moveTo>
                  <a:pt x="41318" y="132454"/>
                </a:moveTo>
                <a:lnTo>
                  <a:pt x="26828" y="129446"/>
                </a:lnTo>
                <a:lnTo>
                  <a:pt x="13596" y="122942"/>
                </a:lnTo>
                <a:lnTo>
                  <a:pt x="2487" y="112999"/>
                </a:lnTo>
                <a:lnTo>
                  <a:pt x="0" y="110026"/>
                </a:lnTo>
                <a:lnTo>
                  <a:pt x="11661" y="105831"/>
                </a:lnTo>
                <a:lnTo>
                  <a:pt x="13917" y="108523"/>
                </a:lnTo>
                <a:lnTo>
                  <a:pt x="23021" y="117027"/>
                </a:lnTo>
                <a:lnTo>
                  <a:pt x="33890" y="123160"/>
                </a:lnTo>
                <a:lnTo>
                  <a:pt x="45837" y="126424"/>
                </a:lnTo>
                <a:lnTo>
                  <a:pt x="63617" y="126424"/>
                </a:lnTo>
                <a:lnTo>
                  <a:pt x="62753" y="130571"/>
                </a:lnTo>
                <a:lnTo>
                  <a:pt x="58125" y="131612"/>
                </a:lnTo>
                <a:lnTo>
                  <a:pt x="56198" y="131909"/>
                </a:lnTo>
                <a:lnTo>
                  <a:pt x="41318" y="132454"/>
                </a:lnTo>
                <a:close/>
              </a:path>
              <a:path w="800734" h="513714">
                <a:moveTo>
                  <a:pt x="63617" y="126424"/>
                </a:moveTo>
                <a:lnTo>
                  <a:pt x="45837" y="126424"/>
                </a:lnTo>
                <a:lnTo>
                  <a:pt x="58175" y="126326"/>
                </a:lnTo>
                <a:lnTo>
                  <a:pt x="59426" y="126128"/>
                </a:lnTo>
                <a:lnTo>
                  <a:pt x="63758" y="125748"/>
                </a:lnTo>
                <a:lnTo>
                  <a:pt x="63617" y="126424"/>
                </a:lnTo>
                <a:close/>
              </a:path>
              <a:path w="800734" h="513714">
                <a:moveTo>
                  <a:pt x="784780" y="329401"/>
                </a:moveTo>
                <a:lnTo>
                  <a:pt x="509911" y="329401"/>
                </a:lnTo>
                <a:lnTo>
                  <a:pt x="533353" y="312500"/>
                </a:lnTo>
                <a:lnTo>
                  <a:pt x="554107" y="292307"/>
                </a:lnTo>
                <a:lnTo>
                  <a:pt x="563053" y="282530"/>
                </a:lnTo>
                <a:lnTo>
                  <a:pt x="550172" y="205380"/>
                </a:lnTo>
                <a:lnTo>
                  <a:pt x="548822" y="159558"/>
                </a:lnTo>
                <a:lnTo>
                  <a:pt x="591316" y="89513"/>
                </a:lnTo>
                <a:lnTo>
                  <a:pt x="622298" y="82743"/>
                </a:lnTo>
                <a:lnTo>
                  <a:pt x="628725" y="82851"/>
                </a:lnTo>
                <a:lnTo>
                  <a:pt x="622249" y="96169"/>
                </a:lnTo>
                <a:lnTo>
                  <a:pt x="621329" y="97805"/>
                </a:lnTo>
                <a:lnTo>
                  <a:pt x="616261" y="107507"/>
                </a:lnTo>
                <a:lnTo>
                  <a:pt x="598967" y="169328"/>
                </a:lnTo>
                <a:lnTo>
                  <a:pt x="597388" y="199579"/>
                </a:lnTo>
                <a:lnTo>
                  <a:pt x="597523" y="206775"/>
                </a:lnTo>
                <a:lnTo>
                  <a:pt x="598209" y="231574"/>
                </a:lnTo>
                <a:lnTo>
                  <a:pt x="599833" y="263091"/>
                </a:lnTo>
                <a:lnTo>
                  <a:pt x="625713" y="278202"/>
                </a:lnTo>
                <a:lnTo>
                  <a:pt x="650976" y="283521"/>
                </a:lnTo>
                <a:lnTo>
                  <a:pt x="776977" y="283521"/>
                </a:lnTo>
                <a:lnTo>
                  <a:pt x="779965" y="305053"/>
                </a:lnTo>
                <a:lnTo>
                  <a:pt x="784780" y="329401"/>
                </a:lnTo>
                <a:close/>
              </a:path>
              <a:path w="800734" h="513714">
                <a:moveTo>
                  <a:pt x="631061" y="82891"/>
                </a:moveTo>
                <a:lnTo>
                  <a:pt x="628725" y="82851"/>
                </a:lnTo>
                <a:lnTo>
                  <a:pt x="631061" y="82891"/>
                </a:lnTo>
                <a:close/>
              </a:path>
              <a:path w="800734" h="513714">
                <a:moveTo>
                  <a:pt x="535974" y="513385"/>
                </a:moveTo>
                <a:lnTo>
                  <a:pt x="482919" y="502028"/>
                </a:lnTo>
                <a:lnTo>
                  <a:pt x="454074" y="454970"/>
                </a:lnTo>
                <a:lnTo>
                  <a:pt x="442127" y="403666"/>
                </a:lnTo>
                <a:lnTo>
                  <a:pt x="439770" y="379574"/>
                </a:lnTo>
                <a:lnTo>
                  <a:pt x="458533" y="288855"/>
                </a:lnTo>
                <a:lnTo>
                  <a:pt x="468690" y="241192"/>
                </a:lnTo>
                <a:lnTo>
                  <a:pt x="489901" y="201827"/>
                </a:lnTo>
                <a:lnTo>
                  <a:pt x="496917" y="199579"/>
                </a:lnTo>
                <a:lnTo>
                  <a:pt x="499855" y="202149"/>
                </a:lnTo>
                <a:lnTo>
                  <a:pt x="496099" y="235942"/>
                </a:lnTo>
                <a:lnTo>
                  <a:pt x="490420" y="273715"/>
                </a:lnTo>
                <a:lnTo>
                  <a:pt x="487721" y="307493"/>
                </a:lnTo>
                <a:lnTo>
                  <a:pt x="492907" y="329304"/>
                </a:lnTo>
                <a:lnTo>
                  <a:pt x="784780" y="329401"/>
                </a:lnTo>
                <a:lnTo>
                  <a:pt x="788316" y="347279"/>
                </a:lnTo>
                <a:lnTo>
                  <a:pt x="796972" y="387409"/>
                </a:lnTo>
                <a:lnTo>
                  <a:pt x="751294" y="387409"/>
                </a:lnTo>
                <a:lnTo>
                  <a:pt x="725466" y="393160"/>
                </a:lnTo>
                <a:lnTo>
                  <a:pt x="699556" y="402792"/>
                </a:lnTo>
                <a:lnTo>
                  <a:pt x="680871" y="414159"/>
                </a:lnTo>
                <a:lnTo>
                  <a:pt x="662363" y="433314"/>
                </a:lnTo>
                <a:lnTo>
                  <a:pt x="632091" y="461988"/>
                </a:lnTo>
                <a:lnTo>
                  <a:pt x="589985" y="491554"/>
                </a:lnTo>
                <a:lnTo>
                  <a:pt x="535974" y="513385"/>
                </a:lnTo>
                <a:close/>
              </a:path>
              <a:path w="800734" h="513714">
                <a:moveTo>
                  <a:pt x="776977" y="283521"/>
                </a:moveTo>
                <a:lnTo>
                  <a:pt x="650976" y="283521"/>
                </a:lnTo>
                <a:lnTo>
                  <a:pt x="690598" y="279302"/>
                </a:lnTo>
                <a:lnTo>
                  <a:pt x="759551" y="265800"/>
                </a:lnTo>
                <a:lnTo>
                  <a:pt x="769158" y="262307"/>
                </a:lnTo>
                <a:lnTo>
                  <a:pt x="774091" y="262381"/>
                </a:lnTo>
                <a:lnTo>
                  <a:pt x="775909" y="267138"/>
                </a:lnTo>
                <a:lnTo>
                  <a:pt x="776169" y="277691"/>
                </a:lnTo>
                <a:lnTo>
                  <a:pt x="776977" y="283521"/>
                </a:lnTo>
                <a:close/>
              </a:path>
              <a:path w="800734" h="513714">
                <a:moveTo>
                  <a:pt x="800464" y="403043"/>
                </a:moveTo>
                <a:lnTo>
                  <a:pt x="751294" y="387409"/>
                </a:lnTo>
                <a:lnTo>
                  <a:pt x="796972" y="387409"/>
                </a:lnTo>
                <a:lnTo>
                  <a:pt x="800464" y="403043"/>
                </a:lnTo>
                <a:close/>
              </a:path>
            </a:pathLst>
          </a:custGeom>
          <a:solidFill>
            <a:srgbClr val="2D3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5322387" y="2523563"/>
            <a:ext cx="1648574" cy="1173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5487374" y="11125359"/>
            <a:ext cx="1342005" cy="15364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15.png"/><Relationship Id="rId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6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798" y="227360"/>
            <a:ext cx="19396710" cy="2021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2600" b="1" spc="-5" dirty="0">
                <a:latin typeface="Noto Sans"/>
                <a:cs typeface="Noto Sans"/>
              </a:rPr>
              <a:t>SOUTENIR </a:t>
            </a:r>
            <a:r>
              <a:rPr sz="2600" b="1" spc="15" dirty="0">
                <a:latin typeface="Noto Sans"/>
                <a:cs typeface="Noto Sans"/>
              </a:rPr>
              <a:t>NOTRE SYSTEME</a:t>
            </a:r>
            <a:r>
              <a:rPr sz="2600" b="1" dirty="0">
                <a:latin typeface="Noto Sans"/>
                <a:cs typeface="Noto Sans"/>
              </a:rPr>
              <a:t> </a:t>
            </a:r>
            <a:r>
              <a:rPr sz="2600" b="1" spc="-25" dirty="0">
                <a:latin typeface="Noto Sans"/>
                <a:cs typeface="Noto Sans"/>
              </a:rPr>
              <a:t>IMMUNITAIRE</a:t>
            </a:r>
            <a:endParaRPr sz="2600" dirty="0">
              <a:latin typeface="Noto Sans"/>
              <a:cs typeface="Noto Sans"/>
            </a:endParaRPr>
          </a:p>
          <a:p>
            <a:pPr marR="78740" algn="ctr">
              <a:lnSpc>
                <a:spcPct val="100000"/>
              </a:lnSpc>
              <a:spcBef>
                <a:spcPts val="2100"/>
              </a:spcBef>
            </a:pPr>
            <a:r>
              <a:rPr sz="2600" spc="-65" dirty="0">
                <a:latin typeface="Noto Sans"/>
                <a:cs typeface="Noto Sans"/>
              </a:rPr>
              <a:t>"Notre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70" dirty="0">
                <a:latin typeface="Noto Sans"/>
                <a:cs typeface="Noto Sans"/>
              </a:rPr>
              <a:t>terrain,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0" dirty="0">
                <a:latin typeface="Noto Sans"/>
                <a:cs typeface="Noto Sans"/>
              </a:rPr>
              <a:t>Notre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65" dirty="0">
                <a:latin typeface="Noto Sans"/>
                <a:cs typeface="Noto Sans"/>
              </a:rPr>
              <a:t>intérieur"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45" dirty="0">
                <a:latin typeface="Noto Sans"/>
                <a:cs typeface="Noto Sans"/>
              </a:rPr>
              <a:t>nous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65" dirty="0">
                <a:latin typeface="Noto Sans"/>
                <a:cs typeface="Noto Sans"/>
              </a:rPr>
              <a:t>arrivons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65" dirty="0">
                <a:latin typeface="Noto Sans"/>
                <a:cs typeface="Noto Sans"/>
              </a:rPr>
              <a:t>au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5" dirty="0">
                <a:latin typeface="Noto Sans"/>
                <a:cs typeface="Noto Sans"/>
              </a:rPr>
              <a:t>monde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5" dirty="0">
                <a:latin typeface="Noto Sans"/>
                <a:cs typeface="Noto Sans"/>
              </a:rPr>
              <a:t>avec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60" dirty="0">
                <a:latin typeface="Noto Sans"/>
                <a:cs typeface="Noto Sans"/>
              </a:rPr>
              <a:t>un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110" dirty="0">
                <a:latin typeface="Noto Sans"/>
                <a:cs typeface="Noto Sans"/>
              </a:rPr>
              <a:t>bagage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5" dirty="0">
                <a:latin typeface="Noto Sans"/>
                <a:cs typeface="Noto Sans"/>
              </a:rPr>
              <a:t>héréditaire</a:t>
            </a:r>
            <a:r>
              <a:rPr sz="2600" spc="15" dirty="0">
                <a:latin typeface="Noto Sans"/>
                <a:cs typeface="Noto Sans"/>
              </a:rPr>
              <a:t> </a:t>
            </a:r>
            <a:r>
              <a:rPr sz="2600" spc="-55" dirty="0">
                <a:latin typeface="Noto Sans"/>
                <a:cs typeface="Noto Sans"/>
              </a:rPr>
              <a:t>avec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0" dirty="0">
                <a:latin typeface="Noto Sans"/>
                <a:cs typeface="Noto Sans"/>
              </a:rPr>
              <a:t>lequel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45" dirty="0">
                <a:latin typeface="Noto Sans"/>
                <a:cs typeface="Noto Sans"/>
              </a:rPr>
              <a:t>nous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50" dirty="0">
                <a:latin typeface="Noto Sans"/>
                <a:cs typeface="Noto Sans"/>
              </a:rPr>
              <a:t>devons</a:t>
            </a:r>
            <a:r>
              <a:rPr sz="2600" spc="10" dirty="0">
                <a:latin typeface="Noto Sans"/>
                <a:cs typeface="Noto Sans"/>
              </a:rPr>
              <a:t> </a:t>
            </a:r>
            <a:r>
              <a:rPr sz="2600" spc="-45" dirty="0">
                <a:latin typeface="Noto Sans"/>
                <a:cs typeface="Noto Sans"/>
              </a:rPr>
              <a:t>composer.</a:t>
            </a:r>
            <a:endParaRPr sz="2600" dirty="0">
              <a:latin typeface="Noto Sans"/>
              <a:cs typeface="Noto Sans"/>
            </a:endParaRPr>
          </a:p>
          <a:p>
            <a:pPr marL="12065" marR="5080" algn="ctr">
              <a:lnSpc>
                <a:spcPct val="117500"/>
              </a:lnSpc>
            </a:pPr>
            <a:r>
              <a:rPr sz="2600" spc="-30" dirty="0">
                <a:latin typeface="Noto Sans"/>
                <a:cs typeface="Noto Sans"/>
              </a:rPr>
              <a:t>En </a:t>
            </a:r>
            <a:r>
              <a:rPr sz="2600" spc="-65" dirty="0">
                <a:latin typeface="Noto Sans"/>
                <a:cs typeface="Noto Sans"/>
              </a:rPr>
              <a:t>revanche, l'environnement </a:t>
            </a:r>
            <a:r>
              <a:rPr sz="2600" spc="-50" dirty="0">
                <a:latin typeface="Noto Sans"/>
                <a:cs typeface="Noto Sans"/>
              </a:rPr>
              <a:t>dans lequel </a:t>
            </a:r>
            <a:r>
              <a:rPr sz="2600" spc="-45" dirty="0">
                <a:latin typeface="Noto Sans"/>
                <a:cs typeface="Noto Sans"/>
              </a:rPr>
              <a:t>nous </a:t>
            </a:r>
            <a:r>
              <a:rPr sz="2600" spc="-80" dirty="0">
                <a:latin typeface="Noto Sans"/>
                <a:cs typeface="Noto Sans"/>
              </a:rPr>
              <a:t>vivons, </a:t>
            </a:r>
            <a:r>
              <a:rPr sz="2600" spc="-40" dirty="0">
                <a:latin typeface="Noto Sans"/>
                <a:cs typeface="Noto Sans"/>
              </a:rPr>
              <a:t>nos </a:t>
            </a:r>
            <a:r>
              <a:rPr sz="2600" spc="-50" dirty="0">
                <a:latin typeface="Noto Sans"/>
                <a:cs typeface="Noto Sans"/>
              </a:rPr>
              <a:t>rapports </a:t>
            </a:r>
            <a:r>
              <a:rPr sz="2600" spc="-55" dirty="0">
                <a:latin typeface="Noto Sans"/>
                <a:cs typeface="Noto Sans"/>
              </a:rPr>
              <a:t>avec </a:t>
            </a:r>
            <a:r>
              <a:rPr sz="2600" spc="-45" dirty="0">
                <a:latin typeface="Noto Sans"/>
                <a:cs typeface="Noto Sans"/>
              </a:rPr>
              <a:t>les </a:t>
            </a:r>
            <a:r>
              <a:rPr sz="2600" spc="-65" dirty="0">
                <a:latin typeface="Noto Sans"/>
                <a:cs typeface="Noto Sans"/>
              </a:rPr>
              <a:t>autres, </a:t>
            </a:r>
            <a:r>
              <a:rPr sz="2600" spc="-70" dirty="0">
                <a:latin typeface="Noto Sans"/>
                <a:cs typeface="Noto Sans"/>
              </a:rPr>
              <a:t>la </a:t>
            </a:r>
            <a:r>
              <a:rPr sz="2600" spc="-60" dirty="0">
                <a:latin typeface="Noto Sans"/>
                <a:cs typeface="Noto Sans"/>
              </a:rPr>
              <a:t>qualité </a:t>
            </a:r>
            <a:r>
              <a:rPr sz="2600" spc="-30" dirty="0">
                <a:latin typeface="Noto Sans"/>
                <a:cs typeface="Noto Sans"/>
              </a:rPr>
              <a:t>de </a:t>
            </a:r>
            <a:r>
              <a:rPr sz="2600" spc="-50" dirty="0">
                <a:latin typeface="Noto Sans"/>
                <a:cs typeface="Noto Sans"/>
              </a:rPr>
              <a:t>notre </a:t>
            </a:r>
            <a:r>
              <a:rPr sz="2600" spc="-70" dirty="0">
                <a:latin typeface="Noto Sans"/>
                <a:cs typeface="Noto Sans"/>
              </a:rPr>
              <a:t>sommeil </a:t>
            </a:r>
            <a:r>
              <a:rPr sz="2600" spc="-45" dirty="0">
                <a:latin typeface="Noto Sans"/>
                <a:cs typeface="Noto Sans"/>
              </a:rPr>
              <a:t>et </a:t>
            </a:r>
            <a:r>
              <a:rPr sz="2600" spc="-50" dirty="0">
                <a:latin typeface="Noto Sans"/>
                <a:cs typeface="Noto Sans"/>
              </a:rPr>
              <a:t>bien </a:t>
            </a:r>
            <a:r>
              <a:rPr sz="2600" spc="-45" dirty="0">
                <a:latin typeface="Noto Sans"/>
                <a:cs typeface="Noto Sans"/>
              </a:rPr>
              <a:t>sûr </a:t>
            </a:r>
            <a:r>
              <a:rPr sz="2600" spc="-50" dirty="0">
                <a:latin typeface="Noto Sans"/>
                <a:cs typeface="Noto Sans"/>
              </a:rPr>
              <a:t>notre  </a:t>
            </a:r>
            <a:r>
              <a:rPr sz="2600" spc="-65" dirty="0">
                <a:latin typeface="Noto Sans"/>
                <a:cs typeface="Noto Sans"/>
              </a:rPr>
              <a:t>alimentation </a:t>
            </a:r>
            <a:r>
              <a:rPr sz="2600" spc="-55" dirty="0">
                <a:latin typeface="Noto Sans"/>
                <a:cs typeface="Noto Sans"/>
              </a:rPr>
              <a:t>peuvent tout</a:t>
            </a:r>
            <a:r>
              <a:rPr sz="2600" spc="130" dirty="0">
                <a:latin typeface="Noto Sans"/>
                <a:cs typeface="Noto Sans"/>
              </a:rPr>
              <a:t> </a:t>
            </a:r>
            <a:r>
              <a:rPr sz="2600" spc="-75" dirty="0">
                <a:latin typeface="Noto Sans"/>
                <a:cs typeface="Noto Sans"/>
              </a:rPr>
              <a:t>changer.</a:t>
            </a:r>
            <a:endParaRPr sz="2600" dirty="0">
              <a:latin typeface="Noto Sans"/>
              <a:cs typeface="Noto San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44575" y="2454152"/>
            <a:ext cx="2938780" cy="2022475"/>
            <a:chOff x="1844575" y="2454152"/>
            <a:chExt cx="2938780" cy="2022475"/>
          </a:xfrm>
        </p:grpSpPr>
        <p:sp>
          <p:nvSpPr>
            <p:cNvPr id="4" name="object 4"/>
            <p:cNvSpPr/>
            <p:nvPr/>
          </p:nvSpPr>
          <p:spPr>
            <a:xfrm>
              <a:off x="3625832" y="2681276"/>
              <a:ext cx="878023" cy="7843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25832" y="2681276"/>
              <a:ext cx="878205" cy="784860"/>
            </a:xfrm>
            <a:custGeom>
              <a:avLst/>
              <a:gdLst/>
              <a:ahLst/>
              <a:cxnLst/>
              <a:rect l="l" t="t" r="r" b="b"/>
              <a:pathLst>
                <a:path w="878204" h="784860">
                  <a:moveTo>
                    <a:pt x="875953" y="515696"/>
                  </a:moveTo>
                  <a:lnTo>
                    <a:pt x="866212" y="570406"/>
                  </a:lnTo>
                  <a:lnTo>
                    <a:pt x="848197" y="618350"/>
                  </a:lnTo>
                  <a:lnTo>
                    <a:pt x="822740" y="659659"/>
                  </a:lnTo>
                  <a:lnTo>
                    <a:pt x="790670" y="694465"/>
                  </a:lnTo>
                  <a:lnTo>
                    <a:pt x="752821" y="722899"/>
                  </a:lnTo>
                  <a:lnTo>
                    <a:pt x="710022" y="745093"/>
                  </a:lnTo>
                  <a:lnTo>
                    <a:pt x="663105" y="761177"/>
                  </a:lnTo>
                  <a:lnTo>
                    <a:pt x="608888" y="773451"/>
                  </a:lnTo>
                  <a:lnTo>
                    <a:pt x="555570" y="781090"/>
                  </a:lnTo>
                  <a:lnTo>
                    <a:pt x="503371" y="784308"/>
                  </a:lnTo>
                  <a:lnTo>
                    <a:pt x="452514" y="783321"/>
                  </a:lnTo>
                  <a:lnTo>
                    <a:pt x="403218" y="778343"/>
                  </a:lnTo>
                  <a:lnTo>
                    <a:pt x="355704" y="769591"/>
                  </a:lnTo>
                  <a:lnTo>
                    <a:pt x="310193" y="757278"/>
                  </a:lnTo>
                  <a:lnTo>
                    <a:pt x="266905" y="741621"/>
                  </a:lnTo>
                  <a:lnTo>
                    <a:pt x="226062" y="722833"/>
                  </a:lnTo>
                  <a:lnTo>
                    <a:pt x="187884" y="701131"/>
                  </a:lnTo>
                  <a:lnTo>
                    <a:pt x="152592" y="676729"/>
                  </a:lnTo>
                  <a:lnTo>
                    <a:pt x="120406" y="649843"/>
                  </a:lnTo>
                  <a:lnTo>
                    <a:pt x="91548" y="620687"/>
                  </a:lnTo>
                  <a:lnTo>
                    <a:pt x="66238" y="589476"/>
                  </a:lnTo>
                  <a:lnTo>
                    <a:pt x="44698" y="556427"/>
                  </a:lnTo>
                  <a:lnTo>
                    <a:pt x="27146" y="521753"/>
                  </a:lnTo>
                  <a:lnTo>
                    <a:pt x="13805" y="485669"/>
                  </a:lnTo>
                  <a:lnTo>
                    <a:pt x="4896" y="448392"/>
                  </a:lnTo>
                  <a:lnTo>
                    <a:pt x="0" y="402926"/>
                  </a:lnTo>
                  <a:lnTo>
                    <a:pt x="1071" y="358210"/>
                  </a:lnTo>
                  <a:lnTo>
                    <a:pt x="7723" y="314583"/>
                  </a:lnTo>
                  <a:lnTo>
                    <a:pt x="19569" y="272386"/>
                  </a:lnTo>
                  <a:lnTo>
                    <a:pt x="36220" y="231960"/>
                  </a:lnTo>
                  <a:lnTo>
                    <a:pt x="57291" y="193646"/>
                  </a:lnTo>
                  <a:lnTo>
                    <a:pt x="82393" y="157783"/>
                  </a:lnTo>
                  <a:lnTo>
                    <a:pt x="111140" y="124712"/>
                  </a:lnTo>
                  <a:lnTo>
                    <a:pt x="143144" y="94774"/>
                  </a:lnTo>
                  <a:lnTo>
                    <a:pt x="178019" y="68309"/>
                  </a:lnTo>
                  <a:lnTo>
                    <a:pt x="215376" y="45658"/>
                  </a:lnTo>
                  <a:lnTo>
                    <a:pt x="254829" y="27161"/>
                  </a:lnTo>
                  <a:lnTo>
                    <a:pt x="295991" y="13159"/>
                  </a:lnTo>
                  <a:lnTo>
                    <a:pt x="338474" y="3991"/>
                  </a:lnTo>
                  <a:lnTo>
                    <a:pt x="381891" y="0"/>
                  </a:lnTo>
                  <a:lnTo>
                    <a:pt x="425855" y="1524"/>
                  </a:lnTo>
                  <a:lnTo>
                    <a:pt x="469979" y="8904"/>
                  </a:lnTo>
                  <a:lnTo>
                    <a:pt x="521375" y="23136"/>
                  </a:lnTo>
                  <a:lnTo>
                    <a:pt x="569982" y="40796"/>
                  </a:lnTo>
                  <a:lnTo>
                    <a:pt x="615641" y="61737"/>
                  </a:lnTo>
                  <a:lnTo>
                    <a:pt x="658193" y="85815"/>
                  </a:lnTo>
                  <a:lnTo>
                    <a:pt x="697480" y="112881"/>
                  </a:lnTo>
                  <a:lnTo>
                    <a:pt x="733345" y="142790"/>
                  </a:lnTo>
                  <a:lnTo>
                    <a:pt x="765628" y="175395"/>
                  </a:lnTo>
                  <a:lnTo>
                    <a:pt x="794171" y="210549"/>
                  </a:lnTo>
                  <a:lnTo>
                    <a:pt x="818816" y="248107"/>
                  </a:lnTo>
                  <a:lnTo>
                    <a:pt x="839404" y="287921"/>
                  </a:lnTo>
                  <a:lnTo>
                    <a:pt x="855777" y="329846"/>
                  </a:lnTo>
                  <a:lnTo>
                    <a:pt x="867777" y="373734"/>
                  </a:lnTo>
                  <a:lnTo>
                    <a:pt x="875245" y="419440"/>
                  </a:lnTo>
                  <a:lnTo>
                    <a:pt x="878023" y="466816"/>
                  </a:lnTo>
                  <a:lnTo>
                    <a:pt x="875953" y="515716"/>
                  </a:lnTo>
                  <a:close/>
                </a:path>
              </a:pathLst>
            </a:custGeom>
            <a:ln w="18668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96282" y="2884176"/>
              <a:ext cx="560070" cy="353060"/>
            </a:xfrm>
            <a:custGeom>
              <a:avLst/>
              <a:gdLst/>
              <a:ahLst/>
              <a:cxnLst/>
              <a:rect l="l" t="t" r="r" b="b"/>
              <a:pathLst>
                <a:path w="560070" h="353060">
                  <a:moveTo>
                    <a:pt x="559673" y="182131"/>
                  </a:moveTo>
                  <a:lnTo>
                    <a:pt x="535292" y="219730"/>
                  </a:lnTo>
                  <a:lnTo>
                    <a:pt x="508501" y="252514"/>
                  </a:lnTo>
                  <a:lnTo>
                    <a:pt x="479645" y="280549"/>
                  </a:lnTo>
                  <a:lnTo>
                    <a:pt x="449071" y="303903"/>
                  </a:lnTo>
                  <a:lnTo>
                    <a:pt x="384156" y="336833"/>
                  </a:lnTo>
                  <a:lnTo>
                    <a:pt x="316529" y="351839"/>
                  </a:lnTo>
                  <a:lnTo>
                    <a:pt x="282564" y="352788"/>
                  </a:lnTo>
                  <a:lnTo>
                    <a:pt x="248960" y="349457"/>
                  </a:lnTo>
                  <a:lnTo>
                    <a:pt x="184222" y="330222"/>
                  </a:lnTo>
                  <a:lnTo>
                    <a:pt x="125085" y="294671"/>
                  </a:lnTo>
                  <a:lnTo>
                    <a:pt x="74323" y="243337"/>
                  </a:lnTo>
                  <a:lnTo>
                    <a:pt x="34707" y="176757"/>
                  </a:lnTo>
                  <a:lnTo>
                    <a:pt x="19945" y="137917"/>
                  </a:lnTo>
                  <a:lnTo>
                    <a:pt x="9009" y="95466"/>
                  </a:lnTo>
                  <a:lnTo>
                    <a:pt x="2245" y="49471"/>
                  </a:lnTo>
                  <a:lnTo>
                    <a:pt x="0" y="0"/>
                  </a:lnTo>
                </a:path>
              </a:pathLst>
            </a:custGeom>
            <a:ln w="28022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90165" y="2463677"/>
              <a:ext cx="1183005" cy="468630"/>
            </a:xfrm>
            <a:custGeom>
              <a:avLst/>
              <a:gdLst/>
              <a:ahLst/>
              <a:cxnLst/>
              <a:rect l="l" t="t" r="r" b="b"/>
              <a:pathLst>
                <a:path w="1183004" h="468630">
                  <a:moveTo>
                    <a:pt x="851497" y="468002"/>
                  </a:moveTo>
                  <a:lnTo>
                    <a:pt x="844901" y="440304"/>
                  </a:lnTo>
                  <a:lnTo>
                    <a:pt x="828907" y="422492"/>
                  </a:lnTo>
                  <a:lnTo>
                    <a:pt x="803516" y="414567"/>
                  </a:lnTo>
                  <a:lnTo>
                    <a:pt x="768726" y="416528"/>
                  </a:lnTo>
                </a:path>
                <a:path w="1183004" h="468630">
                  <a:moveTo>
                    <a:pt x="674130" y="412566"/>
                  </a:moveTo>
                  <a:lnTo>
                    <a:pt x="660224" y="387079"/>
                  </a:lnTo>
                  <a:lnTo>
                    <a:pt x="639167" y="371325"/>
                  </a:lnTo>
                  <a:lnTo>
                    <a:pt x="610957" y="365303"/>
                  </a:lnTo>
                  <a:lnTo>
                    <a:pt x="575595" y="369013"/>
                  </a:lnTo>
                </a:path>
                <a:path w="1183004" h="468630">
                  <a:moveTo>
                    <a:pt x="193129" y="332597"/>
                  </a:moveTo>
                  <a:lnTo>
                    <a:pt x="0" y="289045"/>
                  </a:lnTo>
                </a:path>
                <a:path w="1183004" h="468630">
                  <a:moveTo>
                    <a:pt x="378386" y="205894"/>
                  </a:moveTo>
                  <a:lnTo>
                    <a:pt x="291674" y="87111"/>
                  </a:lnTo>
                </a:path>
                <a:path w="1183004" h="468630">
                  <a:moveTo>
                    <a:pt x="595159" y="166294"/>
                  </a:moveTo>
                  <a:lnTo>
                    <a:pt x="595159" y="0"/>
                  </a:lnTo>
                </a:path>
                <a:path w="1183004" h="468630">
                  <a:moveTo>
                    <a:pt x="811932" y="209837"/>
                  </a:moveTo>
                  <a:lnTo>
                    <a:pt x="953824" y="59380"/>
                  </a:lnTo>
                </a:path>
                <a:path w="1183004" h="468630">
                  <a:moveTo>
                    <a:pt x="1044484" y="312784"/>
                  </a:moveTo>
                  <a:lnTo>
                    <a:pt x="1182435" y="221717"/>
                  </a:lnTo>
                </a:path>
              </a:pathLst>
            </a:custGeom>
            <a:ln w="18663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29240" y="2926930"/>
              <a:ext cx="205104" cy="12065"/>
            </a:xfrm>
            <a:custGeom>
              <a:avLst/>
              <a:gdLst/>
              <a:ahLst/>
              <a:cxnLst/>
              <a:rect l="l" t="t" r="r" b="b"/>
              <a:pathLst>
                <a:path w="205104" h="12064">
                  <a:moveTo>
                    <a:pt x="-9352" y="5938"/>
                  </a:moveTo>
                  <a:lnTo>
                    <a:pt x="214133" y="5938"/>
                  </a:lnTo>
                </a:path>
              </a:pathLst>
            </a:custGeom>
            <a:ln w="30583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00633" y="3168458"/>
              <a:ext cx="433705" cy="518795"/>
            </a:xfrm>
            <a:custGeom>
              <a:avLst/>
              <a:gdLst/>
              <a:ahLst/>
              <a:cxnLst/>
              <a:rect l="l" t="t" r="r" b="b"/>
              <a:pathLst>
                <a:path w="433704" h="518795">
                  <a:moveTo>
                    <a:pt x="287736" y="0"/>
                  </a:moveTo>
                  <a:lnTo>
                    <a:pt x="433388" y="51473"/>
                  </a:lnTo>
                </a:path>
                <a:path w="433704" h="518795">
                  <a:moveTo>
                    <a:pt x="145830" y="249443"/>
                  </a:moveTo>
                  <a:lnTo>
                    <a:pt x="287722" y="384063"/>
                  </a:lnTo>
                </a:path>
                <a:path w="433704" h="518795">
                  <a:moveTo>
                    <a:pt x="0" y="368221"/>
                  </a:moveTo>
                  <a:lnTo>
                    <a:pt x="19707" y="518679"/>
                  </a:lnTo>
                </a:path>
              </a:pathLst>
            </a:custGeom>
            <a:ln w="18663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52332" y="3568360"/>
              <a:ext cx="12065" cy="119380"/>
            </a:xfrm>
            <a:custGeom>
              <a:avLst/>
              <a:gdLst/>
              <a:ahLst/>
              <a:cxnLst/>
              <a:rect l="l" t="t" r="r" b="b"/>
              <a:pathLst>
                <a:path w="12064" h="119379">
                  <a:moveTo>
                    <a:pt x="5911" y="-9310"/>
                  </a:moveTo>
                  <a:lnTo>
                    <a:pt x="5911" y="128092"/>
                  </a:lnTo>
                </a:path>
              </a:pathLst>
            </a:custGeom>
            <a:ln w="30445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15279" y="3180326"/>
              <a:ext cx="524510" cy="447675"/>
            </a:xfrm>
            <a:custGeom>
              <a:avLst/>
              <a:gdLst/>
              <a:ahLst/>
              <a:cxnLst/>
              <a:rect l="l" t="t" r="r" b="b"/>
              <a:pathLst>
                <a:path w="524510" h="447675">
                  <a:moveTo>
                    <a:pt x="524214" y="316767"/>
                  </a:moveTo>
                  <a:lnTo>
                    <a:pt x="480857" y="447427"/>
                  </a:lnTo>
                </a:path>
                <a:path w="524510" h="447675">
                  <a:moveTo>
                    <a:pt x="323199" y="201932"/>
                  </a:moveTo>
                  <a:lnTo>
                    <a:pt x="212838" y="328635"/>
                  </a:lnTo>
                </a:path>
                <a:path w="524510" h="447675">
                  <a:moveTo>
                    <a:pt x="165539" y="0"/>
                  </a:moveTo>
                  <a:lnTo>
                    <a:pt x="0" y="114823"/>
                  </a:lnTo>
                </a:path>
              </a:pathLst>
            </a:custGeom>
            <a:ln w="18663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48794" y="3195300"/>
              <a:ext cx="165735" cy="114935"/>
            </a:xfrm>
            <a:custGeom>
              <a:avLst/>
              <a:gdLst/>
              <a:ahLst/>
              <a:cxnLst/>
              <a:rect l="l" t="t" r="r" b="b"/>
              <a:pathLst>
                <a:path w="165735" h="114935">
                  <a:moveTo>
                    <a:pt x="165539" y="0"/>
                  </a:moveTo>
                  <a:lnTo>
                    <a:pt x="0" y="114821"/>
                  </a:lnTo>
                </a:path>
              </a:pathLst>
            </a:custGeom>
            <a:ln w="18678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62571" y="2982356"/>
              <a:ext cx="165735" cy="0"/>
            </a:xfrm>
            <a:custGeom>
              <a:avLst/>
              <a:gdLst/>
              <a:ahLst/>
              <a:cxnLst/>
              <a:rect l="l" t="t" r="r" b="b"/>
              <a:pathLst>
                <a:path w="165735">
                  <a:moveTo>
                    <a:pt x="165539" y="0"/>
                  </a:moveTo>
                  <a:lnTo>
                    <a:pt x="0" y="0"/>
                  </a:lnTo>
                </a:path>
              </a:pathLst>
            </a:custGeom>
            <a:ln w="18705">
              <a:solidFill>
                <a:srgbClr val="37333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396089" y="2478641"/>
              <a:ext cx="1210310" cy="518795"/>
            </a:xfrm>
            <a:custGeom>
              <a:avLst/>
              <a:gdLst/>
              <a:ahLst/>
              <a:cxnLst/>
              <a:rect l="l" t="t" r="r" b="b"/>
              <a:pathLst>
                <a:path w="1210310" h="518794">
                  <a:moveTo>
                    <a:pt x="165539" y="518689"/>
                  </a:moveTo>
                  <a:lnTo>
                    <a:pt x="0" y="518689"/>
                  </a:lnTo>
                </a:path>
                <a:path w="1210310" h="518794">
                  <a:moveTo>
                    <a:pt x="220723" y="332587"/>
                  </a:moveTo>
                  <a:lnTo>
                    <a:pt x="27592" y="289033"/>
                  </a:lnTo>
                </a:path>
                <a:path w="1210310" h="518794">
                  <a:moveTo>
                    <a:pt x="405980" y="205884"/>
                  </a:moveTo>
                  <a:lnTo>
                    <a:pt x="319266" y="87103"/>
                  </a:lnTo>
                </a:path>
                <a:path w="1210310" h="518794">
                  <a:moveTo>
                    <a:pt x="622753" y="166294"/>
                  </a:moveTo>
                  <a:lnTo>
                    <a:pt x="622753" y="0"/>
                  </a:lnTo>
                </a:path>
                <a:path w="1210310" h="518794">
                  <a:moveTo>
                    <a:pt x="839526" y="209847"/>
                  </a:moveTo>
                  <a:lnTo>
                    <a:pt x="981418" y="59388"/>
                  </a:lnTo>
                </a:path>
                <a:path w="1210310" h="518794">
                  <a:moveTo>
                    <a:pt x="1072078" y="312794"/>
                  </a:moveTo>
                  <a:lnTo>
                    <a:pt x="1210029" y="221727"/>
                  </a:lnTo>
                </a:path>
              </a:pathLst>
            </a:custGeom>
            <a:ln w="18663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62759" y="2941884"/>
              <a:ext cx="205104" cy="12065"/>
            </a:xfrm>
            <a:custGeom>
              <a:avLst/>
              <a:gdLst/>
              <a:ahLst/>
              <a:cxnLst/>
              <a:rect l="l" t="t" r="r" b="b"/>
              <a:pathLst>
                <a:path w="205104" h="12064">
                  <a:moveTo>
                    <a:pt x="-9352" y="5938"/>
                  </a:moveTo>
                  <a:lnTo>
                    <a:pt x="214133" y="5938"/>
                  </a:lnTo>
                </a:path>
              </a:pathLst>
            </a:custGeom>
            <a:ln w="30583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34151" y="3183413"/>
              <a:ext cx="433705" cy="518795"/>
            </a:xfrm>
            <a:custGeom>
              <a:avLst/>
              <a:gdLst/>
              <a:ahLst/>
              <a:cxnLst/>
              <a:rect l="l" t="t" r="r" b="b"/>
              <a:pathLst>
                <a:path w="433704" h="518795">
                  <a:moveTo>
                    <a:pt x="287736" y="0"/>
                  </a:moveTo>
                  <a:lnTo>
                    <a:pt x="433388" y="51473"/>
                  </a:lnTo>
                </a:path>
                <a:path w="433704" h="518795">
                  <a:moveTo>
                    <a:pt x="145830" y="249443"/>
                  </a:moveTo>
                  <a:lnTo>
                    <a:pt x="287722" y="384063"/>
                  </a:lnTo>
                </a:path>
                <a:path w="433704" h="518795">
                  <a:moveTo>
                    <a:pt x="0" y="368221"/>
                  </a:moveTo>
                  <a:lnTo>
                    <a:pt x="19707" y="518681"/>
                  </a:lnTo>
                </a:path>
              </a:pathLst>
            </a:custGeom>
            <a:ln w="18663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85851" y="3583315"/>
              <a:ext cx="12065" cy="119380"/>
            </a:xfrm>
            <a:custGeom>
              <a:avLst/>
              <a:gdLst/>
              <a:ahLst/>
              <a:cxnLst/>
              <a:rect l="l" t="t" r="r" b="b"/>
              <a:pathLst>
                <a:path w="12064" h="119379">
                  <a:moveTo>
                    <a:pt x="5911" y="-9310"/>
                  </a:moveTo>
                  <a:lnTo>
                    <a:pt x="5911" y="128094"/>
                  </a:lnTo>
                </a:path>
              </a:pathLst>
            </a:custGeom>
            <a:ln w="30445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61637" y="3397233"/>
              <a:ext cx="311785" cy="245745"/>
            </a:xfrm>
            <a:custGeom>
              <a:avLst/>
              <a:gdLst/>
              <a:ahLst/>
              <a:cxnLst/>
              <a:rect l="l" t="t" r="r" b="b"/>
              <a:pathLst>
                <a:path w="311785" h="245745">
                  <a:moveTo>
                    <a:pt x="311375" y="114815"/>
                  </a:moveTo>
                  <a:lnTo>
                    <a:pt x="268021" y="245476"/>
                  </a:lnTo>
                </a:path>
                <a:path w="311785" h="245745">
                  <a:moveTo>
                    <a:pt x="110360" y="0"/>
                  </a:moveTo>
                  <a:lnTo>
                    <a:pt x="0" y="126701"/>
                  </a:lnTo>
                </a:path>
              </a:pathLst>
            </a:custGeom>
            <a:ln w="18663">
              <a:solidFill>
                <a:srgbClr val="FFF1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44575" y="3448066"/>
              <a:ext cx="1442460" cy="10283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154020" y="2463575"/>
            <a:ext cx="1460233" cy="1441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3060" y="5175982"/>
            <a:ext cx="4115435" cy="7600315"/>
          </a:xfrm>
          <a:prstGeom prst="rect">
            <a:avLst/>
          </a:prstGeom>
        </p:spPr>
        <p:txBody>
          <a:bodyPr vert="horz" wrap="square" lIns="0" tIns="175895" rIns="0" bIns="0" rtlCol="0">
            <a:spAutoFit/>
          </a:bodyPr>
          <a:lstStyle/>
          <a:p>
            <a:pPr marR="56515" algn="ctr">
              <a:lnSpc>
                <a:spcPct val="100000"/>
              </a:lnSpc>
              <a:spcBef>
                <a:spcPts val="1385"/>
              </a:spcBef>
            </a:pPr>
            <a:r>
              <a:rPr sz="2100" spc="-55" dirty="0">
                <a:solidFill>
                  <a:srgbClr val="29095D"/>
                </a:solidFill>
                <a:latin typeface="Arial"/>
                <a:cs typeface="Arial"/>
              </a:rPr>
              <a:t>AU</a:t>
            </a:r>
            <a:r>
              <a:rPr sz="210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55" dirty="0">
                <a:solidFill>
                  <a:srgbClr val="29095D"/>
                </a:solidFill>
                <a:latin typeface="Arial"/>
                <a:cs typeface="Arial"/>
              </a:rPr>
              <a:t>REVEIL</a:t>
            </a:r>
            <a:endParaRPr sz="2100">
              <a:latin typeface="Arial"/>
              <a:cs typeface="Arial"/>
            </a:endParaRPr>
          </a:p>
          <a:p>
            <a:pPr marL="48895" marR="41275" algn="ctr">
              <a:lnSpc>
                <a:spcPct val="116599"/>
              </a:lnSpc>
              <a:spcBef>
                <a:spcPts val="869"/>
              </a:spcBef>
            </a:pP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Etirements, </a:t>
            </a: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gratifications, </a:t>
            </a:r>
            <a:r>
              <a:rPr sz="2100" spc="60" dirty="0">
                <a:solidFill>
                  <a:srgbClr val="29095D"/>
                </a:solidFill>
                <a:latin typeface="Arial"/>
                <a:cs typeface="Arial"/>
              </a:rPr>
              <a:t>tenir</a:t>
            </a:r>
            <a:r>
              <a:rPr sz="2100" spc="-24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un  </a:t>
            </a:r>
            <a:r>
              <a:rPr sz="2100" spc="30" dirty="0">
                <a:solidFill>
                  <a:srgbClr val="29095D"/>
                </a:solidFill>
                <a:latin typeface="Arial"/>
                <a:cs typeface="Arial"/>
              </a:rPr>
              <a:t>"Bullet 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Journal", 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lire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quelques  </a:t>
            </a:r>
            <a:r>
              <a:rPr sz="2100" spc="-35" dirty="0">
                <a:solidFill>
                  <a:srgbClr val="29095D"/>
                </a:solidFill>
                <a:latin typeface="Arial"/>
                <a:cs typeface="Arial"/>
              </a:rPr>
              <a:t>pages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d'un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livre, </a:t>
            </a:r>
            <a:r>
              <a:rPr sz="2100" spc="45" dirty="0">
                <a:solidFill>
                  <a:srgbClr val="29095D"/>
                </a:solidFill>
                <a:latin typeface="Arial"/>
                <a:cs typeface="Arial"/>
              </a:rPr>
              <a:t>pratiquer 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la 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cohérence cardiaque,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du </a:t>
            </a:r>
            <a:r>
              <a:rPr sz="2100" spc="-35" dirty="0">
                <a:solidFill>
                  <a:srgbClr val="29095D"/>
                </a:solidFill>
                <a:latin typeface="Arial"/>
                <a:cs typeface="Arial"/>
              </a:rPr>
              <a:t>QI</a:t>
            </a:r>
            <a:r>
              <a:rPr sz="2100" spc="-34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70" dirty="0">
                <a:solidFill>
                  <a:srgbClr val="29095D"/>
                </a:solidFill>
                <a:latin typeface="Arial"/>
                <a:cs typeface="Arial"/>
              </a:rPr>
              <a:t>Gong.</a:t>
            </a:r>
            <a:endParaRPr sz="2100">
              <a:latin typeface="Arial"/>
              <a:cs typeface="Arial"/>
            </a:endParaRPr>
          </a:p>
          <a:p>
            <a:pPr marL="12065" marR="5080" algn="ctr">
              <a:lnSpc>
                <a:spcPct val="116599"/>
              </a:lnSpc>
            </a:pPr>
            <a:r>
              <a:rPr sz="2100" spc="-105" dirty="0">
                <a:solidFill>
                  <a:srgbClr val="29095D"/>
                </a:solidFill>
                <a:latin typeface="Arial"/>
                <a:cs typeface="Arial"/>
              </a:rPr>
              <a:t>A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ne </a:t>
            </a:r>
            <a:r>
              <a:rPr sz="2100" spc="-50" dirty="0">
                <a:solidFill>
                  <a:srgbClr val="29095D"/>
                </a:solidFill>
                <a:latin typeface="Arial"/>
                <a:cs typeface="Arial"/>
              </a:rPr>
              <a:t>pas </a:t>
            </a:r>
            <a:r>
              <a:rPr sz="2100" spc="45" dirty="0">
                <a:solidFill>
                  <a:srgbClr val="29095D"/>
                </a:solidFill>
                <a:latin typeface="Arial"/>
                <a:cs typeface="Arial"/>
              </a:rPr>
              <a:t>faire </a:t>
            </a:r>
            <a:r>
              <a:rPr sz="2100" spc="-165" dirty="0">
                <a:solidFill>
                  <a:srgbClr val="29095D"/>
                </a:solidFill>
                <a:latin typeface="Arial"/>
                <a:cs typeface="Arial"/>
              </a:rPr>
              <a:t>: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regarder </a:t>
            </a:r>
            <a:r>
              <a:rPr sz="2100" spc="-45" dirty="0">
                <a:solidFill>
                  <a:srgbClr val="29095D"/>
                </a:solidFill>
                <a:latin typeface="Arial"/>
                <a:cs typeface="Arial"/>
              </a:rPr>
              <a:t>son  </a:t>
            </a:r>
            <a:r>
              <a:rPr sz="2100" spc="55" dirty="0">
                <a:solidFill>
                  <a:srgbClr val="29095D"/>
                </a:solidFill>
                <a:latin typeface="Arial"/>
                <a:cs typeface="Arial"/>
              </a:rPr>
              <a:t>portable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pour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ne </a:t>
            </a:r>
            <a:r>
              <a:rPr sz="2100" spc="-50" dirty="0">
                <a:solidFill>
                  <a:srgbClr val="29095D"/>
                </a:solidFill>
                <a:latin typeface="Arial"/>
                <a:cs typeface="Arial"/>
              </a:rPr>
              <a:t>pas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parasiter</a:t>
            </a:r>
            <a:r>
              <a:rPr sz="2100" spc="-40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45" dirty="0">
                <a:solidFill>
                  <a:srgbClr val="29095D"/>
                </a:solidFill>
                <a:latin typeface="Arial"/>
                <a:cs typeface="Arial"/>
              </a:rPr>
              <a:t>son  </a:t>
            </a: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esprit 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avec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2100" spc="-30" dirty="0">
                <a:solidFill>
                  <a:srgbClr val="29095D"/>
                </a:solidFill>
                <a:latin typeface="Arial"/>
                <a:cs typeface="Arial"/>
              </a:rPr>
              <a:t>mauvaises  </a:t>
            </a:r>
            <a:r>
              <a:rPr sz="2100" spc="-5" dirty="0">
                <a:solidFill>
                  <a:srgbClr val="29095D"/>
                </a:solidFill>
                <a:latin typeface="Arial"/>
                <a:cs typeface="Arial"/>
              </a:rPr>
              <a:t>nouvelles.</a:t>
            </a:r>
            <a:endParaRPr sz="2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50"/>
              </a:spcBef>
            </a:pPr>
            <a:r>
              <a:rPr sz="2100" spc="-135" dirty="0">
                <a:solidFill>
                  <a:srgbClr val="29095D"/>
                </a:solidFill>
                <a:latin typeface="Arial"/>
                <a:cs typeface="Arial"/>
              </a:rPr>
              <a:t>PETIT </a:t>
            </a:r>
            <a:r>
              <a:rPr sz="2100" spc="-165" dirty="0">
                <a:solidFill>
                  <a:srgbClr val="29095D"/>
                </a:solidFill>
                <a:latin typeface="Arial"/>
                <a:cs typeface="Arial"/>
              </a:rPr>
              <a:t>DEJ</a:t>
            </a:r>
            <a:r>
              <a:rPr sz="2100" spc="-2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!</a:t>
            </a:r>
            <a:endParaRPr sz="2100">
              <a:latin typeface="Arial"/>
              <a:cs typeface="Arial"/>
            </a:endParaRPr>
          </a:p>
          <a:p>
            <a:pPr marL="415290" marR="36830" indent="-370840">
              <a:lnSpc>
                <a:spcPct val="116599"/>
              </a:lnSpc>
              <a:spcBef>
                <a:spcPts val="1035"/>
              </a:spcBef>
            </a:pP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Commencer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par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une </a:t>
            </a:r>
            <a:r>
              <a:rPr sz="2100" spc="30" dirty="0">
                <a:solidFill>
                  <a:srgbClr val="29095D"/>
                </a:solidFill>
                <a:latin typeface="Arial"/>
                <a:cs typeface="Arial"/>
              </a:rPr>
              <a:t>décoction</a:t>
            </a:r>
            <a:r>
              <a:rPr sz="2100" spc="-36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 </a:t>
            </a:r>
            <a:r>
              <a:rPr sz="2100" spc="45" dirty="0">
                <a:solidFill>
                  <a:srgbClr val="29095D"/>
                </a:solidFill>
                <a:latin typeface="Arial"/>
                <a:cs typeface="Arial"/>
              </a:rPr>
              <a:t>gingembre/citron </a:t>
            </a: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ou</a:t>
            </a:r>
            <a:r>
              <a:rPr sz="2100" spc="-21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tisane.</a:t>
            </a:r>
            <a:endParaRPr sz="2100">
              <a:latin typeface="Arial"/>
              <a:cs typeface="Arial"/>
            </a:endParaRPr>
          </a:p>
          <a:p>
            <a:pPr marL="36195" marR="351155" indent="330835">
              <a:lnSpc>
                <a:spcPct val="116599"/>
              </a:lnSpc>
            </a:pP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Continue 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avec </a:t>
            </a:r>
            <a:r>
              <a:rPr sz="2100" spc="-35" dirty="0">
                <a:solidFill>
                  <a:srgbClr val="29095D"/>
                </a:solidFill>
                <a:latin typeface="Arial"/>
                <a:cs typeface="Arial"/>
              </a:rPr>
              <a:t>oeufs,</a:t>
            </a:r>
            <a:r>
              <a:rPr sz="2100" spc="-2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avocat, 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jambon, </a:t>
            </a:r>
            <a:r>
              <a:rPr sz="2100" spc="5" dirty="0">
                <a:solidFill>
                  <a:srgbClr val="29095D"/>
                </a:solidFill>
                <a:latin typeface="Arial"/>
                <a:cs typeface="Arial"/>
              </a:rPr>
              <a:t>fromage,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pain</a:t>
            </a:r>
            <a:r>
              <a:rPr sz="2100" spc="-31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55" dirty="0">
                <a:solidFill>
                  <a:srgbClr val="29095D"/>
                </a:solidFill>
                <a:latin typeface="Arial"/>
                <a:cs typeface="Arial"/>
              </a:rPr>
              <a:t>complet</a:t>
            </a:r>
            <a:endParaRPr sz="2100">
              <a:latin typeface="Arial"/>
              <a:cs typeface="Arial"/>
            </a:endParaRPr>
          </a:p>
          <a:p>
            <a:pPr marL="67310" marR="59690" indent="64135" algn="ctr">
              <a:lnSpc>
                <a:spcPct val="116599"/>
              </a:lnSpc>
            </a:pPr>
            <a:r>
              <a:rPr sz="2100" spc="-65" dirty="0">
                <a:solidFill>
                  <a:srgbClr val="29095D"/>
                </a:solidFill>
                <a:latin typeface="Arial"/>
                <a:cs typeface="Arial"/>
              </a:rPr>
              <a:t>(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céréales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,épautre, </a:t>
            </a:r>
            <a:r>
              <a:rPr sz="2100" spc="-75" dirty="0">
                <a:solidFill>
                  <a:srgbClr val="29095D"/>
                </a:solidFill>
                <a:latin typeface="Arial"/>
                <a:cs typeface="Arial"/>
              </a:rPr>
              <a:t>mais...) 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oléagineux </a:t>
            </a:r>
            <a:r>
              <a:rPr sz="2100" spc="-65" dirty="0">
                <a:solidFill>
                  <a:srgbClr val="29095D"/>
                </a:solidFill>
                <a:latin typeface="Arial"/>
                <a:cs typeface="Arial"/>
              </a:rPr>
              <a:t>( </a:t>
            </a:r>
            <a:r>
              <a:rPr sz="2100" spc="-40" dirty="0">
                <a:solidFill>
                  <a:srgbClr val="29095D"/>
                </a:solidFill>
                <a:latin typeface="Arial"/>
                <a:cs typeface="Arial"/>
              </a:rPr>
              <a:t>amandes, </a:t>
            </a:r>
            <a:r>
              <a:rPr sz="2100" spc="-55" dirty="0">
                <a:solidFill>
                  <a:srgbClr val="29095D"/>
                </a:solidFill>
                <a:latin typeface="Arial"/>
                <a:cs typeface="Arial"/>
              </a:rPr>
              <a:t>noix...)  </a:t>
            </a:r>
            <a:r>
              <a:rPr sz="2100" spc="-150" dirty="0">
                <a:solidFill>
                  <a:srgbClr val="29095D"/>
                </a:solidFill>
                <a:latin typeface="Arial"/>
                <a:cs typeface="Arial"/>
              </a:rPr>
              <a:t>FRUITS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2100" spc="-40" dirty="0">
                <a:solidFill>
                  <a:srgbClr val="29095D"/>
                </a:solidFill>
                <a:latin typeface="Arial"/>
                <a:cs typeface="Arial"/>
              </a:rPr>
              <a:t>saison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!!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smoothies,</a:t>
            </a:r>
            <a:r>
              <a:rPr sz="2100" spc="-2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jus 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2100" spc="-5" dirty="0">
                <a:solidFill>
                  <a:srgbClr val="29095D"/>
                </a:solidFill>
                <a:latin typeface="Arial"/>
                <a:cs typeface="Arial"/>
              </a:rPr>
              <a:t>légumes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par</a:t>
            </a:r>
            <a:r>
              <a:rPr sz="2100" spc="-229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29095D"/>
                </a:solidFill>
                <a:latin typeface="Arial"/>
                <a:cs typeface="Arial"/>
              </a:rPr>
              <a:t>exemple.</a:t>
            </a:r>
            <a:endParaRPr sz="2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ou jeûner </a:t>
            </a:r>
            <a:r>
              <a:rPr sz="2100" spc="-5" dirty="0">
                <a:solidFill>
                  <a:srgbClr val="29095D"/>
                </a:solidFill>
                <a:latin typeface="Arial"/>
                <a:cs typeface="Arial"/>
              </a:rPr>
              <a:t>jusqu'au 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repas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du</a:t>
            </a:r>
            <a:r>
              <a:rPr sz="2100" spc="-42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midi.</a:t>
            </a:r>
            <a:endParaRPr sz="21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0474" y="4504750"/>
            <a:ext cx="4186667" cy="7651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61066" y="2454789"/>
            <a:ext cx="491989" cy="12448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6289" y="2523831"/>
            <a:ext cx="741843" cy="8915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932417" y="2428550"/>
            <a:ext cx="5051425" cy="1034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215265" marR="209550" algn="ctr">
              <a:lnSpc>
                <a:spcPct val="116500"/>
              </a:lnSpc>
            </a:pP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VITAMINE </a:t>
            </a:r>
            <a:r>
              <a:rPr sz="1950" spc="-40" dirty="0">
                <a:solidFill>
                  <a:srgbClr val="29095D"/>
                </a:solidFill>
                <a:latin typeface="Arial"/>
                <a:cs typeface="Arial"/>
              </a:rPr>
              <a:t>D 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sans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 </a:t>
            </a:r>
            <a:r>
              <a:rPr sz="1950" spc="40" dirty="0">
                <a:solidFill>
                  <a:srgbClr val="29095D"/>
                </a:solidFill>
                <a:latin typeface="Arial"/>
                <a:cs typeface="Arial"/>
              </a:rPr>
              <a:t>soleil </a:t>
            </a:r>
            <a:r>
              <a:rPr sz="1950" spc="120" dirty="0">
                <a:solidFill>
                  <a:srgbClr val="29095D"/>
                </a:solidFill>
                <a:latin typeface="Arial"/>
                <a:cs typeface="Arial"/>
              </a:rPr>
              <a:t>il </a:t>
            </a:r>
            <a:r>
              <a:rPr sz="1950" spc="60" dirty="0">
                <a:solidFill>
                  <a:srgbClr val="29095D"/>
                </a:solidFill>
                <a:latin typeface="Arial"/>
                <a:cs typeface="Arial"/>
              </a:rPr>
              <a:t>faut </a:t>
            </a:r>
            <a:r>
              <a:rPr sz="1950" spc="-90" dirty="0">
                <a:solidFill>
                  <a:srgbClr val="29095D"/>
                </a:solidFill>
                <a:latin typeface="Arial"/>
                <a:cs typeface="Arial"/>
              </a:rPr>
              <a:t>se 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supplémenter,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sinon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par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(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saumon,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foie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 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morue,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jaune</a:t>
            </a:r>
            <a:r>
              <a:rPr sz="1950" spc="-14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40" dirty="0">
                <a:solidFill>
                  <a:srgbClr val="29095D"/>
                </a:solidFill>
                <a:latin typeface="Arial"/>
                <a:cs typeface="Arial"/>
              </a:rPr>
              <a:t>d'oeuf...)</a:t>
            </a:r>
            <a:endParaRPr sz="1950" dirty="0">
              <a:latin typeface="Arial"/>
              <a:cs typeface="Arial"/>
            </a:endParaRPr>
          </a:p>
          <a:p>
            <a:pPr marL="239395" marR="234315" algn="ctr">
              <a:lnSpc>
                <a:spcPct val="116500"/>
              </a:lnSpc>
              <a:spcBef>
                <a:spcPts val="5"/>
              </a:spcBef>
            </a:pP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VITAMINE </a:t>
            </a:r>
            <a:r>
              <a:rPr sz="1950" spc="-190" dirty="0">
                <a:solidFill>
                  <a:srgbClr val="29095D"/>
                </a:solidFill>
                <a:latin typeface="Arial"/>
                <a:cs typeface="Arial"/>
              </a:rPr>
              <a:t>C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à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prendre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en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fin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</a:t>
            </a:r>
            <a:r>
              <a:rPr sz="1950" spc="-39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repas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car 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mieux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assimilée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ou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via</a:t>
            </a:r>
            <a:r>
              <a:rPr sz="1950" spc="-39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ex </a:t>
            </a:r>
            <a:r>
              <a:rPr sz="1950" spc="-155" dirty="0">
                <a:solidFill>
                  <a:srgbClr val="29095D"/>
                </a:solidFill>
                <a:latin typeface="Arial"/>
                <a:cs typeface="Arial"/>
              </a:rPr>
              <a:t>:</a:t>
            </a:r>
            <a:endParaRPr sz="1950" dirty="0">
              <a:latin typeface="Arial"/>
              <a:cs typeface="Arial"/>
            </a:endParaRPr>
          </a:p>
          <a:p>
            <a:pPr marL="264795" marR="259079" indent="-635" algn="ctr">
              <a:lnSpc>
                <a:spcPct val="116500"/>
              </a:lnSpc>
            </a:pP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(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agrumes,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persil, </a:t>
            </a:r>
            <a:r>
              <a:rPr sz="1950" spc="-25" dirty="0">
                <a:solidFill>
                  <a:srgbClr val="29095D"/>
                </a:solidFill>
                <a:latin typeface="Arial"/>
                <a:cs typeface="Arial"/>
              </a:rPr>
              <a:t>brocolis...)  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MAGNESIUM </a:t>
            </a:r>
            <a:r>
              <a:rPr sz="1950" spc="80" dirty="0">
                <a:solidFill>
                  <a:srgbClr val="29095D"/>
                </a:solidFill>
                <a:latin typeface="Arial"/>
                <a:cs typeface="Arial"/>
              </a:rPr>
              <a:t>fuit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avec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 </a:t>
            </a: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stress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donc 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rechargeons </a:t>
            </a:r>
            <a:r>
              <a:rPr sz="1950" spc="-25" dirty="0">
                <a:solidFill>
                  <a:srgbClr val="29095D"/>
                </a:solidFill>
                <a:latin typeface="Arial"/>
                <a:cs typeface="Arial"/>
              </a:rPr>
              <a:t>nous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!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mais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avec</a:t>
            </a:r>
            <a:r>
              <a:rPr sz="1950" spc="-40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des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formes 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biodisponible </a:t>
            </a: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(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ex </a:t>
            </a:r>
            <a:r>
              <a:rPr sz="1950" spc="-155" dirty="0">
                <a:solidFill>
                  <a:srgbClr val="29095D"/>
                </a:solidFill>
                <a:latin typeface="Arial"/>
                <a:cs typeface="Arial"/>
              </a:rPr>
              <a:t>: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bisglycinate, 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glycérophosphate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)</a:t>
            </a:r>
            <a:endParaRPr sz="19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40"/>
              </a:spcBef>
            </a:pP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Manger </a:t>
            </a:r>
            <a:r>
              <a:rPr sz="1950" spc="20" dirty="0">
                <a:solidFill>
                  <a:srgbClr val="BE3720"/>
                </a:solidFill>
                <a:latin typeface="Arial"/>
                <a:cs typeface="Arial"/>
              </a:rPr>
              <a:t>V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ivant </a:t>
            </a:r>
            <a:r>
              <a:rPr sz="1950" spc="5" dirty="0">
                <a:solidFill>
                  <a:srgbClr val="BE3720"/>
                </a:solidFill>
                <a:latin typeface="Arial"/>
                <a:cs typeface="Arial"/>
              </a:rPr>
              <a:t>V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arié </a:t>
            </a:r>
            <a:r>
              <a:rPr sz="1950" spc="20" dirty="0">
                <a:solidFill>
                  <a:srgbClr val="BE3720"/>
                </a:solidFill>
                <a:latin typeface="Arial"/>
                <a:cs typeface="Arial"/>
              </a:rPr>
              <a:t>V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égétal</a:t>
            </a:r>
            <a:r>
              <a:rPr sz="1950" spc="-33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!</a:t>
            </a:r>
            <a:endParaRPr sz="1950" dirty="0">
              <a:latin typeface="Arial"/>
              <a:cs typeface="Arial"/>
            </a:endParaRPr>
          </a:p>
          <a:p>
            <a:pPr marL="248920" marR="243204" algn="ctr">
              <a:lnSpc>
                <a:spcPct val="116500"/>
              </a:lnSpc>
            </a:pP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Nourriture</a:t>
            </a:r>
            <a:r>
              <a:rPr sz="1950" spc="-8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70" dirty="0">
                <a:solidFill>
                  <a:srgbClr val="29095D"/>
                </a:solidFill>
                <a:latin typeface="Arial"/>
                <a:cs typeface="Arial"/>
              </a:rPr>
              <a:t>la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moins</a:t>
            </a:r>
            <a:r>
              <a:rPr sz="1950" spc="-8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transformée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possible  </a:t>
            </a:r>
            <a:r>
              <a:rPr sz="1950" spc="30" dirty="0">
                <a:solidFill>
                  <a:srgbClr val="29095D"/>
                </a:solidFill>
                <a:latin typeface="Arial"/>
                <a:cs typeface="Arial"/>
              </a:rPr>
              <a:t>Privilégier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producteurs</a:t>
            </a:r>
            <a:r>
              <a:rPr sz="1950" spc="-254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locaux.</a:t>
            </a:r>
            <a:endParaRPr sz="19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Augmenter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légumes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</a:t>
            </a:r>
            <a:r>
              <a:rPr sz="1950" spc="-34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saison.</a:t>
            </a:r>
            <a:endParaRPr sz="1950" dirty="0">
              <a:latin typeface="Arial"/>
              <a:cs typeface="Arial"/>
            </a:endParaRPr>
          </a:p>
          <a:p>
            <a:pPr marL="168275" marR="162560" algn="ctr">
              <a:lnSpc>
                <a:spcPct val="116500"/>
              </a:lnSpc>
            </a:pPr>
            <a:r>
              <a:rPr sz="1950" spc="30" dirty="0">
                <a:solidFill>
                  <a:srgbClr val="29095D"/>
                </a:solidFill>
                <a:latin typeface="Arial"/>
                <a:cs typeface="Arial"/>
              </a:rPr>
              <a:t>Privilégier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céréales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complètes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ou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semi- 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complètes.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Réduire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1950" spc="30" dirty="0">
                <a:solidFill>
                  <a:srgbClr val="29095D"/>
                </a:solidFill>
                <a:latin typeface="Arial"/>
                <a:cs typeface="Arial"/>
              </a:rPr>
              <a:t>aliments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riches en  </a:t>
            </a:r>
            <a:r>
              <a:rPr sz="1950" spc="-45" dirty="0">
                <a:solidFill>
                  <a:srgbClr val="29095D"/>
                </a:solidFill>
                <a:latin typeface="Arial"/>
                <a:cs typeface="Arial"/>
              </a:rPr>
              <a:t>sucre.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Réduire </a:t>
            </a:r>
            <a:r>
              <a:rPr sz="1950" spc="-85" dirty="0">
                <a:solidFill>
                  <a:srgbClr val="29095D"/>
                </a:solidFill>
                <a:latin typeface="Arial"/>
                <a:cs typeface="Arial"/>
              </a:rPr>
              <a:t>sa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consommation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  </a:t>
            </a:r>
            <a:r>
              <a:rPr sz="1950" spc="40" dirty="0">
                <a:solidFill>
                  <a:srgbClr val="29095D"/>
                </a:solidFill>
                <a:latin typeface="Arial"/>
                <a:cs typeface="Arial"/>
              </a:rPr>
              <a:t>protéine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animale. Augmenter </a:t>
            </a:r>
            <a:r>
              <a:rPr sz="1950" spc="55" dirty="0">
                <a:solidFill>
                  <a:srgbClr val="29095D"/>
                </a:solidFill>
                <a:latin typeface="Arial"/>
                <a:cs typeface="Arial"/>
              </a:rPr>
              <a:t>l'apport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en 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Oméga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3 </a:t>
            </a: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(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poisson </a:t>
            </a:r>
            <a:r>
              <a:rPr sz="1950" spc="-55" dirty="0">
                <a:solidFill>
                  <a:srgbClr val="29095D"/>
                </a:solidFill>
                <a:latin typeface="Arial"/>
                <a:cs typeface="Arial"/>
              </a:rPr>
              <a:t>gras, </a:t>
            </a: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huile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1950" spc="-45" dirty="0">
                <a:solidFill>
                  <a:srgbClr val="29095D"/>
                </a:solidFill>
                <a:latin typeface="Arial"/>
                <a:cs typeface="Arial"/>
              </a:rPr>
              <a:t>Lin,  </a:t>
            </a:r>
            <a:r>
              <a:rPr sz="1950" spc="-60" dirty="0">
                <a:solidFill>
                  <a:srgbClr val="29095D"/>
                </a:solidFill>
                <a:latin typeface="Arial"/>
                <a:cs typeface="Arial"/>
              </a:rPr>
              <a:t>oeufs...)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Mastiquer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au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moins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15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fois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5" dirty="0">
                <a:solidFill>
                  <a:srgbClr val="29095D"/>
                </a:solidFill>
                <a:latin typeface="Arial"/>
                <a:cs typeface="Arial"/>
              </a:rPr>
              <a:t>et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80" dirty="0">
                <a:solidFill>
                  <a:srgbClr val="29095D"/>
                </a:solidFill>
                <a:latin typeface="Arial"/>
                <a:cs typeface="Arial"/>
              </a:rPr>
              <a:t>sans  </a:t>
            </a:r>
            <a:r>
              <a:rPr sz="1950" spc="-40" dirty="0">
                <a:solidFill>
                  <a:srgbClr val="29095D"/>
                </a:solidFill>
                <a:latin typeface="Arial"/>
                <a:cs typeface="Arial"/>
              </a:rPr>
              <a:t>écrans.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82223" y="4066311"/>
            <a:ext cx="3753959" cy="77658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013054" y="2525651"/>
            <a:ext cx="553322" cy="14732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11906154" y="2591148"/>
            <a:ext cx="966469" cy="966469"/>
            <a:chOff x="11906154" y="2591148"/>
            <a:chExt cx="966469" cy="966469"/>
          </a:xfrm>
        </p:grpSpPr>
        <p:sp>
          <p:nvSpPr>
            <p:cNvPr id="29" name="object 29"/>
            <p:cNvSpPr/>
            <p:nvPr/>
          </p:nvSpPr>
          <p:spPr>
            <a:xfrm>
              <a:off x="12147697" y="3007853"/>
              <a:ext cx="483234" cy="549910"/>
            </a:xfrm>
            <a:custGeom>
              <a:avLst/>
              <a:gdLst/>
              <a:ahLst/>
              <a:cxnLst/>
              <a:rect l="l" t="t" r="r" b="b"/>
              <a:pathLst>
                <a:path w="483234" h="549910">
                  <a:moveTo>
                    <a:pt x="375733" y="549466"/>
                  </a:moveTo>
                  <a:lnTo>
                    <a:pt x="107352" y="549466"/>
                  </a:lnTo>
                  <a:lnTo>
                    <a:pt x="65567" y="545222"/>
                  </a:lnTo>
                  <a:lnTo>
                    <a:pt x="31444" y="531441"/>
                  </a:lnTo>
                  <a:lnTo>
                    <a:pt x="8436" y="506543"/>
                  </a:lnTo>
                  <a:lnTo>
                    <a:pt x="0" y="468951"/>
                  </a:lnTo>
                  <a:lnTo>
                    <a:pt x="4459" y="439408"/>
                  </a:lnTo>
                  <a:lnTo>
                    <a:pt x="15962" y="402024"/>
                  </a:lnTo>
                  <a:lnTo>
                    <a:pt x="31689" y="357445"/>
                  </a:lnTo>
                  <a:lnTo>
                    <a:pt x="48824" y="306313"/>
                  </a:lnTo>
                  <a:lnTo>
                    <a:pt x="64552" y="249275"/>
                  </a:lnTo>
                  <a:lnTo>
                    <a:pt x="76054" y="186974"/>
                  </a:lnTo>
                  <a:lnTo>
                    <a:pt x="80514" y="120056"/>
                  </a:lnTo>
                  <a:lnTo>
                    <a:pt x="85938" y="85754"/>
                  </a:lnTo>
                  <a:lnTo>
                    <a:pt x="124051" y="34301"/>
                  </a:lnTo>
                  <a:lnTo>
                    <a:pt x="186791" y="5716"/>
                  </a:lnTo>
                  <a:lnTo>
                    <a:pt x="222999" y="0"/>
                  </a:lnTo>
                  <a:lnTo>
                    <a:pt x="260086" y="0"/>
                  </a:lnTo>
                  <a:lnTo>
                    <a:pt x="329862" y="17150"/>
                  </a:lnTo>
                  <a:lnTo>
                    <a:pt x="382048" y="57169"/>
                  </a:lnTo>
                  <a:lnTo>
                    <a:pt x="402571" y="120056"/>
                  </a:lnTo>
                  <a:lnTo>
                    <a:pt x="407031" y="186974"/>
                  </a:lnTo>
                  <a:lnTo>
                    <a:pt x="418533" y="249275"/>
                  </a:lnTo>
                  <a:lnTo>
                    <a:pt x="434260" y="306313"/>
                  </a:lnTo>
                  <a:lnTo>
                    <a:pt x="451396" y="357445"/>
                  </a:lnTo>
                  <a:lnTo>
                    <a:pt x="467123" y="402024"/>
                  </a:lnTo>
                  <a:lnTo>
                    <a:pt x="478625" y="439408"/>
                  </a:lnTo>
                  <a:lnTo>
                    <a:pt x="483085" y="468951"/>
                  </a:lnTo>
                  <a:lnTo>
                    <a:pt x="474648" y="506543"/>
                  </a:lnTo>
                  <a:lnTo>
                    <a:pt x="451641" y="531441"/>
                  </a:lnTo>
                  <a:lnTo>
                    <a:pt x="417518" y="545222"/>
                  </a:lnTo>
                  <a:lnTo>
                    <a:pt x="375733" y="549466"/>
                  </a:lnTo>
                  <a:close/>
                </a:path>
              </a:pathLst>
            </a:custGeom>
            <a:solidFill>
              <a:srgbClr val="99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906154" y="2591148"/>
              <a:ext cx="966469" cy="590550"/>
            </a:xfrm>
            <a:custGeom>
              <a:avLst/>
              <a:gdLst/>
              <a:ahLst/>
              <a:cxnLst/>
              <a:rect l="l" t="t" r="r" b="b"/>
              <a:pathLst>
                <a:path w="966470" h="590550">
                  <a:moveTo>
                    <a:pt x="858818" y="590437"/>
                  </a:moveTo>
                  <a:lnTo>
                    <a:pt x="107352" y="590437"/>
                  </a:lnTo>
                  <a:lnTo>
                    <a:pt x="65567" y="582001"/>
                  </a:lnTo>
                  <a:lnTo>
                    <a:pt x="31444" y="558993"/>
                  </a:lnTo>
                  <a:lnTo>
                    <a:pt x="8436" y="524870"/>
                  </a:lnTo>
                  <a:lnTo>
                    <a:pt x="0" y="483085"/>
                  </a:lnTo>
                  <a:lnTo>
                    <a:pt x="2562" y="432909"/>
                  </a:lnTo>
                  <a:lnTo>
                    <a:pt x="10070" y="384267"/>
                  </a:lnTo>
                  <a:lnTo>
                    <a:pt x="22259" y="337397"/>
                  </a:lnTo>
                  <a:lnTo>
                    <a:pt x="38861" y="292535"/>
                  </a:lnTo>
                  <a:lnTo>
                    <a:pt x="59084" y="250895"/>
                  </a:lnTo>
                  <a:lnTo>
                    <a:pt x="83046" y="211637"/>
                  </a:lnTo>
                  <a:lnTo>
                    <a:pt x="110520" y="174988"/>
                  </a:lnTo>
                  <a:lnTo>
                    <a:pt x="141278" y="141179"/>
                  </a:lnTo>
                  <a:lnTo>
                    <a:pt x="175091" y="110438"/>
                  </a:lnTo>
                  <a:lnTo>
                    <a:pt x="212332" y="82569"/>
                  </a:lnTo>
                  <a:lnTo>
                    <a:pt x="252233" y="58333"/>
                  </a:lnTo>
                  <a:lnTo>
                    <a:pt x="294550" y="37969"/>
                  </a:lnTo>
                  <a:lnTo>
                    <a:pt x="339038" y="21715"/>
                  </a:lnTo>
                  <a:lnTo>
                    <a:pt x="385453" y="9810"/>
                  </a:lnTo>
                  <a:lnTo>
                    <a:pt x="433550" y="2492"/>
                  </a:lnTo>
                  <a:lnTo>
                    <a:pt x="483085" y="0"/>
                  </a:lnTo>
                  <a:lnTo>
                    <a:pt x="537940" y="3073"/>
                  </a:lnTo>
                  <a:lnTo>
                    <a:pt x="590970" y="12071"/>
                  </a:lnTo>
                  <a:lnTo>
                    <a:pt x="641848" y="26663"/>
                  </a:lnTo>
                  <a:lnTo>
                    <a:pt x="690250" y="46516"/>
                  </a:lnTo>
                  <a:lnTo>
                    <a:pt x="735847" y="71298"/>
                  </a:lnTo>
                  <a:lnTo>
                    <a:pt x="778315" y="100678"/>
                  </a:lnTo>
                  <a:lnTo>
                    <a:pt x="817327" y="134324"/>
                  </a:lnTo>
                  <a:lnTo>
                    <a:pt x="851855" y="170929"/>
                  </a:lnTo>
                  <a:lnTo>
                    <a:pt x="882369" y="210960"/>
                  </a:lnTo>
                  <a:lnTo>
                    <a:pt x="908635" y="254152"/>
                  </a:lnTo>
                  <a:lnTo>
                    <a:pt x="930369" y="300291"/>
                  </a:lnTo>
                  <a:lnTo>
                    <a:pt x="945632" y="343485"/>
                  </a:lnTo>
                  <a:lnTo>
                    <a:pt x="956865" y="388477"/>
                  </a:lnTo>
                  <a:lnTo>
                    <a:pt x="963800" y="435076"/>
                  </a:lnTo>
                  <a:lnTo>
                    <a:pt x="966171" y="483085"/>
                  </a:lnTo>
                  <a:lnTo>
                    <a:pt x="957734" y="524870"/>
                  </a:lnTo>
                  <a:lnTo>
                    <a:pt x="934726" y="558993"/>
                  </a:lnTo>
                  <a:lnTo>
                    <a:pt x="900603" y="582001"/>
                  </a:lnTo>
                  <a:lnTo>
                    <a:pt x="858818" y="590437"/>
                  </a:lnTo>
                  <a:close/>
                </a:path>
              </a:pathLst>
            </a:custGeom>
            <a:solidFill>
              <a:srgbClr val="DD2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5010" y="2698512"/>
              <a:ext cx="891540" cy="337820"/>
            </a:xfrm>
            <a:custGeom>
              <a:avLst/>
              <a:gdLst/>
              <a:ahLst/>
              <a:cxnLst/>
              <a:rect l="l" t="t" r="r" b="b"/>
              <a:pathLst>
                <a:path w="891540" h="337819">
                  <a:moveTo>
                    <a:pt x="336867" y="168833"/>
                  </a:moveTo>
                  <a:lnTo>
                    <a:pt x="330835" y="123939"/>
                  </a:lnTo>
                  <a:lnTo>
                    <a:pt x="313817" y="83604"/>
                  </a:lnTo>
                  <a:lnTo>
                    <a:pt x="287426" y="49441"/>
                  </a:lnTo>
                  <a:lnTo>
                    <a:pt x="253250" y="23037"/>
                  </a:lnTo>
                  <a:lnTo>
                    <a:pt x="214515" y="6705"/>
                  </a:lnTo>
                  <a:lnTo>
                    <a:pt x="212902" y="6019"/>
                  </a:lnTo>
                  <a:lnTo>
                    <a:pt x="168008" y="0"/>
                  </a:lnTo>
                  <a:lnTo>
                    <a:pt x="159905" y="203"/>
                  </a:lnTo>
                  <a:lnTo>
                    <a:pt x="151904" y="800"/>
                  </a:lnTo>
                  <a:lnTo>
                    <a:pt x="102412" y="33820"/>
                  </a:lnTo>
                  <a:lnTo>
                    <a:pt x="71653" y="67627"/>
                  </a:lnTo>
                  <a:lnTo>
                    <a:pt x="44183" y="104279"/>
                  </a:lnTo>
                  <a:lnTo>
                    <a:pt x="20218" y="143535"/>
                  </a:lnTo>
                  <a:lnTo>
                    <a:pt x="0" y="185178"/>
                  </a:lnTo>
                  <a:lnTo>
                    <a:pt x="12204" y="233908"/>
                  </a:lnTo>
                  <a:lnTo>
                    <a:pt x="37414" y="275831"/>
                  </a:lnTo>
                  <a:lnTo>
                    <a:pt x="73329" y="308660"/>
                  </a:lnTo>
                  <a:lnTo>
                    <a:pt x="117627" y="330047"/>
                  </a:lnTo>
                  <a:lnTo>
                    <a:pt x="168008" y="337693"/>
                  </a:lnTo>
                  <a:lnTo>
                    <a:pt x="212928" y="331660"/>
                  </a:lnTo>
                  <a:lnTo>
                    <a:pt x="253250" y="314642"/>
                  </a:lnTo>
                  <a:lnTo>
                    <a:pt x="287426" y="288239"/>
                  </a:lnTo>
                  <a:lnTo>
                    <a:pt x="313829" y="254063"/>
                  </a:lnTo>
                  <a:lnTo>
                    <a:pt x="330835" y="213728"/>
                  </a:lnTo>
                  <a:lnTo>
                    <a:pt x="336867" y="168859"/>
                  </a:lnTo>
                  <a:close/>
                </a:path>
                <a:path w="891540" h="337819">
                  <a:moveTo>
                    <a:pt x="891501" y="192938"/>
                  </a:moveTo>
                  <a:lnTo>
                    <a:pt x="869772" y="146799"/>
                  </a:lnTo>
                  <a:lnTo>
                    <a:pt x="843508" y="103606"/>
                  </a:lnTo>
                  <a:lnTo>
                    <a:pt x="812990" y="63576"/>
                  </a:lnTo>
                  <a:lnTo>
                    <a:pt x="778548" y="26962"/>
                  </a:lnTo>
                  <a:lnTo>
                    <a:pt x="731951" y="36753"/>
                  </a:lnTo>
                  <a:lnTo>
                    <a:pt x="693928" y="62649"/>
                  </a:lnTo>
                  <a:lnTo>
                    <a:pt x="668312" y="100863"/>
                  </a:lnTo>
                  <a:lnTo>
                    <a:pt x="658926" y="147599"/>
                  </a:lnTo>
                  <a:lnTo>
                    <a:pt x="668426" y="194614"/>
                  </a:lnTo>
                  <a:lnTo>
                    <a:pt x="694309" y="232994"/>
                  </a:lnTo>
                  <a:lnTo>
                    <a:pt x="732688" y="258876"/>
                  </a:lnTo>
                  <a:lnTo>
                    <a:pt x="779703" y="268376"/>
                  </a:lnTo>
                  <a:lnTo>
                    <a:pt x="816013" y="262801"/>
                  </a:lnTo>
                  <a:lnTo>
                    <a:pt x="847864" y="247230"/>
                  </a:lnTo>
                  <a:lnTo>
                    <a:pt x="873582" y="223367"/>
                  </a:lnTo>
                  <a:lnTo>
                    <a:pt x="891501" y="192938"/>
                  </a:lnTo>
                  <a:close/>
                </a:path>
              </a:pathLst>
            </a:custGeom>
            <a:solidFill>
              <a:srgbClr val="F4AB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362402" y="2899786"/>
              <a:ext cx="241542" cy="24154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362402" y="2644824"/>
              <a:ext cx="161028" cy="16102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10157732" y="2441460"/>
            <a:ext cx="1208760" cy="156404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34036" y="2501039"/>
            <a:ext cx="1035400" cy="14336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5626154" y="4422847"/>
            <a:ext cx="3983990" cy="2004060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15"/>
              </a:spcBef>
            </a:pPr>
            <a:r>
              <a:rPr sz="2925" spc="-300" baseline="2849" dirty="0">
                <a:solidFill>
                  <a:srgbClr val="29095D"/>
                </a:solidFill>
                <a:latin typeface="Arial"/>
                <a:cs typeface="Arial"/>
              </a:rPr>
              <a:t>REPOS </a:t>
            </a:r>
            <a:r>
              <a:rPr sz="2925" spc="-232" baseline="2849" dirty="0">
                <a:solidFill>
                  <a:srgbClr val="29095D"/>
                </a:solidFill>
                <a:latin typeface="Arial"/>
                <a:cs typeface="Arial"/>
              </a:rPr>
              <a:t>PHYSIQUE,</a:t>
            </a:r>
            <a:r>
              <a:rPr sz="1950" spc="-155" dirty="0">
                <a:solidFill>
                  <a:srgbClr val="29095D"/>
                </a:solidFill>
                <a:latin typeface="Arial"/>
                <a:cs typeface="Arial"/>
              </a:rPr>
              <a:t>, </a:t>
            </a:r>
            <a:r>
              <a:rPr sz="2925" spc="-300" baseline="2849" dirty="0">
                <a:solidFill>
                  <a:srgbClr val="29095D"/>
                </a:solidFill>
                <a:latin typeface="Arial"/>
                <a:cs typeface="Arial"/>
              </a:rPr>
              <a:t>REPOS</a:t>
            </a:r>
            <a:r>
              <a:rPr sz="2925" spc="22" baseline="2849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925" spc="-157" baseline="2849" dirty="0">
                <a:solidFill>
                  <a:srgbClr val="29095D"/>
                </a:solidFill>
                <a:latin typeface="Arial"/>
                <a:cs typeface="Arial"/>
              </a:rPr>
              <a:t>MENTALE</a:t>
            </a:r>
            <a:endParaRPr sz="2925" baseline="2849">
              <a:latin typeface="Arial"/>
              <a:cs typeface="Arial"/>
            </a:endParaRPr>
          </a:p>
          <a:p>
            <a:pPr marL="201295" marR="193675" algn="ctr">
              <a:lnSpc>
                <a:spcPct val="117500"/>
              </a:lnSpc>
              <a:spcBef>
                <a:spcPts val="915"/>
              </a:spcBef>
            </a:pP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Activité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sportive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30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min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par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jour. 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Jardiner,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Cuisiner, </a:t>
            </a:r>
            <a:r>
              <a:rPr sz="1950" spc="-45" dirty="0">
                <a:solidFill>
                  <a:srgbClr val="29095D"/>
                </a:solidFill>
                <a:latin typeface="Arial"/>
                <a:cs typeface="Arial"/>
              </a:rPr>
              <a:t>Danser,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Rire</a:t>
            </a:r>
            <a:r>
              <a:rPr sz="1950" spc="-19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!</a:t>
            </a:r>
            <a:endParaRPr sz="1950">
              <a:latin typeface="Arial"/>
              <a:cs typeface="Arial"/>
            </a:endParaRPr>
          </a:p>
          <a:p>
            <a:pPr marL="12700" marR="5080" algn="ctr">
              <a:lnSpc>
                <a:spcPct val="117500"/>
              </a:lnSpc>
            </a:pP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Entourez </a:t>
            </a:r>
            <a:r>
              <a:rPr sz="1950" spc="-35" dirty="0">
                <a:solidFill>
                  <a:srgbClr val="29095D"/>
                </a:solidFill>
                <a:latin typeface="Arial"/>
                <a:cs typeface="Arial"/>
              </a:rPr>
              <a:t>vous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bonnes</a:t>
            </a:r>
            <a:r>
              <a:rPr sz="1950" spc="-2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personnes  avec </a:t>
            </a: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des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ondes</a:t>
            </a:r>
            <a:r>
              <a:rPr sz="1950" spc="-15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positives.</a:t>
            </a:r>
            <a:endParaRPr sz="19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79087" y="12864462"/>
            <a:ext cx="9991090" cy="1073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7500"/>
              </a:lnSpc>
              <a:spcBef>
                <a:spcPts val="95"/>
              </a:spcBef>
            </a:pPr>
            <a:r>
              <a:rPr sz="1950" spc="20" dirty="0">
                <a:solidFill>
                  <a:srgbClr val="F5F4E8"/>
                </a:solidFill>
                <a:latin typeface="Arial"/>
                <a:cs typeface="Arial"/>
              </a:rPr>
              <a:t>Christelle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65" dirty="0">
                <a:solidFill>
                  <a:srgbClr val="F5F4E8"/>
                </a:solidFill>
                <a:latin typeface="Arial"/>
                <a:cs typeface="Arial"/>
              </a:rPr>
              <a:t>Razy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F5F4E8"/>
                </a:solidFill>
                <a:latin typeface="Arial"/>
                <a:cs typeface="Arial"/>
              </a:rPr>
              <a:t>Naturopathe,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F5F4E8"/>
                </a:solidFill>
                <a:latin typeface="Arial"/>
                <a:cs typeface="Arial"/>
              </a:rPr>
              <a:t>pour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F5F4E8"/>
                </a:solidFill>
                <a:latin typeface="Arial"/>
                <a:cs typeface="Arial"/>
              </a:rPr>
              <a:t>un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55" dirty="0">
                <a:solidFill>
                  <a:srgbClr val="F5F4E8"/>
                </a:solidFill>
                <a:latin typeface="Arial"/>
                <a:cs typeface="Arial"/>
              </a:rPr>
              <a:t>bilan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F5F4E8"/>
                </a:solidFill>
                <a:latin typeface="Arial"/>
                <a:cs typeface="Arial"/>
              </a:rPr>
              <a:t>de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65" dirty="0">
                <a:solidFill>
                  <a:srgbClr val="F5F4E8"/>
                </a:solidFill>
                <a:latin typeface="Arial"/>
                <a:cs typeface="Arial"/>
              </a:rPr>
              <a:t>vitalité</a:t>
            </a:r>
            <a:r>
              <a:rPr sz="1950" spc="42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F5F4E8"/>
                </a:solidFill>
                <a:latin typeface="Arial"/>
                <a:cs typeface="Arial"/>
              </a:rPr>
              <a:t>adapté</a:t>
            </a:r>
            <a:r>
              <a:rPr sz="1950" spc="-55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5F4E8"/>
                </a:solidFill>
                <a:latin typeface="Arial"/>
                <a:cs typeface="Arial"/>
              </a:rPr>
              <a:t>à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F5F4E8"/>
                </a:solidFill>
                <a:latin typeface="Arial"/>
                <a:cs typeface="Arial"/>
              </a:rPr>
              <a:t>votre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F5F4E8"/>
                </a:solidFill>
                <a:latin typeface="Arial"/>
                <a:cs typeface="Arial"/>
              </a:rPr>
              <a:t>terrain,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F5F4E8"/>
                </a:solidFill>
                <a:latin typeface="Arial"/>
                <a:cs typeface="Arial"/>
              </a:rPr>
              <a:t>n'hésitez</a:t>
            </a:r>
            <a:r>
              <a:rPr sz="1950" spc="-6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45" dirty="0">
                <a:solidFill>
                  <a:srgbClr val="F5F4E8"/>
                </a:solidFill>
                <a:latin typeface="Arial"/>
                <a:cs typeface="Arial"/>
              </a:rPr>
              <a:t>pas  </a:t>
            </a:r>
            <a:r>
              <a:rPr sz="1950" spc="-10" dirty="0">
                <a:solidFill>
                  <a:srgbClr val="F5F4E8"/>
                </a:solidFill>
                <a:latin typeface="Arial"/>
                <a:cs typeface="Arial"/>
              </a:rPr>
              <a:t>à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F5F4E8"/>
                </a:solidFill>
                <a:latin typeface="Arial"/>
                <a:cs typeface="Arial"/>
              </a:rPr>
              <a:t>me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F5F4E8"/>
                </a:solidFill>
                <a:latin typeface="Arial"/>
                <a:cs typeface="Arial"/>
              </a:rPr>
              <a:t>contacter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F5F4E8"/>
                </a:solidFill>
                <a:latin typeface="Arial"/>
                <a:cs typeface="Arial"/>
              </a:rPr>
              <a:t>pour</a:t>
            </a:r>
            <a:r>
              <a:rPr sz="1950" spc="-65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5F4E8"/>
                </a:solidFill>
                <a:latin typeface="Arial"/>
                <a:cs typeface="Arial"/>
              </a:rPr>
              <a:t>une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F5F4E8"/>
                </a:solidFill>
                <a:latin typeface="Arial"/>
                <a:cs typeface="Arial"/>
              </a:rPr>
              <a:t>consultation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5F4E8"/>
                </a:solidFill>
                <a:latin typeface="Arial"/>
                <a:cs typeface="Arial"/>
              </a:rPr>
              <a:t>au</a:t>
            </a:r>
            <a:r>
              <a:rPr sz="1950" spc="-65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F5F4E8"/>
                </a:solidFill>
                <a:latin typeface="Arial"/>
                <a:cs typeface="Arial"/>
              </a:rPr>
              <a:t>centre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F5F4E8"/>
                </a:solidFill>
                <a:latin typeface="Arial"/>
                <a:cs typeface="Arial"/>
              </a:rPr>
              <a:t>Khépri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40" dirty="0">
                <a:solidFill>
                  <a:srgbClr val="F5F4E8"/>
                </a:solidFill>
                <a:latin typeface="Arial"/>
                <a:cs typeface="Arial"/>
              </a:rPr>
              <a:t>Santé</a:t>
            </a:r>
            <a:r>
              <a:rPr sz="1950" spc="-65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F5F4E8"/>
                </a:solidFill>
                <a:latin typeface="Arial"/>
                <a:cs typeface="Arial"/>
              </a:rPr>
              <a:t>ou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5F4E8"/>
                </a:solidFill>
                <a:latin typeface="Arial"/>
                <a:cs typeface="Arial"/>
              </a:rPr>
              <a:t>à</a:t>
            </a:r>
            <a:r>
              <a:rPr sz="1950" spc="-70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5F4E8"/>
                </a:solidFill>
                <a:latin typeface="Arial"/>
                <a:cs typeface="Arial"/>
              </a:rPr>
              <a:t>distance.</a:t>
            </a:r>
            <a:endParaRPr sz="19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950" spc="-40" dirty="0">
                <a:solidFill>
                  <a:srgbClr val="F5F4E8"/>
                </a:solidFill>
                <a:latin typeface="Arial"/>
                <a:cs typeface="Arial"/>
              </a:rPr>
              <a:t>Avec </a:t>
            </a:r>
            <a:r>
              <a:rPr sz="1950" spc="60" dirty="0">
                <a:solidFill>
                  <a:srgbClr val="F5F4E8"/>
                </a:solidFill>
                <a:latin typeface="Arial"/>
                <a:cs typeface="Arial"/>
              </a:rPr>
              <a:t>toute </a:t>
            </a:r>
            <a:r>
              <a:rPr sz="1950" spc="20" dirty="0">
                <a:solidFill>
                  <a:srgbClr val="F5F4E8"/>
                </a:solidFill>
                <a:latin typeface="Arial"/>
                <a:cs typeface="Arial"/>
              </a:rPr>
              <a:t>ma</a:t>
            </a:r>
            <a:r>
              <a:rPr sz="1950" spc="-235" dirty="0">
                <a:solidFill>
                  <a:srgbClr val="F5F4E8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F5F4E8"/>
                </a:solidFill>
                <a:latin typeface="Arial"/>
                <a:cs typeface="Arial"/>
              </a:rPr>
              <a:t>bienveillance.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358578" y="6942577"/>
            <a:ext cx="4634865" cy="1073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7500"/>
              </a:lnSpc>
              <a:spcBef>
                <a:spcPts val="95"/>
              </a:spcBef>
            </a:pPr>
            <a:r>
              <a:rPr sz="1950" spc="45" dirty="0">
                <a:solidFill>
                  <a:srgbClr val="29095D"/>
                </a:solidFill>
                <a:latin typeface="Arial"/>
                <a:cs typeface="Arial"/>
              </a:rPr>
              <a:t>Dormir </a:t>
            </a:r>
            <a:r>
              <a:rPr sz="1950" spc="-20" dirty="0">
                <a:solidFill>
                  <a:srgbClr val="29095D"/>
                </a:solidFill>
                <a:latin typeface="Arial"/>
                <a:cs typeface="Arial"/>
              </a:rPr>
              <a:t>est </a:t>
            </a:r>
            <a:r>
              <a:rPr sz="1950" spc="30" dirty="0">
                <a:solidFill>
                  <a:srgbClr val="29095D"/>
                </a:solidFill>
                <a:latin typeface="Arial"/>
                <a:cs typeface="Arial"/>
              </a:rPr>
              <a:t>l'une </a:t>
            </a: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des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règles</a:t>
            </a:r>
            <a:r>
              <a:rPr sz="1950" spc="-39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fondamentale, 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car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manque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sommeil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29095D"/>
                </a:solidFill>
                <a:latin typeface="Arial"/>
                <a:cs typeface="Arial"/>
              </a:rPr>
              <a:t>consécutif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75" dirty="0">
                <a:solidFill>
                  <a:srgbClr val="29095D"/>
                </a:solidFill>
                <a:latin typeface="Arial"/>
                <a:cs typeface="Arial"/>
              </a:rPr>
              <a:t>fait 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chuter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système</a:t>
            </a:r>
            <a:r>
              <a:rPr sz="1950" spc="-33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immunitaire.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316455" y="8187514"/>
            <a:ext cx="4719320" cy="2470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17500"/>
              </a:lnSpc>
              <a:spcBef>
                <a:spcPts val="95"/>
              </a:spcBef>
            </a:pP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Le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sommeil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ça </a:t>
            </a:r>
            <a:r>
              <a:rPr sz="1950" spc="-90" dirty="0">
                <a:solidFill>
                  <a:srgbClr val="29095D"/>
                </a:solidFill>
                <a:latin typeface="Arial"/>
                <a:cs typeface="Arial"/>
              </a:rPr>
              <a:t>se </a:t>
            </a:r>
            <a:r>
              <a:rPr sz="1950" spc="25" dirty="0">
                <a:solidFill>
                  <a:srgbClr val="29095D"/>
                </a:solidFill>
                <a:latin typeface="Arial"/>
                <a:cs typeface="Arial"/>
              </a:rPr>
              <a:t>prépare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!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éteignez </a:t>
            </a:r>
            <a:r>
              <a:rPr sz="1950" spc="80" dirty="0">
                <a:solidFill>
                  <a:srgbClr val="29095D"/>
                </a:solidFill>
                <a:latin typeface="Arial"/>
                <a:cs typeface="Arial"/>
              </a:rPr>
              <a:t>tout 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types </a:t>
            </a: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d'écrans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30 </a:t>
            </a: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min</a:t>
            </a:r>
            <a:r>
              <a:rPr sz="1950" spc="-39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avant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1950" spc="-90" dirty="0">
                <a:solidFill>
                  <a:srgbClr val="29095D"/>
                </a:solidFill>
                <a:latin typeface="Arial"/>
                <a:cs typeface="Arial"/>
              </a:rPr>
              <a:t>se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coucher.</a:t>
            </a:r>
            <a:endParaRPr sz="1950" dirty="0">
              <a:latin typeface="Arial"/>
              <a:cs typeface="Arial"/>
            </a:endParaRPr>
          </a:p>
          <a:p>
            <a:pPr marL="42545" marR="34925" indent="-635" algn="ctr">
              <a:lnSpc>
                <a:spcPct val="117500"/>
              </a:lnSpc>
            </a:pPr>
            <a:r>
              <a:rPr sz="1950" spc="-15" dirty="0">
                <a:solidFill>
                  <a:srgbClr val="29095D"/>
                </a:solidFill>
                <a:latin typeface="Arial"/>
                <a:cs typeface="Arial"/>
              </a:rPr>
              <a:t>Favoriser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techniques </a:t>
            </a:r>
            <a:r>
              <a:rPr sz="1950" spc="20" dirty="0">
                <a:solidFill>
                  <a:srgbClr val="29095D"/>
                </a:solidFill>
                <a:latin typeface="Arial"/>
                <a:cs typeface="Arial"/>
              </a:rPr>
              <a:t>comme </a:t>
            </a:r>
            <a:r>
              <a:rPr sz="1950" spc="70" dirty="0">
                <a:solidFill>
                  <a:srgbClr val="29095D"/>
                </a:solidFill>
                <a:latin typeface="Arial"/>
                <a:cs typeface="Arial"/>
              </a:rPr>
              <a:t>la  </a:t>
            </a:r>
            <a:r>
              <a:rPr sz="1950" spc="35" dirty="0">
                <a:solidFill>
                  <a:srgbClr val="29095D"/>
                </a:solidFill>
                <a:latin typeface="Arial"/>
                <a:cs typeface="Arial"/>
              </a:rPr>
              <a:t>méditation,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sophrologie, </a:t>
            </a:r>
            <a:r>
              <a:rPr sz="1950" spc="-30" dirty="0">
                <a:solidFill>
                  <a:srgbClr val="29095D"/>
                </a:solidFill>
                <a:latin typeface="Arial"/>
                <a:cs typeface="Arial"/>
              </a:rPr>
              <a:t>hypnose, </a:t>
            </a:r>
            <a:r>
              <a:rPr sz="1950" spc="70" dirty="0">
                <a:solidFill>
                  <a:srgbClr val="29095D"/>
                </a:solidFill>
                <a:latin typeface="Arial"/>
                <a:cs typeface="Arial"/>
              </a:rPr>
              <a:t>la 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prière,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60" dirty="0">
                <a:solidFill>
                  <a:srgbClr val="29095D"/>
                </a:solidFill>
                <a:latin typeface="Arial"/>
                <a:cs typeface="Arial"/>
              </a:rPr>
              <a:t>but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29095D"/>
                </a:solidFill>
                <a:latin typeface="Arial"/>
                <a:cs typeface="Arial"/>
              </a:rPr>
              <a:t>étant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de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29095D"/>
                </a:solidFill>
                <a:latin typeface="Arial"/>
                <a:cs typeface="Arial"/>
              </a:rPr>
              <a:t>retourner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au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29095D"/>
                </a:solidFill>
                <a:latin typeface="Arial"/>
                <a:cs typeface="Arial"/>
              </a:rPr>
              <a:t>calme.</a:t>
            </a:r>
            <a:endParaRPr sz="1950" dirty="0">
              <a:latin typeface="Arial"/>
              <a:cs typeface="Arial"/>
            </a:endParaRPr>
          </a:p>
          <a:p>
            <a:pPr marL="278130" marR="270510" algn="ctr">
              <a:lnSpc>
                <a:spcPct val="117500"/>
              </a:lnSpc>
            </a:pPr>
            <a:r>
              <a:rPr sz="1950" spc="-50" dirty="0">
                <a:solidFill>
                  <a:srgbClr val="29095D"/>
                </a:solidFill>
                <a:latin typeface="Arial"/>
                <a:cs typeface="Arial"/>
              </a:rPr>
              <a:t>C'est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35" dirty="0">
                <a:solidFill>
                  <a:srgbClr val="29095D"/>
                </a:solidFill>
                <a:latin typeface="Arial"/>
                <a:cs typeface="Arial"/>
              </a:rPr>
              <a:t>dans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29095D"/>
                </a:solidFill>
                <a:latin typeface="Arial"/>
                <a:cs typeface="Arial"/>
              </a:rPr>
              <a:t>cette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29095D"/>
                </a:solidFill>
                <a:latin typeface="Arial"/>
                <a:cs typeface="Arial"/>
              </a:rPr>
              <a:t>phase</a:t>
            </a:r>
            <a:r>
              <a:rPr sz="1950" spc="-7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que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65" dirty="0">
                <a:solidFill>
                  <a:srgbClr val="29095D"/>
                </a:solidFill>
                <a:latin typeface="Arial"/>
                <a:cs typeface="Arial"/>
              </a:rPr>
              <a:t>le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corps</a:t>
            </a:r>
            <a:r>
              <a:rPr sz="195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-90" dirty="0">
                <a:solidFill>
                  <a:srgbClr val="29095D"/>
                </a:solidFill>
                <a:latin typeface="Arial"/>
                <a:cs typeface="Arial"/>
              </a:rPr>
              <a:t>se  </a:t>
            </a:r>
            <a:r>
              <a:rPr sz="1950" spc="-5" dirty="0">
                <a:solidFill>
                  <a:srgbClr val="29095D"/>
                </a:solidFill>
                <a:latin typeface="Arial"/>
                <a:cs typeface="Arial"/>
              </a:rPr>
              <a:t>répare, </a:t>
            </a:r>
            <a:r>
              <a:rPr sz="1950" spc="55" dirty="0">
                <a:solidFill>
                  <a:srgbClr val="29095D"/>
                </a:solidFill>
                <a:latin typeface="Arial"/>
                <a:cs typeface="Arial"/>
              </a:rPr>
              <a:t>et </a:t>
            </a:r>
            <a:r>
              <a:rPr sz="1950" spc="5" dirty="0">
                <a:solidFill>
                  <a:srgbClr val="29095D"/>
                </a:solidFill>
                <a:latin typeface="Arial"/>
                <a:cs typeface="Arial"/>
              </a:rPr>
              <a:t>régénère </a:t>
            </a:r>
            <a:r>
              <a:rPr sz="1950" spc="-10" dirty="0">
                <a:solidFill>
                  <a:srgbClr val="29095D"/>
                </a:solidFill>
                <a:latin typeface="Arial"/>
                <a:cs typeface="Arial"/>
              </a:rPr>
              <a:t>les</a:t>
            </a:r>
            <a:r>
              <a:rPr sz="1950" spc="-34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29095D"/>
                </a:solidFill>
                <a:latin typeface="Arial"/>
                <a:cs typeface="Arial"/>
              </a:rPr>
              <a:t>cellules.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128637" y="2428553"/>
            <a:ext cx="4890770" cy="1034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99060" algn="ctr">
              <a:lnSpc>
                <a:spcPct val="100000"/>
              </a:lnSpc>
            </a:pPr>
            <a:r>
              <a:rPr sz="2100" spc="-80" dirty="0">
                <a:solidFill>
                  <a:srgbClr val="29095D"/>
                </a:solidFill>
                <a:latin typeface="Arial"/>
                <a:cs typeface="Arial"/>
              </a:rPr>
              <a:t>La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Propolis</a:t>
            </a:r>
            <a:endParaRPr sz="2100" dirty="0">
              <a:latin typeface="Arial"/>
              <a:cs typeface="Arial"/>
            </a:endParaRPr>
          </a:p>
          <a:p>
            <a:pPr marL="446405" marR="339725" algn="ctr">
              <a:lnSpc>
                <a:spcPct val="117500"/>
              </a:lnSpc>
            </a:pP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permet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2100" spc="30" dirty="0">
                <a:solidFill>
                  <a:srgbClr val="29095D"/>
                </a:solidFill>
                <a:latin typeface="Arial"/>
                <a:cs typeface="Arial"/>
              </a:rPr>
              <a:t>recouvrir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2100" spc="-30" dirty="0">
                <a:solidFill>
                  <a:srgbClr val="29095D"/>
                </a:solidFill>
                <a:latin typeface="Arial"/>
                <a:cs typeface="Arial"/>
              </a:rPr>
              <a:t>surfaces 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de 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la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ruche </a:t>
            </a:r>
            <a:r>
              <a:rPr sz="2100" spc="50" dirty="0">
                <a:solidFill>
                  <a:srgbClr val="29095D"/>
                </a:solidFill>
                <a:latin typeface="Arial"/>
                <a:cs typeface="Arial"/>
              </a:rPr>
              <a:t>afin </a:t>
            </a:r>
            <a:r>
              <a:rPr sz="2100" spc="-25" dirty="0">
                <a:solidFill>
                  <a:srgbClr val="29095D"/>
                </a:solidFill>
                <a:latin typeface="Arial"/>
                <a:cs typeface="Arial"/>
              </a:rPr>
              <a:t>d'assurer </a:t>
            </a:r>
            <a:r>
              <a:rPr sz="2100" spc="-95" dirty="0">
                <a:solidFill>
                  <a:srgbClr val="29095D"/>
                </a:solidFill>
                <a:latin typeface="Arial"/>
                <a:cs typeface="Arial"/>
              </a:rPr>
              <a:t>sa  </a:t>
            </a:r>
            <a:r>
              <a:rPr sz="2100" spc="50" dirty="0">
                <a:solidFill>
                  <a:srgbClr val="29095D"/>
                </a:solidFill>
                <a:latin typeface="Arial"/>
                <a:cs typeface="Arial"/>
              </a:rPr>
              <a:t>stabilité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en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renforçant </a:t>
            </a:r>
            <a:r>
              <a:rPr sz="2100" spc="-95" dirty="0">
                <a:solidFill>
                  <a:srgbClr val="29095D"/>
                </a:solidFill>
                <a:latin typeface="Arial"/>
                <a:cs typeface="Arial"/>
              </a:rPr>
              <a:t>sa  </a:t>
            </a:r>
            <a:r>
              <a:rPr sz="2100" spc="5" dirty="0">
                <a:solidFill>
                  <a:srgbClr val="29095D"/>
                </a:solidFill>
                <a:latin typeface="Arial"/>
                <a:cs typeface="Arial"/>
              </a:rPr>
              <a:t>structure,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protège </a:t>
            </a:r>
            <a:r>
              <a:rPr sz="2100" spc="-60" dirty="0">
                <a:solidFill>
                  <a:srgbClr val="29095D"/>
                </a:solidFill>
                <a:latin typeface="Arial"/>
                <a:cs typeface="Arial"/>
              </a:rPr>
              <a:t>des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invasions 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microbiennes </a:t>
            </a:r>
            <a:r>
              <a:rPr sz="2100" spc="55" dirty="0">
                <a:solidFill>
                  <a:srgbClr val="29095D"/>
                </a:solidFill>
                <a:latin typeface="Arial"/>
                <a:cs typeface="Arial"/>
              </a:rPr>
              <a:t>et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fongiques </a:t>
            </a:r>
            <a:r>
              <a:rPr sz="2100" spc="55" dirty="0">
                <a:solidFill>
                  <a:srgbClr val="29095D"/>
                </a:solidFill>
                <a:latin typeface="Arial"/>
                <a:cs typeface="Arial"/>
              </a:rPr>
              <a:t>et</a:t>
            </a:r>
            <a:r>
              <a:rPr sz="2100" spc="-40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29095D"/>
                </a:solidFill>
                <a:latin typeface="Arial"/>
                <a:cs typeface="Arial"/>
              </a:rPr>
              <a:t>donc 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à 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la</a:t>
            </a:r>
            <a:r>
              <a:rPr sz="2100" spc="-409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même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action </a:t>
            </a:r>
            <a:r>
              <a:rPr sz="2100" spc="-30" dirty="0">
                <a:solidFill>
                  <a:srgbClr val="29095D"/>
                </a:solidFill>
                <a:latin typeface="Arial"/>
                <a:cs typeface="Arial"/>
              </a:rPr>
              <a:t>sur </a:t>
            </a:r>
            <a:r>
              <a:rPr sz="2100" spc="-55" dirty="0">
                <a:solidFill>
                  <a:srgbClr val="29095D"/>
                </a:solidFill>
                <a:latin typeface="Arial"/>
                <a:cs typeface="Arial"/>
              </a:rPr>
              <a:t>nous.</a:t>
            </a:r>
            <a:endParaRPr sz="2100" dirty="0">
              <a:latin typeface="Arial"/>
              <a:cs typeface="Arial"/>
            </a:endParaRPr>
          </a:p>
          <a:p>
            <a:pPr marL="423545" marR="318135" indent="-635" algn="ctr">
              <a:lnSpc>
                <a:spcPct val="117500"/>
              </a:lnSpc>
              <a:spcBef>
                <a:spcPts val="755"/>
              </a:spcBef>
            </a:pPr>
            <a:r>
              <a:rPr sz="2100" spc="-114" dirty="0">
                <a:solidFill>
                  <a:srgbClr val="29095D"/>
                </a:solidFill>
                <a:latin typeface="Arial"/>
                <a:cs typeface="Arial"/>
              </a:rPr>
              <a:t>Les </a:t>
            </a:r>
            <a:r>
              <a:rPr sz="2100" spc="5" dirty="0">
                <a:solidFill>
                  <a:srgbClr val="29095D"/>
                </a:solidFill>
                <a:latin typeface="Arial"/>
                <a:cs typeface="Arial"/>
              </a:rPr>
              <a:t>champignons </a:t>
            </a:r>
            <a:r>
              <a:rPr sz="2100" spc="15" dirty="0">
                <a:solidFill>
                  <a:srgbClr val="29095D"/>
                </a:solidFill>
                <a:latin typeface="Arial"/>
                <a:cs typeface="Arial"/>
              </a:rPr>
              <a:t>comme </a:t>
            </a:r>
            <a:r>
              <a:rPr sz="2100" spc="65" dirty="0">
                <a:solidFill>
                  <a:srgbClr val="29095D"/>
                </a:solidFill>
                <a:latin typeface="Arial"/>
                <a:cs typeface="Arial"/>
              </a:rPr>
              <a:t>le</a:t>
            </a:r>
            <a:r>
              <a:rPr sz="2100" spc="-24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55" dirty="0">
                <a:solidFill>
                  <a:srgbClr val="29095D"/>
                </a:solidFill>
                <a:latin typeface="Arial"/>
                <a:cs typeface="Arial"/>
              </a:rPr>
              <a:t>Reishi, 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Shitaké </a:t>
            </a:r>
            <a:r>
              <a:rPr sz="2100" spc="55" dirty="0">
                <a:solidFill>
                  <a:srgbClr val="29095D"/>
                </a:solidFill>
                <a:latin typeface="Arial"/>
                <a:cs typeface="Arial"/>
              </a:rPr>
              <a:t>et </a:t>
            </a:r>
            <a:r>
              <a:rPr sz="2100" spc="40" dirty="0">
                <a:solidFill>
                  <a:srgbClr val="29095D"/>
                </a:solidFill>
                <a:latin typeface="Arial"/>
                <a:cs typeface="Arial"/>
              </a:rPr>
              <a:t>Maitaké </a:t>
            </a:r>
            <a:r>
              <a:rPr sz="2100" spc="85" dirty="0">
                <a:solidFill>
                  <a:srgbClr val="29095D"/>
                </a:solidFill>
                <a:latin typeface="Arial"/>
                <a:cs typeface="Arial"/>
              </a:rPr>
              <a:t>dit  </a:t>
            </a:r>
            <a:r>
              <a:rPr sz="2100" spc="-5" dirty="0">
                <a:solidFill>
                  <a:srgbClr val="29095D"/>
                </a:solidFill>
                <a:latin typeface="Arial"/>
                <a:cs typeface="Arial"/>
              </a:rPr>
              <a:t>"Adaptogène" </a:t>
            </a:r>
            <a:r>
              <a:rPr sz="2100" spc="65" dirty="0">
                <a:solidFill>
                  <a:srgbClr val="29095D"/>
                </a:solidFill>
                <a:latin typeface="Arial"/>
                <a:cs typeface="Arial"/>
              </a:rPr>
              <a:t>tonifient 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l’organisme, </a:t>
            </a:r>
            <a:r>
              <a:rPr sz="2100" spc="45" dirty="0">
                <a:solidFill>
                  <a:srgbClr val="29095D"/>
                </a:solidFill>
                <a:latin typeface="Arial"/>
                <a:cs typeface="Arial"/>
              </a:rPr>
              <a:t>stimulent</a:t>
            </a:r>
            <a:r>
              <a:rPr sz="2100" spc="-1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les</a:t>
            </a:r>
            <a:r>
              <a:rPr sz="2100" spc="-8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35" dirty="0">
                <a:solidFill>
                  <a:srgbClr val="29095D"/>
                </a:solidFill>
                <a:latin typeface="Arial"/>
                <a:cs typeface="Arial"/>
              </a:rPr>
              <a:t>défenses </a:t>
            </a:r>
            <a:r>
              <a:rPr sz="2100" spc="-10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29095D"/>
                </a:solidFill>
                <a:latin typeface="Arial"/>
                <a:cs typeface="Arial"/>
              </a:rPr>
              <a:t>naturelles,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renforcent 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la</a:t>
            </a:r>
            <a:r>
              <a:rPr sz="2100" spc="-2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résistance  </a:t>
            </a:r>
            <a:r>
              <a:rPr sz="2100" spc="20" dirty="0">
                <a:solidFill>
                  <a:srgbClr val="29095D"/>
                </a:solidFill>
                <a:latin typeface="Arial"/>
                <a:cs typeface="Arial"/>
              </a:rPr>
              <a:t>du </a:t>
            </a:r>
            <a:r>
              <a:rPr sz="2100" spc="-10" dirty="0">
                <a:solidFill>
                  <a:srgbClr val="29095D"/>
                </a:solidFill>
                <a:latin typeface="Arial"/>
                <a:cs typeface="Arial"/>
              </a:rPr>
              <a:t>corps 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face 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au</a:t>
            </a:r>
            <a:r>
              <a:rPr sz="2100" spc="-33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75" dirty="0">
                <a:solidFill>
                  <a:srgbClr val="29095D"/>
                </a:solidFill>
                <a:latin typeface="Arial"/>
                <a:cs typeface="Arial"/>
              </a:rPr>
              <a:t>stress.</a:t>
            </a:r>
            <a:endParaRPr sz="2100" dirty="0">
              <a:latin typeface="Arial"/>
              <a:cs typeface="Arial"/>
            </a:endParaRPr>
          </a:p>
          <a:p>
            <a:pPr marL="774065" marR="667385" algn="ctr">
              <a:lnSpc>
                <a:spcPct val="117500"/>
              </a:lnSpc>
            </a:pPr>
            <a:r>
              <a:rPr sz="2100" spc="-25" dirty="0">
                <a:solidFill>
                  <a:srgbClr val="29095D"/>
                </a:solidFill>
                <a:latin typeface="Arial"/>
                <a:cs typeface="Arial"/>
              </a:rPr>
              <a:t>Echinacée</a:t>
            </a:r>
            <a:r>
              <a:rPr sz="2100" spc="-11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30" dirty="0">
                <a:solidFill>
                  <a:srgbClr val="29095D"/>
                </a:solidFill>
                <a:latin typeface="Arial"/>
                <a:cs typeface="Arial"/>
              </a:rPr>
              <a:t>immunostimulant, </a:t>
            </a:r>
            <a:r>
              <a:rPr sz="2100" spc="-16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15" dirty="0">
                <a:solidFill>
                  <a:srgbClr val="29095D"/>
                </a:solidFill>
                <a:latin typeface="Arial"/>
                <a:cs typeface="Arial"/>
              </a:rPr>
              <a:t>augmente </a:t>
            </a: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l'énergie</a:t>
            </a:r>
            <a:r>
              <a:rPr sz="2100" spc="-18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25" dirty="0">
                <a:solidFill>
                  <a:srgbClr val="29095D"/>
                </a:solidFill>
                <a:latin typeface="Arial"/>
                <a:cs typeface="Arial"/>
              </a:rPr>
              <a:t>vitale.</a:t>
            </a:r>
            <a:endParaRPr sz="2100" dirty="0">
              <a:latin typeface="Arial"/>
              <a:cs typeface="Arial"/>
            </a:endParaRPr>
          </a:p>
          <a:p>
            <a:pPr marL="448309" marR="341630" algn="ctr">
              <a:lnSpc>
                <a:spcPct val="117500"/>
              </a:lnSpc>
              <a:tabLst>
                <a:tab pos="3993515" algn="l"/>
              </a:tabLst>
            </a:pPr>
            <a:r>
              <a:rPr sz="2100" spc="-225" dirty="0">
                <a:solidFill>
                  <a:srgbClr val="29095D"/>
                </a:solidFill>
                <a:latin typeface="Arial"/>
                <a:cs typeface="Arial"/>
              </a:rPr>
              <a:t>R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-25" dirty="0">
                <a:solidFill>
                  <a:srgbClr val="29095D"/>
                </a:solidFill>
                <a:latin typeface="Arial"/>
                <a:cs typeface="Arial"/>
              </a:rPr>
              <a:t>v</a:t>
            </a:r>
            <a:r>
              <a:rPr sz="2100" spc="95" dirty="0">
                <a:solidFill>
                  <a:srgbClr val="29095D"/>
                </a:solidFill>
                <a:latin typeface="Arial"/>
                <a:cs typeface="Arial"/>
              </a:rPr>
              <a:t>i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n</a:t>
            </a:r>
            <a:r>
              <a:rPr sz="2100" spc="140" dirty="0">
                <a:solidFill>
                  <a:srgbClr val="29095D"/>
                </a:solidFill>
                <a:latin typeface="Arial"/>
                <a:cs typeface="Arial"/>
              </a:rPr>
              <a:t>t</a:t>
            </a:r>
            <a:r>
              <a:rPr sz="2100" spc="-175" dirty="0">
                <a:solidFill>
                  <a:srgbClr val="29095D"/>
                </a:solidFill>
                <a:latin typeface="Arial"/>
                <a:cs typeface="Arial"/>
              </a:rPr>
              <a:t>s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r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n</a:t>
            </a:r>
            <a:r>
              <a:rPr sz="2100" spc="140" dirty="0">
                <a:solidFill>
                  <a:srgbClr val="29095D"/>
                </a:solidFill>
                <a:latin typeface="Arial"/>
                <a:cs typeface="Arial"/>
              </a:rPr>
              <a:t>t</a:t>
            </a:r>
            <a:r>
              <a:rPr sz="2100" spc="95" dirty="0">
                <a:solidFill>
                  <a:srgbClr val="29095D"/>
                </a:solidFill>
                <a:latin typeface="Arial"/>
                <a:cs typeface="Arial"/>
              </a:rPr>
              <a:t>i</a:t>
            </a:r>
            <a:r>
              <a:rPr sz="2100" spc="-25" dirty="0">
                <a:solidFill>
                  <a:srgbClr val="29095D"/>
                </a:solidFill>
                <a:latin typeface="Arial"/>
                <a:cs typeface="Arial"/>
              </a:rPr>
              <a:t>v</a:t>
            </a:r>
            <a:r>
              <a:rPr sz="2100" spc="95" dirty="0">
                <a:solidFill>
                  <a:srgbClr val="29095D"/>
                </a:solidFill>
                <a:latin typeface="Arial"/>
                <a:cs typeface="Arial"/>
              </a:rPr>
              <a:t>i</a:t>
            </a:r>
            <a:r>
              <a:rPr sz="2100" spc="75" dirty="0">
                <a:solidFill>
                  <a:srgbClr val="29095D"/>
                </a:solidFill>
                <a:latin typeface="Arial"/>
                <a:cs typeface="Arial"/>
              </a:rPr>
              <a:t>r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160" dirty="0">
                <a:solidFill>
                  <a:srgbClr val="29095D"/>
                </a:solidFill>
                <a:latin typeface="Arial"/>
                <a:cs typeface="Arial"/>
              </a:rPr>
              <a:t>l</a:t>
            </a:r>
            <a:r>
              <a:rPr sz="2100" spc="-75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45" dirty="0">
                <a:solidFill>
                  <a:srgbClr val="29095D"/>
                </a:solidFill>
                <a:latin typeface="Arial"/>
                <a:cs typeface="Arial"/>
              </a:rPr>
              <a:t>p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u</a:t>
            </a:r>
            <a:r>
              <a:rPr sz="2100" spc="95" dirty="0">
                <a:solidFill>
                  <a:srgbClr val="29095D"/>
                </a:solidFill>
                <a:latin typeface="Arial"/>
                <a:cs typeface="Arial"/>
              </a:rPr>
              <a:t>i</a:t>
            </a:r>
            <a:r>
              <a:rPr sz="2100" spc="-175" dirty="0">
                <a:solidFill>
                  <a:srgbClr val="29095D"/>
                </a:solidFill>
                <a:latin typeface="Arial"/>
                <a:cs typeface="Arial"/>
              </a:rPr>
              <a:t>ss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n</a:t>
            </a:r>
            <a:r>
              <a:rPr sz="2100" spc="140" dirty="0">
                <a:solidFill>
                  <a:srgbClr val="29095D"/>
                </a:solidFill>
                <a:latin typeface="Arial"/>
                <a:cs typeface="Arial"/>
              </a:rPr>
              <a:t>t</a:t>
            </a:r>
            <a:r>
              <a:rPr sz="2100" spc="-165" dirty="0">
                <a:solidFill>
                  <a:srgbClr val="29095D"/>
                </a:solidFill>
                <a:latin typeface="Arial"/>
                <a:cs typeface="Arial"/>
              </a:rPr>
              <a:t>,</a:t>
            </a:r>
            <a:r>
              <a:rPr sz="2100" dirty="0">
                <a:solidFill>
                  <a:srgbClr val="29095D"/>
                </a:solidFill>
                <a:latin typeface="Arial"/>
                <a:cs typeface="Arial"/>
              </a:rPr>
              <a:t>	</a:t>
            </a:r>
            <a:r>
              <a:rPr sz="2100" spc="-15" dirty="0">
                <a:solidFill>
                  <a:srgbClr val="29095D"/>
                </a:solidFill>
                <a:latin typeface="Arial"/>
                <a:cs typeface="Arial"/>
              </a:rPr>
              <a:t>a</a:t>
            </a:r>
            <a:r>
              <a:rPr sz="2100" spc="10" dirty="0">
                <a:solidFill>
                  <a:srgbClr val="29095D"/>
                </a:solidFill>
                <a:latin typeface="Arial"/>
                <a:cs typeface="Arial"/>
              </a:rPr>
              <a:t>n</a:t>
            </a:r>
            <a:r>
              <a:rPr sz="2100" spc="140" dirty="0">
                <a:solidFill>
                  <a:srgbClr val="29095D"/>
                </a:solidFill>
                <a:latin typeface="Arial"/>
                <a:cs typeface="Arial"/>
              </a:rPr>
              <a:t>t</a:t>
            </a:r>
            <a:r>
              <a:rPr sz="2100" spc="95" dirty="0">
                <a:solidFill>
                  <a:srgbClr val="29095D"/>
                </a:solidFill>
                <a:latin typeface="Arial"/>
                <a:cs typeface="Arial"/>
              </a:rPr>
              <a:t>i</a:t>
            </a:r>
            <a:r>
              <a:rPr sz="2100" spc="-20" dirty="0">
                <a:solidFill>
                  <a:srgbClr val="29095D"/>
                </a:solidFill>
                <a:latin typeface="Arial"/>
                <a:cs typeface="Arial"/>
              </a:rPr>
              <a:t>-  </a:t>
            </a:r>
            <a:r>
              <a:rPr sz="2100" spc="35" dirty="0">
                <a:solidFill>
                  <a:srgbClr val="29095D"/>
                </a:solidFill>
                <a:latin typeface="Arial"/>
                <a:cs typeface="Arial"/>
              </a:rPr>
              <a:t>infectieux</a:t>
            </a:r>
            <a:r>
              <a:rPr sz="2100" spc="-80" dirty="0">
                <a:solidFill>
                  <a:srgbClr val="29095D"/>
                </a:solidFill>
                <a:latin typeface="Arial"/>
                <a:cs typeface="Arial"/>
              </a:rPr>
              <a:t> </a:t>
            </a:r>
            <a:r>
              <a:rPr sz="2100" spc="5" dirty="0">
                <a:solidFill>
                  <a:srgbClr val="29095D"/>
                </a:solidFill>
                <a:latin typeface="Arial"/>
                <a:cs typeface="Arial"/>
              </a:rPr>
              <a:t>majeur.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1565633" y="4063445"/>
            <a:ext cx="2111960" cy="11061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14013054" y="2525651"/>
            <a:ext cx="553322" cy="14732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11906154" y="2591148"/>
            <a:ext cx="966469" cy="966469"/>
            <a:chOff x="11906154" y="2591148"/>
            <a:chExt cx="966469" cy="966469"/>
          </a:xfrm>
        </p:grpSpPr>
        <p:sp>
          <p:nvSpPr>
            <p:cNvPr id="29" name="object 29"/>
            <p:cNvSpPr/>
            <p:nvPr/>
          </p:nvSpPr>
          <p:spPr>
            <a:xfrm>
              <a:off x="12147697" y="3007853"/>
              <a:ext cx="483234" cy="549910"/>
            </a:xfrm>
            <a:custGeom>
              <a:avLst/>
              <a:gdLst/>
              <a:ahLst/>
              <a:cxnLst/>
              <a:rect l="l" t="t" r="r" b="b"/>
              <a:pathLst>
                <a:path w="483234" h="549910">
                  <a:moveTo>
                    <a:pt x="375733" y="549466"/>
                  </a:moveTo>
                  <a:lnTo>
                    <a:pt x="107352" y="549466"/>
                  </a:lnTo>
                  <a:lnTo>
                    <a:pt x="65567" y="545222"/>
                  </a:lnTo>
                  <a:lnTo>
                    <a:pt x="31444" y="531441"/>
                  </a:lnTo>
                  <a:lnTo>
                    <a:pt x="8436" y="506543"/>
                  </a:lnTo>
                  <a:lnTo>
                    <a:pt x="0" y="468951"/>
                  </a:lnTo>
                  <a:lnTo>
                    <a:pt x="4459" y="439408"/>
                  </a:lnTo>
                  <a:lnTo>
                    <a:pt x="15962" y="402024"/>
                  </a:lnTo>
                  <a:lnTo>
                    <a:pt x="31689" y="357445"/>
                  </a:lnTo>
                  <a:lnTo>
                    <a:pt x="48824" y="306313"/>
                  </a:lnTo>
                  <a:lnTo>
                    <a:pt x="64552" y="249275"/>
                  </a:lnTo>
                  <a:lnTo>
                    <a:pt x="76054" y="186974"/>
                  </a:lnTo>
                  <a:lnTo>
                    <a:pt x="80514" y="120056"/>
                  </a:lnTo>
                  <a:lnTo>
                    <a:pt x="85938" y="85754"/>
                  </a:lnTo>
                  <a:lnTo>
                    <a:pt x="124051" y="34301"/>
                  </a:lnTo>
                  <a:lnTo>
                    <a:pt x="186791" y="5716"/>
                  </a:lnTo>
                  <a:lnTo>
                    <a:pt x="222999" y="0"/>
                  </a:lnTo>
                  <a:lnTo>
                    <a:pt x="260086" y="0"/>
                  </a:lnTo>
                  <a:lnTo>
                    <a:pt x="329862" y="17150"/>
                  </a:lnTo>
                  <a:lnTo>
                    <a:pt x="382048" y="57169"/>
                  </a:lnTo>
                  <a:lnTo>
                    <a:pt x="402571" y="120056"/>
                  </a:lnTo>
                  <a:lnTo>
                    <a:pt x="407031" y="186974"/>
                  </a:lnTo>
                  <a:lnTo>
                    <a:pt x="418533" y="249275"/>
                  </a:lnTo>
                  <a:lnTo>
                    <a:pt x="434260" y="306313"/>
                  </a:lnTo>
                  <a:lnTo>
                    <a:pt x="451396" y="357445"/>
                  </a:lnTo>
                  <a:lnTo>
                    <a:pt x="467123" y="402024"/>
                  </a:lnTo>
                  <a:lnTo>
                    <a:pt x="478625" y="439408"/>
                  </a:lnTo>
                  <a:lnTo>
                    <a:pt x="483085" y="468951"/>
                  </a:lnTo>
                  <a:lnTo>
                    <a:pt x="474648" y="506543"/>
                  </a:lnTo>
                  <a:lnTo>
                    <a:pt x="451641" y="531441"/>
                  </a:lnTo>
                  <a:lnTo>
                    <a:pt x="417518" y="545222"/>
                  </a:lnTo>
                  <a:lnTo>
                    <a:pt x="375733" y="549466"/>
                  </a:lnTo>
                  <a:close/>
                </a:path>
              </a:pathLst>
            </a:custGeom>
            <a:solidFill>
              <a:srgbClr val="99A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906154" y="2591148"/>
              <a:ext cx="966469" cy="590550"/>
            </a:xfrm>
            <a:custGeom>
              <a:avLst/>
              <a:gdLst/>
              <a:ahLst/>
              <a:cxnLst/>
              <a:rect l="l" t="t" r="r" b="b"/>
              <a:pathLst>
                <a:path w="966470" h="590550">
                  <a:moveTo>
                    <a:pt x="858818" y="590437"/>
                  </a:moveTo>
                  <a:lnTo>
                    <a:pt x="107352" y="590437"/>
                  </a:lnTo>
                  <a:lnTo>
                    <a:pt x="65567" y="582001"/>
                  </a:lnTo>
                  <a:lnTo>
                    <a:pt x="31444" y="558993"/>
                  </a:lnTo>
                  <a:lnTo>
                    <a:pt x="8436" y="524870"/>
                  </a:lnTo>
                  <a:lnTo>
                    <a:pt x="0" y="483085"/>
                  </a:lnTo>
                  <a:lnTo>
                    <a:pt x="2562" y="432909"/>
                  </a:lnTo>
                  <a:lnTo>
                    <a:pt x="10070" y="384267"/>
                  </a:lnTo>
                  <a:lnTo>
                    <a:pt x="22259" y="337397"/>
                  </a:lnTo>
                  <a:lnTo>
                    <a:pt x="38861" y="292535"/>
                  </a:lnTo>
                  <a:lnTo>
                    <a:pt x="59084" y="250895"/>
                  </a:lnTo>
                  <a:lnTo>
                    <a:pt x="83046" y="211637"/>
                  </a:lnTo>
                  <a:lnTo>
                    <a:pt x="110520" y="174988"/>
                  </a:lnTo>
                  <a:lnTo>
                    <a:pt x="141278" y="141179"/>
                  </a:lnTo>
                  <a:lnTo>
                    <a:pt x="175091" y="110438"/>
                  </a:lnTo>
                  <a:lnTo>
                    <a:pt x="212332" y="82569"/>
                  </a:lnTo>
                  <a:lnTo>
                    <a:pt x="252233" y="58333"/>
                  </a:lnTo>
                  <a:lnTo>
                    <a:pt x="294550" y="37969"/>
                  </a:lnTo>
                  <a:lnTo>
                    <a:pt x="339038" y="21715"/>
                  </a:lnTo>
                  <a:lnTo>
                    <a:pt x="385453" y="9810"/>
                  </a:lnTo>
                  <a:lnTo>
                    <a:pt x="433550" y="2492"/>
                  </a:lnTo>
                  <a:lnTo>
                    <a:pt x="483085" y="0"/>
                  </a:lnTo>
                  <a:lnTo>
                    <a:pt x="537940" y="3073"/>
                  </a:lnTo>
                  <a:lnTo>
                    <a:pt x="590970" y="12071"/>
                  </a:lnTo>
                  <a:lnTo>
                    <a:pt x="641848" y="26663"/>
                  </a:lnTo>
                  <a:lnTo>
                    <a:pt x="690250" y="46516"/>
                  </a:lnTo>
                  <a:lnTo>
                    <a:pt x="735847" y="71298"/>
                  </a:lnTo>
                  <a:lnTo>
                    <a:pt x="778315" y="100678"/>
                  </a:lnTo>
                  <a:lnTo>
                    <a:pt x="817327" y="134324"/>
                  </a:lnTo>
                  <a:lnTo>
                    <a:pt x="851855" y="170929"/>
                  </a:lnTo>
                  <a:lnTo>
                    <a:pt x="882369" y="210960"/>
                  </a:lnTo>
                  <a:lnTo>
                    <a:pt x="908635" y="254152"/>
                  </a:lnTo>
                  <a:lnTo>
                    <a:pt x="930369" y="300291"/>
                  </a:lnTo>
                  <a:lnTo>
                    <a:pt x="945632" y="343485"/>
                  </a:lnTo>
                  <a:lnTo>
                    <a:pt x="956865" y="388477"/>
                  </a:lnTo>
                  <a:lnTo>
                    <a:pt x="963800" y="435076"/>
                  </a:lnTo>
                  <a:lnTo>
                    <a:pt x="966171" y="483085"/>
                  </a:lnTo>
                  <a:lnTo>
                    <a:pt x="957734" y="524870"/>
                  </a:lnTo>
                  <a:lnTo>
                    <a:pt x="934726" y="558993"/>
                  </a:lnTo>
                  <a:lnTo>
                    <a:pt x="900603" y="582001"/>
                  </a:lnTo>
                  <a:lnTo>
                    <a:pt x="858818" y="590437"/>
                  </a:lnTo>
                  <a:close/>
                </a:path>
              </a:pathLst>
            </a:custGeom>
            <a:solidFill>
              <a:srgbClr val="DD2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5010" y="2698512"/>
              <a:ext cx="891540" cy="337820"/>
            </a:xfrm>
            <a:custGeom>
              <a:avLst/>
              <a:gdLst/>
              <a:ahLst/>
              <a:cxnLst/>
              <a:rect l="l" t="t" r="r" b="b"/>
              <a:pathLst>
                <a:path w="891540" h="337819">
                  <a:moveTo>
                    <a:pt x="336867" y="168833"/>
                  </a:moveTo>
                  <a:lnTo>
                    <a:pt x="330835" y="123939"/>
                  </a:lnTo>
                  <a:lnTo>
                    <a:pt x="313817" y="83604"/>
                  </a:lnTo>
                  <a:lnTo>
                    <a:pt x="287426" y="49441"/>
                  </a:lnTo>
                  <a:lnTo>
                    <a:pt x="253250" y="23037"/>
                  </a:lnTo>
                  <a:lnTo>
                    <a:pt x="214515" y="6705"/>
                  </a:lnTo>
                  <a:lnTo>
                    <a:pt x="212902" y="6019"/>
                  </a:lnTo>
                  <a:lnTo>
                    <a:pt x="168008" y="0"/>
                  </a:lnTo>
                  <a:lnTo>
                    <a:pt x="159905" y="203"/>
                  </a:lnTo>
                  <a:lnTo>
                    <a:pt x="151904" y="800"/>
                  </a:lnTo>
                  <a:lnTo>
                    <a:pt x="102412" y="33820"/>
                  </a:lnTo>
                  <a:lnTo>
                    <a:pt x="71653" y="67627"/>
                  </a:lnTo>
                  <a:lnTo>
                    <a:pt x="44183" y="104279"/>
                  </a:lnTo>
                  <a:lnTo>
                    <a:pt x="20218" y="143535"/>
                  </a:lnTo>
                  <a:lnTo>
                    <a:pt x="0" y="185178"/>
                  </a:lnTo>
                  <a:lnTo>
                    <a:pt x="12204" y="233908"/>
                  </a:lnTo>
                  <a:lnTo>
                    <a:pt x="37414" y="275831"/>
                  </a:lnTo>
                  <a:lnTo>
                    <a:pt x="73329" y="308660"/>
                  </a:lnTo>
                  <a:lnTo>
                    <a:pt x="117627" y="330047"/>
                  </a:lnTo>
                  <a:lnTo>
                    <a:pt x="168008" y="337693"/>
                  </a:lnTo>
                  <a:lnTo>
                    <a:pt x="212928" y="331660"/>
                  </a:lnTo>
                  <a:lnTo>
                    <a:pt x="253250" y="314642"/>
                  </a:lnTo>
                  <a:lnTo>
                    <a:pt x="287426" y="288239"/>
                  </a:lnTo>
                  <a:lnTo>
                    <a:pt x="313829" y="254063"/>
                  </a:lnTo>
                  <a:lnTo>
                    <a:pt x="330835" y="213728"/>
                  </a:lnTo>
                  <a:lnTo>
                    <a:pt x="336867" y="168859"/>
                  </a:lnTo>
                  <a:close/>
                </a:path>
                <a:path w="891540" h="337819">
                  <a:moveTo>
                    <a:pt x="891501" y="192938"/>
                  </a:moveTo>
                  <a:lnTo>
                    <a:pt x="869772" y="146799"/>
                  </a:lnTo>
                  <a:lnTo>
                    <a:pt x="843508" y="103606"/>
                  </a:lnTo>
                  <a:lnTo>
                    <a:pt x="812990" y="63576"/>
                  </a:lnTo>
                  <a:lnTo>
                    <a:pt x="778548" y="26962"/>
                  </a:lnTo>
                  <a:lnTo>
                    <a:pt x="731951" y="36753"/>
                  </a:lnTo>
                  <a:lnTo>
                    <a:pt x="693928" y="62649"/>
                  </a:lnTo>
                  <a:lnTo>
                    <a:pt x="668312" y="100863"/>
                  </a:lnTo>
                  <a:lnTo>
                    <a:pt x="658926" y="147599"/>
                  </a:lnTo>
                  <a:lnTo>
                    <a:pt x="668426" y="194614"/>
                  </a:lnTo>
                  <a:lnTo>
                    <a:pt x="694309" y="232994"/>
                  </a:lnTo>
                  <a:lnTo>
                    <a:pt x="732688" y="258876"/>
                  </a:lnTo>
                  <a:lnTo>
                    <a:pt x="779703" y="268376"/>
                  </a:lnTo>
                  <a:lnTo>
                    <a:pt x="816013" y="262801"/>
                  </a:lnTo>
                  <a:lnTo>
                    <a:pt x="847864" y="247230"/>
                  </a:lnTo>
                  <a:lnTo>
                    <a:pt x="873582" y="223367"/>
                  </a:lnTo>
                  <a:lnTo>
                    <a:pt x="891501" y="192938"/>
                  </a:lnTo>
                  <a:close/>
                </a:path>
              </a:pathLst>
            </a:custGeom>
            <a:solidFill>
              <a:srgbClr val="F4AB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362402" y="2899786"/>
              <a:ext cx="241542" cy="24154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362402" y="2644824"/>
              <a:ext cx="161028" cy="1610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10157732" y="2441460"/>
            <a:ext cx="1208760" cy="15640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Groupe 54"/>
          <p:cNvGrpSpPr/>
          <p:nvPr/>
        </p:nvGrpSpPr>
        <p:grpSpPr>
          <a:xfrm>
            <a:off x="200839" y="2441460"/>
            <a:ext cx="19913786" cy="10391494"/>
            <a:chOff x="170901" y="2394751"/>
            <a:chExt cx="19913786" cy="10391494"/>
          </a:xfrm>
        </p:grpSpPr>
        <p:grpSp>
          <p:nvGrpSpPr>
            <p:cNvPr id="43" name="Groupe 42"/>
            <p:cNvGrpSpPr/>
            <p:nvPr/>
          </p:nvGrpSpPr>
          <p:grpSpPr>
            <a:xfrm>
              <a:off x="170901" y="2488168"/>
              <a:ext cx="4627588" cy="10251368"/>
              <a:chOff x="154020" y="2400372"/>
              <a:chExt cx="4627588" cy="10251368"/>
            </a:xfrm>
          </p:grpSpPr>
          <p:grpSp>
            <p:nvGrpSpPr>
              <p:cNvPr id="3" name="object 3"/>
              <p:cNvGrpSpPr/>
              <p:nvPr/>
            </p:nvGrpSpPr>
            <p:grpSpPr>
              <a:xfrm>
                <a:off x="1842828" y="2400372"/>
                <a:ext cx="2938780" cy="2022475"/>
                <a:chOff x="1844575" y="2454152"/>
                <a:chExt cx="2938780" cy="2022475"/>
              </a:xfrm>
            </p:grpSpPr>
            <p:sp>
              <p:nvSpPr>
                <p:cNvPr id="4" name="object 4"/>
                <p:cNvSpPr/>
                <p:nvPr/>
              </p:nvSpPr>
              <p:spPr>
                <a:xfrm>
                  <a:off x="3625832" y="2681276"/>
                  <a:ext cx="878023" cy="784308"/>
                </a:xfrm>
                <a:prstGeom prst="rect">
                  <a:avLst/>
                </a:prstGeom>
                <a:blipFill>
                  <a:blip r:embed="rId6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5" name="object 5"/>
                <p:cNvSpPr/>
                <p:nvPr/>
              </p:nvSpPr>
              <p:spPr>
                <a:xfrm>
                  <a:off x="3625832" y="2681276"/>
                  <a:ext cx="878205" cy="784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8204" h="784860">
                      <a:moveTo>
                        <a:pt x="875953" y="515696"/>
                      </a:moveTo>
                      <a:lnTo>
                        <a:pt x="866212" y="570406"/>
                      </a:lnTo>
                      <a:lnTo>
                        <a:pt x="848197" y="618350"/>
                      </a:lnTo>
                      <a:lnTo>
                        <a:pt x="822740" y="659659"/>
                      </a:lnTo>
                      <a:lnTo>
                        <a:pt x="790670" y="694465"/>
                      </a:lnTo>
                      <a:lnTo>
                        <a:pt x="752821" y="722899"/>
                      </a:lnTo>
                      <a:lnTo>
                        <a:pt x="710022" y="745093"/>
                      </a:lnTo>
                      <a:lnTo>
                        <a:pt x="663105" y="761177"/>
                      </a:lnTo>
                      <a:lnTo>
                        <a:pt x="608888" y="773451"/>
                      </a:lnTo>
                      <a:lnTo>
                        <a:pt x="555570" y="781090"/>
                      </a:lnTo>
                      <a:lnTo>
                        <a:pt x="503371" y="784308"/>
                      </a:lnTo>
                      <a:lnTo>
                        <a:pt x="452514" y="783321"/>
                      </a:lnTo>
                      <a:lnTo>
                        <a:pt x="403218" y="778343"/>
                      </a:lnTo>
                      <a:lnTo>
                        <a:pt x="355704" y="769591"/>
                      </a:lnTo>
                      <a:lnTo>
                        <a:pt x="310193" y="757278"/>
                      </a:lnTo>
                      <a:lnTo>
                        <a:pt x="266905" y="741621"/>
                      </a:lnTo>
                      <a:lnTo>
                        <a:pt x="226062" y="722833"/>
                      </a:lnTo>
                      <a:lnTo>
                        <a:pt x="187884" y="701131"/>
                      </a:lnTo>
                      <a:lnTo>
                        <a:pt x="152592" y="676729"/>
                      </a:lnTo>
                      <a:lnTo>
                        <a:pt x="120406" y="649843"/>
                      </a:lnTo>
                      <a:lnTo>
                        <a:pt x="91548" y="620687"/>
                      </a:lnTo>
                      <a:lnTo>
                        <a:pt x="66238" y="589476"/>
                      </a:lnTo>
                      <a:lnTo>
                        <a:pt x="44698" y="556427"/>
                      </a:lnTo>
                      <a:lnTo>
                        <a:pt x="27146" y="521753"/>
                      </a:lnTo>
                      <a:lnTo>
                        <a:pt x="13805" y="485669"/>
                      </a:lnTo>
                      <a:lnTo>
                        <a:pt x="4896" y="448392"/>
                      </a:lnTo>
                      <a:lnTo>
                        <a:pt x="0" y="402926"/>
                      </a:lnTo>
                      <a:lnTo>
                        <a:pt x="1071" y="358210"/>
                      </a:lnTo>
                      <a:lnTo>
                        <a:pt x="7723" y="314583"/>
                      </a:lnTo>
                      <a:lnTo>
                        <a:pt x="19569" y="272386"/>
                      </a:lnTo>
                      <a:lnTo>
                        <a:pt x="36220" y="231960"/>
                      </a:lnTo>
                      <a:lnTo>
                        <a:pt x="57291" y="193646"/>
                      </a:lnTo>
                      <a:lnTo>
                        <a:pt x="82393" y="157783"/>
                      </a:lnTo>
                      <a:lnTo>
                        <a:pt x="111140" y="124712"/>
                      </a:lnTo>
                      <a:lnTo>
                        <a:pt x="143144" y="94774"/>
                      </a:lnTo>
                      <a:lnTo>
                        <a:pt x="178019" y="68309"/>
                      </a:lnTo>
                      <a:lnTo>
                        <a:pt x="215376" y="45658"/>
                      </a:lnTo>
                      <a:lnTo>
                        <a:pt x="254829" y="27161"/>
                      </a:lnTo>
                      <a:lnTo>
                        <a:pt x="295991" y="13159"/>
                      </a:lnTo>
                      <a:lnTo>
                        <a:pt x="338474" y="3991"/>
                      </a:lnTo>
                      <a:lnTo>
                        <a:pt x="381891" y="0"/>
                      </a:lnTo>
                      <a:lnTo>
                        <a:pt x="425855" y="1524"/>
                      </a:lnTo>
                      <a:lnTo>
                        <a:pt x="469979" y="8904"/>
                      </a:lnTo>
                      <a:lnTo>
                        <a:pt x="521375" y="23136"/>
                      </a:lnTo>
                      <a:lnTo>
                        <a:pt x="569982" y="40796"/>
                      </a:lnTo>
                      <a:lnTo>
                        <a:pt x="615641" y="61737"/>
                      </a:lnTo>
                      <a:lnTo>
                        <a:pt x="658193" y="85815"/>
                      </a:lnTo>
                      <a:lnTo>
                        <a:pt x="697480" y="112881"/>
                      </a:lnTo>
                      <a:lnTo>
                        <a:pt x="733345" y="142790"/>
                      </a:lnTo>
                      <a:lnTo>
                        <a:pt x="765628" y="175395"/>
                      </a:lnTo>
                      <a:lnTo>
                        <a:pt x="794171" y="210549"/>
                      </a:lnTo>
                      <a:lnTo>
                        <a:pt x="818816" y="248107"/>
                      </a:lnTo>
                      <a:lnTo>
                        <a:pt x="839404" y="287921"/>
                      </a:lnTo>
                      <a:lnTo>
                        <a:pt x="855777" y="329846"/>
                      </a:lnTo>
                      <a:lnTo>
                        <a:pt x="867777" y="373734"/>
                      </a:lnTo>
                      <a:lnTo>
                        <a:pt x="875245" y="419440"/>
                      </a:lnTo>
                      <a:lnTo>
                        <a:pt x="878023" y="466816"/>
                      </a:lnTo>
                      <a:lnTo>
                        <a:pt x="875953" y="515716"/>
                      </a:lnTo>
                      <a:close/>
                    </a:path>
                  </a:pathLst>
                </a:custGeom>
                <a:ln w="18668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6" name="object 6"/>
                <p:cNvSpPr/>
                <p:nvPr/>
              </p:nvSpPr>
              <p:spPr>
                <a:xfrm>
                  <a:off x="3796282" y="2884176"/>
                  <a:ext cx="560070" cy="353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0070" h="353060">
                      <a:moveTo>
                        <a:pt x="559673" y="182131"/>
                      </a:moveTo>
                      <a:lnTo>
                        <a:pt x="535292" y="219730"/>
                      </a:lnTo>
                      <a:lnTo>
                        <a:pt x="508501" y="252514"/>
                      </a:lnTo>
                      <a:lnTo>
                        <a:pt x="479645" y="280549"/>
                      </a:lnTo>
                      <a:lnTo>
                        <a:pt x="449071" y="303903"/>
                      </a:lnTo>
                      <a:lnTo>
                        <a:pt x="384156" y="336833"/>
                      </a:lnTo>
                      <a:lnTo>
                        <a:pt x="316529" y="351839"/>
                      </a:lnTo>
                      <a:lnTo>
                        <a:pt x="282564" y="352788"/>
                      </a:lnTo>
                      <a:lnTo>
                        <a:pt x="248960" y="349457"/>
                      </a:lnTo>
                      <a:lnTo>
                        <a:pt x="184222" y="330222"/>
                      </a:lnTo>
                      <a:lnTo>
                        <a:pt x="125085" y="294671"/>
                      </a:lnTo>
                      <a:lnTo>
                        <a:pt x="74323" y="243337"/>
                      </a:lnTo>
                      <a:lnTo>
                        <a:pt x="34707" y="176757"/>
                      </a:lnTo>
                      <a:lnTo>
                        <a:pt x="19945" y="137917"/>
                      </a:lnTo>
                      <a:lnTo>
                        <a:pt x="9009" y="95466"/>
                      </a:lnTo>
                      <a:lnTo>
                        <a:pt x="2245" y="49471"/>
                      </a:lnTo>
                      <a:lnTo>
                        <a:pt x="0" y="0"/>
                      </a:lnTo>
                    </a:path>
                  </a:pathLst>
                </a:custGeom>
                <a:ln w="28022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7" name="object 7"/>
                <p:cNvSpPr/>
                <p:nvPr/>
              </p:nvSpPr>
              <p:spPr>
                <a:xfrm>
                  <a:off x="3390165" y="2463677"/>
                  <a:ext cx="1183005" cy="468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3004" h="468630">
                      <a:moveTo>
                        <a:pt x="851497" y="468002"/>
                      </a:moveTo>
                      <a:lnTo>
                        <a:pt x="844901" y="440304"/>
                      </a:lnTo>
                      <a:lnTo>
                        <a:pt x="828907" y="422492"/>
                      </a:lnTo>
                      <a:lnTo>
                        <a:pt x="803516" y="414567"/>
                      </a:lnTo>
                      <a:lnTo>
                        <a:pt x="768726" y="416528"/>
                      </a:lnTo>
                    </a:path>
                    <a:path w="1183004" h="468630">
                      <a:moveTo>
                        <a:pt x="674130" y="412566"/>
                      </a:moveTo>
                      <a:lnTo>
                        <a:pt x="660224" y="387079"/>
                      </a:lnTo>
                      <a:lnTo>
                        <a:pt x="639167" y="371325"/>
                      </a:lnTo>
                      <a:lnTo>
                        <a:pt x="610957" y="365303"/>
                      </a:lnTo>
                      <a:lnTo>
                        <a:pt x="575595" y="369013"/>
                      </a:lnTo>
                    </a:path>
                    <a:path w="1183004" h="468630">
                      <a:moveTo>
                        <a:pt x="193129" y="332597"/>
                      </a:moveTo>
                      <a:lnTo>
                        <a:pt x="0" y="289045"/>
                      </a:lnTo>
                    </a:path>
                    <a:path w="1183004" h="468630">
                      <a:moveTo>
                        <a:pt x="378386" y="205894"/>
                      </a:moveTo>
                      <a:lnTo>
                        <a:pt x="291674" y="87111"/>
                      </a:lnTo>
                    </a:path>
                    <a:path w="1183004" h="468630">
                      <a:moveTo>
                        <a:pt x="595159" y="166294"/>
                      </a:moveTo>
                      <a:lnTo>
                        <a:pt x="595159" y="0"/>
                      </a:lnTo>
                    </a:path>
                    <a:path w="1183004" h="468630">
                      <a:moveTo>
                        <a:pt x="811932" y="209837"/>
                      </a:moveTo>
                      <a:lnTo>
                        <a:pt x="953824" y="59380"/>
                      </a:lnTo>
                    </a:path>
                    <a:path w="1183004" h="468630">
                      <a:moveTo>
                        <a:pt x="1044484" y="312784"/>
                      </a:moveTo>
                      <a:lnTo>
                        <a:pt x="1182435" y="221717"/>
                      </a:lnTo>
                    </a:path>
                  </a:pathLst>
                </a:custGeom>
                <a:ln w="18663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8" name="object 8"/>
                <p:cNvSpPr/>
                <p:nvPr/>
              </p:nvSpPr>
              <p:spPr>
                <a:xfrm>
                  <a:off x="4529240" y="2926930"/>
                  <a:ext cx="205104" cy="12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104" h="12064">
                      <a:moveTo>
                        <a:pt x="-9352" y="5938"/>
                      </a:moveTo>
                      <a:lnTo>
                        <a:pt x="214133" y="5938"/>
                      </a:lnTo>
                    </a:path>
                  </a:pathLst>
                </a:custGeom>
                <a:ln w="30583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9" name="object 9"/>
                <p:cNvSpPr/>
                <p:nvPr/>
              </p:nvSpPr>
              <p:spPr>
                <a:xfrm>
                  <a:off x="4300633" y="3168458"/>
                  <a:ext cx="433705" cy="518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04" h="518795">
                      <a:moveTo>
                        <a:pt x="287736" y="0"/>
                      </a:moveTo>
                      <a:lnTo>
                        <a:pt x="433388" y="51473"/>
                      </a:lnTo>
                    </a:path>
                    <a:path w="433704" h="518795">
                      <a:moveTo>
                        <a:pt x="145830" y="249443"/>
                      </a:moveTo>
                      <a:lnTo>
                        <a:pt x="287722" y="384063"/>
                      </a:lnTo>
                    </a:path>
                    <a:path w="433704" h="518795">
                      <a:moveTo>
                        <a:pt x="0" y="368221"/>
                      </a:moveTo>
                      <a:lnTo>
                        <a:pt x="19707" y="518679"/>
                      </a:lnTo>
                    </a:path>
                  </a:pathLst>
                </a:custGeom>
                <a:ln w="18663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0" name="object 10"/>
                <p:cNvSpPr/>
                <p:nvPr/>
              </p:nvSpPr>
              <p:spPr>
                <a:xfrm>
                  <a:off x="4052332" y="3568360"/>
                  <a:ext cx="12065" cy="119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64" h="119379">
                      <a:moveTo>
                        <a:pt x="5911" y="-9310"/>
                      </a:moveTo>
                      <a:lnTo>
                        <a:pt x="5911" y="128092"/>
                      </a:lnTo>
                    </a:path>
                  </a:pathLst>
                </a:custGeom>
                <a:ln w="30445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1" name="object 11"/>
                <p:cNvSpPr/>
                <p:nvPr/>
              </p:nvSpPr>
              <p:spPr>
                <a:xfrm>
                  <a:off x="3315279" y="3180326"/>
                  <a:ext cx="524510" cy="447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510" h="447675">
                      <a:moveTo>
                        <a:pt x="524214" y="316767"/>
                      </a:moveTo>
                      <a:lnTo>
                        <a:pt x="480857" y="447427"/>
                      </a:lnTo>
                    </a:path>
                    <a:path w="524510" h="447675">
                      <a:moveTo>
                        <a:pt x="323199" y="201932"/>
                      </a:moveTo>
                      <a:lnTo>
                        <a:pt x="212838" y="328635"/>
                      </a:lnTo>
                    </a:path>
                    <a:path w="524510" h="447675">
                      <a:moveTo>
                        <a:pt x="165539" y="0"/>
                      </a:moveTo>
                      <a:lnTo>
                        <a:pt x="0" y="114823"/>
                      </a:lnTo>
                    </a:path>
                  </a:pathLst>
                </a:custGeom>
                <a:ln w="18663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2" name="object 12"/>
                <p:cNvSpPr/>
                <p:nvPr/>
              </p:nvSpPr>
              <p:spPr>
                <a:xfrm>
                  <a:off x="3348794" y="3195300"/>
                  <a:ext cx="165735" cy="1149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735" h="114935">
                      <a:moveTo>
                        <a:pt x="165539" y="0"/>
                      </a:moveTo>
                      <a:lnTo>
                        <a:pt x="0" y="114821"/>
                      </a:lnTo>
                    </a:path>
                  </a:pathLst>
                </a:custGeom>
                <a:ln w="18678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3" name="object 13"/>
                <p:cNvSpPr/>
                <p:nvPr/>
              </p:nvSpPr>
              <p:spPr>
                <a:xfrm>
                  <a:off x="3362571" y="2982356"/>
                  <a:ext cx="165735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735">
                      <a:moveTo>
                        <a:pt x="165539" y="0"/>
                      </a:moveTo>
                      <a:lnTo>
                        <a:pt x="0" y="0"/>
                      </a:lnTo>
                    </a:path>
                  </a:pathLst>
                </a:custGeom>
                <a:ln w="18705">
                  <a:solidFill>
                    <a:srgbClr val="37333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4" name="object 14"/>
                <p:cNvSpPr/>
                <p:nvPr/>
              </p:nvSpPr>
              <p:spPr>
                <a:xfrm>
                  <a:off x="3396089" y="2478641"/>
                  <a:ext cx="1210310" cy="518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0310" h="518794">
                      <a:moveTo>
                        <a:pt x="165539" y="518689"/>
                      </a:moveTo>
                      <a:lnTo>
                        <a:pt x="0" y="518689"/>
                      </a:lnTo>
                    </a:path>
                    <a:path w="1210310" h="518794">
                      <a:moveTo>
                        <a:pt x="220723" y="332587"/>
                      </a:moveTo>
                      <a:lnTo>
                        <a:pt x="27592" y="289033"/>
                      </a:lnTo>
                    </a:path>
                    <a:path w="1210310" h="518794">
                      <a:moveTo>
                        <a:pt x="405980" y="205884"/>
                      </a:moveTo>
                      <a:lnTo>
                        <a:pt x="319266" y="87103"/>
                      </a:lnTo>
                    </a:path>
                    <a:path w="1210310" h="518794">
                      <a:moveTo>
                        <a:pt x="622753" y="166294"/>
                      </a:moveTo>
                      <a:lnTo>
                        <a:pt x="622753" y="0"/>
                      </a:lnTo>
                    </a:path>
                    <a:path w="1210310" h="518794">
                      <a:moveTo>
                        <a:pt x="839526" y="209847"/>
                      </a:moveTo>
                      <a:lnTo>
                        <a:pt x="981418" y="59388"/>
                      </a:lnTo>
                    </a:path>
                    <a:path w="1210310" h="518794">
                      <a:moveTo>
                        <a:pt x="1072078" y="312794"/>
                      </a:moveTo>
                      <a:lnTo>
                        <a:pt x="1210029" y="221727"/>
                      </a:lnTo>
                    </a:path>
                  </a:pathLst>
                </a:custGeom>
                <a:ln w="18663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5" name="object 15"/>
                <p:cNvSpPr/>
                <p:nvPr/>
              </p:nvSpPr>
              <p:spPr>
                <a:xfrm>
                  <a:off x="4562759" y="2941884"/>
                  <a:ext cx="205104" cy="12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104" h="12064">
                      <a:moveTo>
                        <a:pt x="-9352" y="5938"/>
                      </a:moveTo>
                      <a:lnTo>
                        <a:pt x="214133" y="5938"/>
                      </a:lnTo>
                    </a:path>
                  </a:pathLst>
                </a:custGeom>
                <a:ln w="30583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6" name="object 16"/>
                <p:cNvSpPr/>
                <p:nvPr/>
              </p:nvSpPr>
              <p:spPr>
                <a:xfrm>
                  <a:off x="4334151" y="3183413"/>
                  <a:ext cx="433705" cy="518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04" h="518795">
                      <a:moveTo>
                        <a:pt x="287736" y="0"/>
                      </a:moveTo>
                      <a:lnTo>
                        <a:pt x="433388" y="51473"/>
                      </a:lnTo>
                    </a:path>
                    <a:path w="433704" h="518795">
                      <a:moveTo>
                        <a:pt x="145830" y="249443"/>
                      </a:moveTo>
                      <a:lnTo>
                        <a:pt x="287722" y="384063"/>
                      </a:lnTo>
                    </a:path>
                    <a:path w="433704" h="518795">
                      <a:moveTo>
                        <a:pt x="0" y="368221"/>
                      </a:moveTo>
                      <a:lnTo>
                        <a:pt x="19707" y="518681"/>
                      </a:lnTo>
                    </a:path>
                  </a:pathLst>
                </a:custGeom>
                <a:ln w="18663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7" name="object 17"/>
                <p:cNvSpPr/>
                <p:nvPr/>
              </p:nvSpPr>
              <p:spPr>
                <a:xfrm>
                  <a:off x="4085851" y="3583315"/>
                  <a:ext cx="12065" cy="119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64" h="119379">
                      <a:moveTo>
                        <a:pt x="5911" y="-9310"/>
                      </a:moveTo>
                      <a:lnTo>
                        <a:pt x="5911" y="128094"/>
                      </a:lnTo>
                    </a:path>
                  </a:pathLst>
                </a:custGeom>
                <a:ln w="30445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8" name="object 18"/>
                <p:cNvSpPr/>
                <p:nvPr/>
              </p:nvSpPr>
              <p:spPr>
                <a:xfrm>
                  <a:off x="3561637" y="3397233"/>
                  <a:ext cx="311785" cy="245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85" h="245745">
                      <a:moveTo>
                        <a:pt x="311375" y="114815"/>
                      </a:moveTo>
                      <a:lnTo>
                        <a:pt x="268021" y="245476"/>
                      </a:lnTo>
                    </a:path>
                    <a:path w="311785" h="245745">
                      <a:moveTo>
                        <a:pt x="110360" y="0"/>
                      </a:moveTo>
                      <a:lnTo>
                        <a:pt x="0" y="126701"/>
                      </a:lnTo>
                    </a:path>
                  </a:pathLst>
                </a:custGeom>
                <a:ln w="18663">
                  <a:solidFill>
                    <a:srgbClr val="FFF11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9" name="object 19"/>
                <p:cNvSpPr/>
                <p:nvPr/>
              </p:nvSpPr>
              <p:spPr>
                <a:xfrm>
                  <a:off x="1844575" y="3448066"/>
                  <a:ext cx="1442460" cy="1028396"/>
                </a:xfrm>
                <a:prstGeom prst="rect">
                  <a:avLst/>
                </a:prstGeom>
                <a:blipFill>
                  <a:blip r:embed="rId7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20" name="object 20"/>
              <p:cNvSpPr/>
              <p:nvPr/>
            </p:nvSpPr>
            <p:spPr>
              <a:xfrm>
                <a:off x="154020" y="2463575"/>
                <a:ext cx="1460233" cy="144162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21"/>
              <p:cNvSpPr txBox="1"/>
              <p:nvPr/>
            </p:nvSpPr>
            <p:spPr>
              <a:xfrm>
                <a:off x="374650" y="5051425"/>
                <a:ext cx="4115435" cy="7600315"/>
              </a:xfrm>
              <a:prstGeom prst="rect">
                <a:avLst/>
              </a:prstGeom>
            </p:spPr>
            <p:txBody>
              <a:bodyPr vert="horz" wrap="square" lIns="0" tIns="175895" rIns="0" bIns="0" rtlCol="0">
                <a:spAutoFit/>
              </a:bodyPr>
              <a:lstStyle/>
              <a:p>
                <a:pPr marR="56515" algn="ctr">
                  <a:lnSpc>
                    <a:spcPct val="100000"/>
                  </a:lnSpc>
                  <a:spcBef>
                    <a:spcPts val="1385"/>
                  </a:spcBef>
                </a:pPr>
                <a:r>
                  <a:rPr sz="210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AU</a:t>
                </a:r>
                <a:r>
                  <a:rPr sz="210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55" dirty="0">
                    <a:solidFill>
                      <a:srgbClr val="29095D"/>
                    </a:solidFill>
                    <a:latin typeface="Arial"/>
                    <a:cs typeface="Arial"/>
                  </a:rPr>
                  <a:t>REVEIL</a:t>
                </a:r>
                <a:endParaRPr sz="2100" dirty="0">
                  <a:latin typeface="Arial"/>
                  <a:cs typeface="Arial"/>
                </a:endParaRPr>
              </a:p>
              <a:p>
                <a:pPr marL="48895" marR="41275" algn="ctr">
                  <a:lnSpc>
                    <a:spcPct val="116599"/>
                  </a:lnSpc>
                  <a:spcBef>
                    <a:spcPts val="869"/>
                  </a:spcBef>
                </a:pP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Etirements, </a:t>
                </a: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gratifications, </a:t>
                </a:r>
                <a:r>
                  <a:rPr sz="2100" spc="60" dirty="0">
                    <a:solidFill>
                      <a:srgbClr val="29095D"/>
                    </a:solidFill>
                    <a:latin typeface="Arial"/>
                    <a:cs typeface="Arial"/>
                  </a:rPr>
                  <a:t>tenir</a:t>
                </a:r>
                <a:r>
                  <a:rPr sz="2100" spc="-24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un  </a:t>
                </a:r>
                <a:r>
                  <a:rPr sz="210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"Bullet 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Journal", 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lire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quelques  </a:t>
                </a:r>
                <a:r>
                  <a:rPr sz="210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pages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d'un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livre, </a:t>
                </a:r>
                <a:r>
                  <a:rPr sz="210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pratiquer 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la 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cohérence cardiaque,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du </a:t>
                </a:r>
                <a:r>
                  <a:rPr sz="210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QI</a:t>
                </a:r>
                <a:r>
                  <a:rPr sz="2100" spc="-34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Gong.</a:t>
                </a:r>
                <a:endParaRPr sz="2100" dirty="0">
                  <a:latin typeface="Arial"/>
                  <a:cs typeface="Arial"/>
                </a:endParaRPr>
              </a:p>
              <a:p>
                <a:pPr marL="12065" marR="5080" algn="ctr">
                  <a:lnSpc>
                    <a:spcPct val="116599"/>
                  </a:lnSpc>
                </a:pPr>
                <a:r>
                  <a:rPr sz="2100" spc="-105" dirty="0">
                    <a:solidFill>
                      <a:srgbClr val="29095D"/>
                    </a:solidFill>
                    <a:latin typeface="Arial"/>
                    <a:cs typeface="Arial"/>
                  </a:rPr>
                  <a:t>A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ne </a:t>
                </a:r>
                <a:r>
                  <a:rPr sz="210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pas </a:t>
                </a:r>
                <a:r>
                  <a:rPr sz="210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faire </a:t>
                </a:r>
                <a:r>
                  <a:rPr sz="2100" spc="-165" dirty="0">
                    <a:solidFill>
                      <a:srgbClr val="29095D"/>
                    </a:solidFill>
                    <a:latin typeface="Arial"/>
                    <a:cs typeface="Arial"/>
                  </a:rPr>
                  <a:t>: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regarder </a:t>
                </a:r>
                <a:r>
                  <a:rPr sz="2100" spc="-45" dirty="0">
                    <a:solidFill>
                      <a:srgbClr val="29095D"/>
                    </a:solidFill>
                    <a:latin typeface="Arial"/>
                    <a:cs typeface="Arial"/>
                  </a:rPr>
                  <a:t>son  </a:t>
                </a:r>
                <a:r>
                  <a:rPr sz="210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portable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pour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ne </a:t>
                </a:r>
                <a:r>
                  <a:rPr sz="210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pas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parasiter</a:t>
                </a:r>
                <a:r>
                  <a:rPr sz="2100" spc="-40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45" dirty="0">
                    <a:solidFill>
                      <a:srgbClr val="29095D"/>
                    </a:solidFill>
                    <a:latin typeface="Arial"/>
                    <a:cs typeface="Arial"/>
                  </a:rPr>
                  <a:t>son  </a:t>
                </a: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esprit 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avec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210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mauvaises  </a:t>
                </a:r>
                <a:r>
                  <a:rPr sz="210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nouvelles.</a:t>
                </a:r>
                <a:endParaRPr sz="2100" dirty="0">
                  <a:latin typeface="Arial"/>
                  <a:cs typeface="Arial"/>
                </a:endParaRPr>
              </a:p>
              <a:p>
                <a:pPr algn="ctr">
                  <a:lnSpc>
                    <a:spcPct val="100000"/>
                  </a:lnSpc>
                  <a:spcBef>
                    <a:spcPts val="1450"/>
                  </a:spcBef>
                </a:pPr>
                <a:r>
                  <a:rPr sz="2100" spc="-135" dirty="0">
                    <a:solidFill>
                      <a:srgbClr val="29095D"/>
                    </a:solidFill>
                    <a:latin typeface="Arial"/>
                    <a:cs typeface="Arial"/>
                  </a:rPr>
                  <a:t>PETIT </a:t>
                </a:r>
                <a:r>
                  <a:rPr sz="2100" spc="-165" dirty="0">
                    <a:solidFill>
                      <a:srgbClr val="29095D"/>
                    </a:solidFill>
                    <a:latin typeface="Arial"/>
                    <a:cs typeface="Arial"/>
                  </a:rPr>
                  <a:t>DEJ</a:t>
                </a:r>
                <a:r>
                  <a:rPr sz="210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!</a:t>
                </a:r>
                <a:endParaRPr sz="2100" dirty="0">
                  <a:latin typeface="Arial"/>
                  <a:cs typeface="Arial"/>
                </a:endParaRPr>
              </a:p>
              <a:p>
                <a:pPr marL="415290" marR="36830" indent="-370840">
                  <a:lnSpc>
                    <a:spcPct val="116599"/>
                  </a:lnSpc>
                  <a:spcBef>
                    <a:spcPts val="1035"/>
                  </a:spcBef>
                </a:pP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Commencer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par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une </a:t>
                </a:r>
                <a:r>
                  <a:rPr sz="210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décoction</a:t>
                </a:r>
                <a:r>
                  <a:rPr sz="2100" spc="-36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 </a:t>
                </a:r>
                <a:r>
                  <a:rPr sz="210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gingembre/citron </a:t>
                </a: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ou</a:t>
                </a:r>
                <a:r>
                  <a:rPr sz="2100" spc="-21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tisane.</a:t>
                </a:r>
                <a:endParaRPr sz="2100" dirty="0">
                  <a:latin typeface="Arial"/>
                  <a:cs typeface="Arial"/>
                </a:endParaRPr>
              </a:p>
              <a:p>
                <a:pPr marL="36195" marR="351155" indent="330835">
                  <a:lnSpc>
                    <a:spcPct val="116599"/>
                  </a:lnSpc>
                </a:pP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Continue 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avec </a:t>
                </a:r>
                <a:r>
                  <a:rPr sz="210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oeufs,</a:t>
                </a:r>
                <a:r>
                  <a:rPr sz="2100" spc="-2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avocat, 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jambon, </a:t>
                </a:r>
                <a:r>
                  <a:rPr sz="210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fromage,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pain</a:t>
                </a:r>
                <a:r>
                  <a:rPr sz="2100" spc="-31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complet</a:t>
                </a:r>
                <a:endParaRPr sz="2100" dirty="0">
                  <a:latin typeface="Arial"/>
                  <a:cs typeface="Arial"/>
                </a:endParaRPr>
              </a:p>
              <a:p>
                <a:pPr marL="67310" marR="59690" indent="64135" algn="ctr">
                  <a:lnSpc>
                    <a:spcPct val="116599"/>
                  </a:lnSpc>
                </a:pPr>
                <a:r>
                  <a:rPr sz="2100" spc="-65" dirty="0">
                    <a:solidFill>
                      <a:srgbClr val="29095D"/>
                    </a:solidFill>
                    <a:latin typeface="Arial"/>
                    <a:cs typeface="Arial"/>
                  </a:rPr>
                  <a:t>(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céréales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,épautre, </a:t>
                </a:r>
                <a:r>
                  <a:rPr sz="210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mais...) 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oléagineux </a:t>
                </a:r>
                <a:r>
                  <a:rPr sz="2100" spc="-65" dirty="0">
                    <a:solidFill>
                      <a:srgbClr val="29095D"/>
                    </a:solidFill>
                    <a:latin typeface="Arial"/>
                    <a:cs typeface="Arial"/>
                  </a:rPr>
                  <a:t>( </a:t>
                </a:r>
                <a:r>
                  <a:rPr sz="2100" spc="-40" dirty="0">
                    <a:solidFill>
                      <a:srgbClr val="29095D"/>
                    </a:solidFill>
                    <a:latin typeface="Arial"/>
                    <a:cs typeface="Arial"/>
                  </a:rPr>
                  <a:t>amandes, </a:t>
                </a:r>
                <a:r>
                  <a:rPr sz="210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noix...)  </a:t>
                </a:r>
                <a:r>
                  <a:rPr sz="2100" spc="-150" dirty="0">
                    <a:solidFill>
                      <a:srgbClr val="29095D"/>
                    </a:solidFill>
                    <a:latin typeface="Arial"/>
                    <a:cs typeface="Arial"/>
                  </a:rPr>
                  <a:t>FRUITS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2100" spc="-40" dirty="0">
                    <a:solidFill>
                      <a:srgbClr val="29095D"/>
                    </a:solidFill>
                    <a:latin typeface="Arial"/>
                    <a:cs typeface="Arial"/>
                  </a:rPr>
                  <a:t>saison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!!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smoothies,</a:t>
                </a:r>
                <a:r>
                  <a:rPr sz="2100" spc="-2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jus 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210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légumes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par</a:t>
                </a:r>
                <a:r>
                  <a:rPr sz="2100" spc="-229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exemple.</a:t>
                </a:r>
                <a:endParaRPr sz="2100" dirty="0">
                  <a:latin typeface="Arial"/>
                  <a:cs typeface="Arial"/>
                </a:endParaRPr>
              </a:p>
              <a:p>
                <a:pPr algn="ctr">
                  <a:lnSpc>
                    <a:spcPct val="100000"/>
                  </a:lnSpc>
                  <a:spcBef>
                    <a:spcPts val="420"/>
                  </a:spcBef>
                </a:pP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ou jeûner </a:t>
                </a:r>
                <a:r>
                  <a:rPr sz="210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jusqu'au 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repas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du</a:t>
                </a:r>
                <a:r>
                  <a:rPr sz="2100" spc="-42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midi.</a:t>
                </a:r>
                <a:endParaRPr sz="2100" dirty="0">
                  <a:latin typeface="Arial"/>
                  <a:cs typeface="Arial"/>
                </a:endParaRPr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160474" y="4504750"/>
                <a:ext cx="4186667" cy="765119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4" name="Groupe 53"/>
            <p:cNvGrpSpPr/>
            <p:nvPr/>
          </p:nvGrpSpPr>
          <p:grpSpPr>
            <a:xfrm>
              <a:off x="4956112" y="2441460"/>
              <a:ext cx="5051425" cy="10344785"/>
              <a:chOff x="4956112" y="2441460"/>
              <a:chExt cx="5051425" cy="10344785"/>
            </a:xfrm>
          </p:grpSpPr>
          <p:sp>
            <p:nvSpPr>
              <p:cNvPr id="25" name="object 25"/>
              <p:cNvSpPr txBox="1"/>
              <p:nvPr/>
            </p:nvSpPr>
            <p:spPr>
              <a:xfrm>
                <a:off x="4956112" y="2441460"/>
                <a:ext cx="5051425" cy="1034478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2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  <a:spcBef>
                    <a:spcPts val="50"/>
                  </a:spcBef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 marL="215265" marR="209550" algn="ctr">
                  <a:lnSpc>
                    <a:spcPct val="116500"/>
                  </a:lnSpc>
                </a:pP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VITAMINE </a:t>
                </a:r>
                <a:r>
                  <a:rPr sz="1950" spc="-40" dirty="0">
                    <a:solidFill>
                      <a:srgbClr val="29095D"/>
                    </a:solidFill>
                    <a:latin typeface="Arial"/>
                    <a:cs typeface="Arial"/>
                  </a:rPr>
                  <a:t>D 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sans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 </a:t>
                </a:r>
                <a:r>
                  <a:rPr sz="195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soleil </a:t>
                </a:r>
                <a:r>
                  <a:rPr sz="1950" spc="120" dirty="0">
                    <a:solidFill>
                      <a:srgbClr val="29095D"/>
                    </a:solidFill>
                    <a:latin typeface="Arial"/>
                    <a:cs typeface="Arial"/>
                  </a:rPr>
                  <a:t>il </a:t>
                </a:r>
                <a:r>
                  <a:rPr sz="1950" spc="60" dirty="0">
                    <a:solidFill>
                      <a:srgbClr val="29095D"/>
                    </a:solidFill>
                    <a:latin typeface="Arial"/>
                    <a:cs typeface="Arial"/>
                  </a:rPr>
                  <a:t>faut </a:t>
                </a:r>
                <a:r>
                  <a:rPr sz="1950" spc="-90" dirty="0">
                    <a:solidFill>
                      <a:srgbClr val="29095D"/>
                    </a:solidFill>
                    <a:latin typeface="Arial"/>
                    <a:cs typeface="Arial"/>
                  </a:rPr>
                  <a:t>se 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supplémenter,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sinon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par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(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saumon,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foie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 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morue,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jaune</a:t>
                </a:r>
                <a:r>
                  <a:rPr sz="1950" spc="-14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40" dirty="0">
                    <a:solidFill>
                      <a:srgbClr val="29095D"/>
                    </a:solidFill>
                    <a:latin typeface="Arial"/>
                    <a:cs typeface="Arial"/>
                  </a:rPr>
                  <a:t>d'oeuf...)</a:t>
                </a:r>
                <a:endParaRPr sz="1950" dirty="0">
                  <a:latin typeface="Arial"/>
                  <a:cs typeface="Arial"/>
                </a:endParaRPr>
              </a:p>
              <a:p>
                <a:pPr marL="239395" marR="234315" algn="ctr">
                  <a:lnSpc>
                    <a:spcPct val="116500"/>
                  </a:lnSpc>
                  <a:spcBef>
                    <a:spcPts val="5"/>
                  </a:spcBef>
                </a:pP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VITAMINE </a:t>
                </a:r>
                <a:r>
                  <a:rPr sz="1950" spc="-190" dirty="0">
                    <a:solidFill>
                      <a:srgbClr val="29095D"/>
                    </a:solidFill>
                    <a:latin typeface="Arial"/>
                    <a:cs typeface="Arial"/>
                  </a:rPr>
                  <a:t>C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à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prendre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en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fin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</a:t>
                </a:r>
                <a:r>
                  <a:rPr sz="1950" spc="-39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repas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car 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mieux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assimilée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ou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via</a:t>
                </a:r>
                <a:r>
                  <a:rPr sz="1950" spc="-39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ex </a:t>
                </a:r>
                <a:r>
                  <a:rPr sz="1950" spc="-155" dirty="0">
                    <a:solidFill>
                      <a:srgbClr val="29095D"/>
                    </a:solidFill>
                    <a:latin typeface="Arial"/>
                    <a:cs typeface="Arial"/>
                  </a:rPr>
                  <a:t>:</a:t>
                </a:r>
                <a:endParaRPr sz="1950" dirty="0">
                  <a:latin typeface="Arial"/>
                  <a:cs typeface="Arial"/>
                </a:endParaRPr>
              </a:p>
              <a:p>
                <a:pPr marL="264795" marR="259079" indent="-635" algn="ctr">
                  <a:lnSpc>
                    <a:spcPct val="116500"/>
                  </a:lnSpc>
                </a:pP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(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agrumes,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persil, </a:t>
                </a:r>
                <a:r>
                  <a:rPr sz="195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brocolis...)  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MAGNESIUM </a:t>
                </a:r>
                <a:r>
                  <a:rPr sz="1950" spc="80" dirty="0">
                    <a:solidFill>
                      <a:srgbClr val="29095D"/>
                    </a:solidFill>
                    <a:latin typeface="Arial"/>
                    <a:cs typeface="Arial"/>
                  </a:rPr>
                  <a:t>fuit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avec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 </a:t>
                </a: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stress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donc 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rechargeons </a:t>
                </a:r>
                <a:r>
                  <a:rPr sz="195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nous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!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mais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avec</a:t>
                </a:r>
                <a:r>
                  <a:rPr sz="1950" spc="-40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des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formes 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biodisponible </a:t>
                </a: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(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ex </a:t>
                </a:r>
                <a:r>
                  <a:rPr sz="1950" spc="-155" dirty="0">
                    <a:solidFill>
                      <a:srgbClr val="29095D"/>
                    </a:solidFill>
                    <a:latin typeface="Arial"/>
                    <a:cs typeface="Arial"/>
                  </a:rPr>
                  <a:t>: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bisglycinate, 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glycérophosphate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)</a:t>
                </a:r>
                <a:endParaRPr sz="1950" dirty="0">
                  <a:latin typeface="Arial"/>
                  <a:cs typeface="Arial"/>
                </a:endParaRPr>
              </a:p>
              <a:p>
                <a:pPr algn="ctr">
                  <a:lnSpc>
                    <a:spcPct val="100000"/>
                  </a:lnSpc>
                  <a:spcBef>
                    <a:spcPts val="1140"/>
                  </a:spcBef>
                </a:pP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Manger </a:t>
                </a:r>
                <a:r>
                  <a:rPr sz="1950" spc="20" dirty="0">
                    <a:solidFill>
                      <a:srgbClr val="BE3720"/>
                    </a:solidFill>
                    <a:latin typeface="Arial"/>
                    <a:cs typeface="Arial"/>
                  </a:rPr>
                  <a:t>V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ivant </a:t>
                </a:r>
                <a:r>
                  <a:rPr sz="1950" spc="5" dirty="0">
                    <a:solidFill>
                      <a:srgbClr val="BE3720"/>
                    </a:solidFill>
                    <a:latin typeface="Arial"/>
                    <a:cs typeface="Arial"/>
                  </a:rPr>
                  <a:t>V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arié </a:t>
                </a:r>
                <a:r>
                  <a:rPr sz="1950" spc="20" dirty="0">
                    <a:solidFill>
                      <a:srgbClr val="BE3720"/>
                    </a:solidFill>
                    <a:latin typeface="Arial"/>
                    <a:cs typeface="Arial"/>
                  </a:rPr>
                  <a:t>V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égétal</a:t>
                </a:r>
                <a:r>
                  <a:rPr sz="1950" spc="-33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!</a:t>
                </a:r>
                <a:endParaRPr sz="1950" dirty="0">
                  <a:latin typeface="Arial"/>
                  <a:cs typeface="Arial"/>
                </a:endParaRPr>
              </a:p>
              <a:p>
                <a:pPr marL="248920" marR="243204" algn="ctr">
                  <a:lnSpc>
                    <a:spcPct val="116500"/>
                  </a:lnSpc>
                </a:pP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Nourriture</a:t>
                </a:r>
                <a:r>
                  <a:rPr sz="1950" spc="-8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70" dirty="0">
                    <a:solidFill>
                      <a:srgbClr val="29095D"/>
                    </a:solidFill>
                    <a:latin typeface="Arial"/>
                    <a:cs typeface="Arial"/>
                  </a:rPr>
                  <a:t>la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moins</a:t>
                </a:r>
                <a:r>
                  <a:rPr sz="1950" spc="-8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transformée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possible  </a:t>
                </a:r>
                <a:r>
                  <a:rPr sz="195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Privilégier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producteurs</a:t>
                </a:r>
                <a:r>
                  <a:rPr sz="1950" spc="-254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locaux.</a:t>
                </a:r>
                <a:endParaRPr sz="1950" dirty="0">
                  <a:latin typeface="Arial"/>
                  <a:cs typeface="Arial"/>
                </a:endParaRPr>
              </a:p>
              <a:p>
                <a:pPr algn="ctr">
                  <a:lnSpc>
                    <a:spcPct val="100000"/>
                  </a:lnSpc>
                  <a:spcBef>
                    <a:spcPts val="385"/>
                  </a:spcBef>
                </a:pP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Augmenter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légumes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</a:t>
                </a:r>
                <a:r>
                  <a:rPr sz="1950" spc="-34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saison.</a:t>
                </a:r>
                <a:endParaRPr sz="1950" dirty="0">
                  <a:latin typeface="Arial"/>
                  <a:cs typeface="Arial"/>
                </a:endParaRPr>
              </a:p>
              <a:p>
                <a:pPr marL="168275" marR="162560" algn="ctr">
                  <a:lnSpc>
                    <a:spcPct val="116500"/>
                  </a:lnSpc>
                </a:pPr>
                <a:r>
                  <a:rPr sz="195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Privilégier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céréales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complètes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ou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semi- 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complètes.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Réduire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195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aliments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riches en  </a:t>
                </a:r>
                <a:r>
                  <a:rPr sz="1950" spc="-45" dirty="0">
                    <a:solidFill>
                      <a:srgbClr val="29095D"/>
                    </a:solidFill>
                    <a:latin typeface="Arial"/>
                    <a:cs typeface="Arial"/>
                  </a:rPr>
                  <a:t>sucre.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Réduire </a:t>
                </a:r>
                <a:r>
                  <a:rPr sz="1950" spc="-85" dirty="0">
                    <a:solidFill>
                      <a:srgbClr val="29095D"/>
                    </a:solidFill>
                    <a:latin typeface="Arial"/>
                    <a:cs typeface="Arial"/>
                  </a:rPr>
                  <a:t>sa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consommation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  </a:t>
                </a:r>
                <a:r>
                  <a:rPr sz="195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protéine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animale. Augmenter </a:t>
                </a:r>
                <a:r>
                  <a:rPr sz="195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l'apport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en 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Oméga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3 </a:t>
                </a: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(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poisson </a:t>
                </a:r>
                <a:r>
                  <a:rPr sz="195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gras, </a:t>
                </a: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huile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1950" spc="-45" dirty="0">
                    <a:solidFill>
                      <a:srgbClr val="29095D"/>
                    </a:solidFill>
                    <a:latin typeface="Arial"/>
                    <a:cs typeface="Arial"/>
                  </a:rPr>
                  <a:t>Lin,  </a:t>
                </a:r>
                <a:r>
                  <a:rPr sz="1950" spc="-60" dirty="0">
                    <a:solidFill>
                      <a:srgbClr val="29095D"/>
                    </a:solidFill>
                    <a:latin typeface="Arial"/>
                    <a:cs typeface="Arial"/>
                  </a:rPr>
                  <a:t>oeufs...)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Mastiquer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au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moins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15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fois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et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sans  </a:t>
                </a:r>
                <a:r>
                  <a:rPr sz="1950" spc="-40" dirty="0">
                    <a:solidFill>
                      <a:srgbClr val="29095D"/>
                    </a:solidFill>
                    <a:latin typeface="Arial"/>
                    <a:cs typeface="Arial"/>
                  </a:rPr>
                  <a:t>écrans.</a:t>
                </a:r>
                <a:endParaRPr sz="1950" dirty="0">
                  <a:latin typeface="Arial"/>
                  <a:cs typeface="Arial"/>
                </a:endParaRPr>
              </a:p>
            </p:txBody>
          </p:sp>
          <p:sp>
            <p:nvSpPr>
              <p:cNvPr id="26" name="object 26"/>
              <p:cNvSpPr/>
              <p:nvPr/>
            </p:nvSpPr>
            <p:spPr>
              <a:xfrm>
                <a:off x="5574519" y="4079221"/>
                <a:ext cx="3753959" cy="776582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46" name="Groupe 45"/>
            <p:cNvGrpSpPr/>
            <p:nvPr/>
          </p:nvGrpSpPr>
          <p:grpSpPr>
            <a:xfrm>
              <a:off x="15365367" y="4289425"/>
              <a:ext cx="4719320" cy="6235452"/>
              <a:chOff x="15316455" y="4422847"/>
              <a:chExt cx="4719320" cy="6235452"/>
            </a:xfrm>
          </p:grpSpPr>
          <p:sp>
            <p:nvSpPr>
              <p:cNvPr id="36" name="object 36"/>
              <p:cNvSpPr txBox="1"/>
              <p:nvPr/>
            </p:nvSpPr>
            <p:spPr>
              <a:xfrm>
                <a:off x="15626154" y="4422847"/>
                <a:ext cx="3983990" cy="2004060"/>
              </a:xfrm>
              <a:prstGeom prst="rect">
                <a:avLst/>
              </a:prstGeom>
            </p:spPr>
            <p:txBody>
              <a:bodyPr vert="horz" wrap="square" lIns="0" tIns="179705" rIns="0" bIns="0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1415"/>
                  </a:spcBef>
                </a:pPr>
                <a:r>
                  <a:rPr sz="2925" spc="-300" baseline="2849" dirty="0">
                    <a:solidFill>
                      <a:srgbClr val="29095D"/>
                    </a:solidFill>
                    <a:latin typeface="Arial"/>
                    <a:cs typeface="Arial"/>
                  </a:rPr>
                  <a:t>REPOS </a:t>
                </a:r>
                <a:r>
                  <a:rPr sz="2925" spc="-232" baseline="2849" dirty="0">
                    <a:solidFill>
                      <a:srgbClr val="29095D"/>
                    </a:solidFill>
                    <a:latin typeface="Arial"/>
                    <a:cs typeface="Arial"/>
                  </a:rPr>
                  <a:t>PHYSIQUE,</a:t>
                </a:r>
                <a:r>
                  <a:rPr sz="1950" spc="-155" dirty="0">
                    <a:solidFill>
                      <a:srgbClr val="29095D"/>
                    </a:solidFill>
                    <a:latin typeface="Arial"/>
                    <a:cs typeface="Arial"/>
                  </a:rPr>
                  <a:t>, </a:t>
                </a:r>
                <a:r>
                  <a:rPr sz="2925" spc="-300" baseline="2849" dirty="0">
                    <a:solidFill>
                      <a:srgbClr val="29095D"/>
                    </a:solidFill>
                    <a:latin typeface="Arial"/>
                    <a:cs typeface="Arial"/>
                  </a:rPr>
                  <a:t>REPOS</a:t>
                </a:r>
                <a:r>
                  <a:rPr sz="2925" spc="22" baseline="2849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925" spc="-157" baseline="2849" dirty="0">
                    <a:solidFill>
                      <a:srgbClr val="29095D"/>
                    </a:solidFill>
                    <a:latin typeface="Arial"/>
                    <a:cs typeface="Arial"/>
                  </a:rPr>
                  <a:t>MENTALE</a:t>
                </a:r>
                <a:endParaRPr sz="2925" baseline="2849">
                  <a:latin typeface="Arial"/>
                  <a:cs typeface="Arial"/>
                </a:endParaRPr>
              </a:p>
              <a:p>
                <a:pPr marL="201295" marR="193675" algn="ctr">
                  <a:lnSpc>
                    <a:spcPct val="117500"/>
                  </a:lnSpc>
                  <a:spcBef>
                    <a:spcPts val="915"/>
                  </a:spcBef>
                </a:pP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Activité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sportive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30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min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par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jour. 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Jardiner,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Cuisiner, </a:t>
                </a:r>
                <a:r>
                  <a:rPr sz="1950" spc="-45" dirty="0">
                    <a:solidFill>
                      <a:srgbClr val="29095D"/>
                    </a:solidFill>
                    <a:latin typeface="Arial"/>
                    <a:cs typeface="Arial"/>
                  </a:rPr>
                  <a:t>Danser,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Rire</a:t>
                </a:r>
                <a:r>
                  <a:rPr sz="1950" spc="-19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!</a:t>
                </a:r>
                <a:endParaRPr sz="1950">
                  <a:latin typeface="Arial"/>
                  <a:cs typeface="Arial"/>
                </a:endParaRPr>
              </a:p>
              <a:p>
                <a:pPr marL="12700" marR="5080" algn="ctr">
                  <a:lnSpc>
                    <a:spcPct val="117500"/>
                  </a:lnSpc>
                </a:pP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Entourez </a:t>
                </a:r>
                <a:r>
                  <a:rPr sz="195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vous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bonnes</a:t>
                </a:r>
                <a:r>
                  <a:rPr sz="1950" spc="-2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personnes  avec </a:t>
                </a: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des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ondes</a:t>
                </a:r>
                <a:r>
                  <a:rPr sz="1950" spc="-15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positives.</a:t>
                </a:r>
                <a:endParaRPr sz="1950">
                  <a:latin typeface="Arial"/>
                  <a:cs typeface="Arial"/>
                </a:endParaRPr>
              </a:p>
            </p:txBody>
          </p:sp>
          <p:sp>
            <p:nvSpPr>
              <p:cNvPr id="38" name="object 38"/>
              <p:cNvSpPr txBox="1"/>
              <p:nvPr/>
            </p:nvSpPr>
            <p:spPr>
              <a:xfrm>
                <a:off x="15358578" y="6942577"/>
                <a:ext cx="4634865" cy="1073785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065" marR="5080" algn="ctr">
                  <a:lnSpc>
                    <a:spcPct val="117500"/>
                  </a:lnSpc>
                  <a:spcBef>
                    <a:spcPts val="95"/>
                  </a:spcBef>
                </a:pPr>
                <a:r>
                  <a:rPr sz="195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Dormir </a:t>
                </a:r>
                <a:r>
                  <a:rPr sz="195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est </a:t>
                </a:r>
                <a:r>
                  <a:rPr sz="195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l'une </a:t>
                </a: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des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règles</a:t>
                </a:r>
                <a:r>
                  <a:rPr sz="1950" spc="-39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fondamentale, 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car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manque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sommeil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consécutif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fait 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chuter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système</a:t>
                </a:r>
                <a:r>
                  <a:rPr sz="1950" spc="-33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immunitaire.</a:t>
                </a:r>
                <a:endParaRPr sz="1950" dirty="0">
                  <a:latin typeface="Arial"/>
                  <a:cs typeface="Arial"/>
                </a:endParaRPr>
              </a:p>
            </p:txBody>
          </p:sp>
          <p:sp>
            <p:nvSpPr>
              <p:cNvPr id="39" name="object 39"/>
              <p:cNvSpPr txBox="1"/>
              <p:nvPr/>
            </p:nvSpPr>
            <p:spPr>
              <a:xfrm>
                <a:off x="15316455" y="8187514"/>
                <a:ext cx="4719320" cy="2470785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 indent="-635" algn="ctr">
                  <a:lnSpc>
                    <a:spcPct val="117500"/>
                  </a:lnSpc>
                  <a:spcBef>
                    <a:spcPts val="95"/>
                  </a:spcBef>
                </a:pP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Le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sommeil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ça </a:t>
                </a:r>
                <a:r>
                  <a:rPr sz="1950" spc="-90" dirty="0">
                    <a:solidFill>
                      <a:srgbClr val="29095D"/>
                    </a:solidFill>
                    <a:latin typeface="Arial"/>
                    <a:cs typeface="Arial"/>
                  </a:rPr>
                  <a:t>se </a:t>
                </a:r>
                <a:r>
                  <a:rPr sz="195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prépare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!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éteignez </a:t>
                </a:r>
                <a:r>
                  <a:rPr sz="1950" spc="80" dirty="0">
                    <a:solidFill>
                      <a:srgbClr val="29095D"/>
                    </a:solidFill>
                    <a:latin typeface="Arial"/>
                    <a:cs typeface="Arial"/>
                  </a:rPr>
                  <a:t>tout 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types </a:t>
                </a: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d'écrans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30 </a:t>
                </a: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min</a:t>
                </a:r>
                <a:r>
                  <a:rPr sz="1950" spc="-39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avant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1950" spc="-90" dirty="0">
                    <a:solidFill>
                      <a:srgbClr val="29095D"/>
                    </a:solidFill>
                    <a:latin typeface="Arial"/>
                    <a:cs typeface="Arial"/>
                  </a:rPr>
                  <a:t>se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coucher.</a:t>
                </a:r>
                <a:endParaRPr sz="1950" dirty="0">
                  <a:latin typeface="Arial"/>
                  <a:cs typeface="Arial"/>
                </a:endParaRPr>
              </a:p>
              <a:p>
                <a:pPr marL="42545" marR="34925" indent="-635" algn="ctr">
                  <a:lnSpc>
                    <a:spcPct val="117500"/>
                  </a:lnSpc>
                </a:pPr>
                <a:r>
                  <a:rPr sz="195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Favoriser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techniques </a:t>
                </a:r>
                <a:r>
                  <a:rPr sz="195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comme </a:t>
                </a:r>
                <a:r>
                  <a:rPr sz="1950" spc="70" dirty="0">
                    <a:solidFill>
                      <a:srgbClr val="29095D"/>
                    </a:solidFill>
                    <a:latin typeface="Arial"/>
                    <a:cs typeface="Arial"/>
                  </a:rPr>
                  <a:t>la  </a:t>
                </a:r>
                <a:r>
                  <a:rPr sz="195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méditation,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sophrologie, </a:t>
                </a:r>
                <a:r>
                  <a:rPr sz="195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hypnose, </a:t>
                </a:r>
                <a:r>
                  <a:rPr sz="1950" spc="70" dirty="0">
                    <a:solidFill>
                      <a:srgbClr val="29095D"/>
                    </a:solidFill>
                    <a:latin typeface="Arial"/>
                    <a:cs typeface="Arial"/>
                  </a:rPr>
                  <a:t>la 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prière,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60" dirty="0">
                    <a:solidFill>
                      <a:srgbClr val="29095D"/>
                    </a:solidFill>
                    <a:latin typeface="Arial"/>
                    <a:cs typeface="Arial"/>
                  </a:rPr>
                  <a:t>but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étant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de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retourner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au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dirty="0">
                    <a:solidFill>
                      <a:srgbClr val="29095D"/>
                    </a:solidFill>
                    <a:latin typeface="Arial"/>
                    <a:cs typeface="Arial"/>
                  </a:rPr>
                  <a:t>calme.</a:t>
                </a:r>
                <a:endParaRPr sz="1950" dirty="0">
                  <a:latin typeface="Arial"/>
                  <a:cs typeface="Arial"/>
                </a:endParaRPr>
              </a:p>
              <a:p>
                <a:pPr marL="278130" marR="270510" algn="ctr">
                  <a:lnSpc>
                    <a:spcPct val="117500"/>
                  </a:lnSpc>
                </a:pPr>
                <a:r>
                  <a:rPr sz="1950" spc="-50" dirty="0">
                    <a:solidFill>
                      <a:srgbClr val="29095D"/>
                    </a:solidFill>
                    <a:latin typeface="Arial"/>
                    <a:cs typeface="Arial"/>
                  </a:rPr>
                  <a:t>C'est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dans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cette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phase</a:t>
                </a:r>
                <a:r>
                  <a:rPr sz="1950" spc="-7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que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corps</a:t>
                </a:r>
                <a:r>
                  <a:rPr sz="195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-90" dirty="0">
                    <a:solidFill>
                      <a:srgbClr val="29095D"/>
                    </a:solidFill>
                    <a:latin typeface="Arial"/>
                    <a:cs typeface="Arial"/>
                  </a:rPr>
                  <a:t>se  </a:t>
                </a:r>
                <a:r>
                  <a:rPr sz="195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répare, </a:t>
                </a:r>
                <a:r>
                  <a:rPr sz="195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et </a:t>
                </a:r>
                <a:r>
                  <a:rPr sz="195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régénère </a:t>
                </a:r>
                <a:r>
                  <a:rPr sz="195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les</a:t>
                </a:r>
                <a:r>
                  <a:rPr sz="1950" spc="-34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195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cellules.</a:t>
                </a:r>
                <a:endParaRPr sz="195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45" name="Groupe 44"/>
            <p:cNvGrpSpPr/>
            <p:nvPr/>
          </p:nvGrpSpPr>
          <p:grpSpPr>
            <a:xfrm>
              <a:off x="10090220" y="2394751"/>
              <a:ext cx="4890770" cy="10344785"/>
              <a:chOff x="10128637" y="2428553"/>
              <a:chExt cx="4890770" cy="10344785"/>
            </a:xfrm>
          </p:grpSpPr>
          <p:sp>
            <p:nvSpPr>
              <p:cNvPr id="40" name="object 40"/>
              <p:cNvSpPr txBox="1"/>
              <p:nvPr/>
            </p:nvSpPr>
            <p:spPr>
              <a:xfrm>
                <a:off x="10128637" y="2428553"/>
                <a:ext cx="4890770" cy="1034478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</a:pPr>
                <a:endParaRPr sz="24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550" dirty="0">
                  <a:latin typeface="Times New Roman"/>
                  <a:cs typeface="Times New Roman"/>
                </a:endParaRPr>
              </a:p>
              <a:p>
                <a:pPr marL="99060" algn="ctr">
                  <a:lnSpc>
                    <a:spcPct val="100000"/>
                  </a:lnSpc>
                </a:pPr>
                <a:r>
                  <a:rPr sz="210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La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Propolis</a:t>
                </a:r>
                <a:endParaRPr sz="2100" dirty="0">
                  <a:latin typeface="Arial"/>
                  <a:cs typeface="Arial"/>
                </a:endParaRPr>
              </a:p>
              <a:p>
                <a:pPr marL="446405" marR="339725" algn="ctr">
                  <a:lnSpc>
                    <a:spcPct val="117500"/>
                  </a:lnSpc>
                </a:pP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permet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210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recouvrir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210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surfaces 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de 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la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ruche </a:t>
                </a:r>
                <a:r>
                  <a:rPr sz="210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afin </a:t>
                </a:r>
                <a:r>
                  <a:rPr sz="210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d'assurer </a:t>
                </a:r>
                <a:r>
                  <a:rPr sz="2100" spc="-95" dirty="0">
                    <a:solidFill>
                      <a:srgbClr val="29095D"/>
                    </a:solidFill>
                    <a:latin typeface="Arial"/>
                    <a:cs typeface="Arial"/>
                  </a:rPr>
                  <a:t>sa  </a:t>
                </a:r>
                <a:r>
                  <a:rPr sz="2100" spc="50" dirty="0">
                    <a:solidFill>
                      <a:srgbClr val="29095D"/>
                    </a:solidFill>
                    <a:latin typeface="Arial"/>
                    <a:cs typeface="Arial"/>
                  </a:rPr>
                  <a:t>stabilité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en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renforçant </a:t>
                </a:r>
                <a:r>
                  <a:rPr sz="2100" spc="-95" dirty="0">
                    <a:solidFill>
                      <a:srgbClr val="29095D"/>
                    </a:solidFill>
                    <a:latin typeface="Arial"/>
                    <a:cs typeface="Arial"/>
                  </a:rPr>
                  <a:t>sa  </a:t>
                </a:r>
                <a:r>
                  <a:rPr sz="210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structure,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protège </a:t>
                </a:r>
                <a:r>
                  <a:rPr sz="2100" spc="-60" dirty="0">
                    <a:solidFill>
                      <a:srgbClr val="29095D"/>
                    </a:solidFill>
                    <a:latin typeface="Arial"/>
                    <a:cs typeface="Arial"/>
                  </a:rPr>
                  <a:t>des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invasions 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microbiennes </a:t>
                </a:r>
                <a:r>
                  <a:rPr sz="210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et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fongiques </a:t>
                </a:r>
                <a:r>
                  <a:rPr sz="210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et</a:t>
                </a:r>
                <a:r>
                  <a:rPr sz="2100" spc="-40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donc 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à 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la</a:t>
                </a:r>
                <a:r>
                  <a:rPr sz="2100" spc="-409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même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action </a:t>
                </a:r>
                <a:r>
                  <a:rPr sz="2100" spc="-30" dirty="0">
                    <a:solidFill>
                      <a:srgbClr val="29095D"/>
                    </a:solidFill>
                    <a:latin typeface="Arial"/>
                    <a:cs typeface="Arial"/>
                  </a:rPr>
                  <a:t>sur </a:t>
                </a:r>
                <a:r>
                  <a:rPr sz="210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nous.</a:t>
                </a:r>
                <a:endParaRPr sz="2100" dirty="0">
                  <a:latin typeface="Arial"/>
                  <a:cs typeface="Arial"/>
                </a:endParaRPr>
              </a:p>
              <a:p>
                <a:pPr marL="423545" marR="318135" indent="-635" algn="ctr">
                  <a:lnSpc>
                    <a:spcPct val="117500"/>
                  </a:lnSpc>
                  <a:spcBef>
                    <a:spcPts val="755"/>
                  </a:spcBef>
                </a:pPr>
                <a:r>
                  <a:rPr sz="2100" spc="-114" dirty="0">
                    <a:solidFill>
                      <a:srgbClr val="29095D"/>
                    </a:solidFill>
                    <a:latin typeface="Arial"/>
                    <a:cs typeface="Arial"/>
                  </a:rPr>
                  <a:t>Les </a:t>
                </a:r>
                <a:r>
                  <a:rPr sz="210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champignons </a:t>
                </a:r>
                <a:r>
                  <a:rPr sz="210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comme </a:t>
                </a:r>
                <a:r>
                  <a:rPr sz="210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le</a:t>
                </a:r>
                <a:r>
                  <a:rPr sz="2100" spc="-24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55" dirty="0">
                    <a:solidFill>
                      <a:srgbClr val="29095D"/>
                    </a:solidFill>
                    <a:latin typeface="Arial"/>
                    <a:cs typeface="Arial"/>
                  </a:rPr>
                  <a:t>Reishi, 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Shitaké </a:t>
                </a:r>
                <a:r>
                  <a:rPr sz="2100" spc="55" dirty="0">
                    <a:solidFill>
                      <a:srgbClr val="29095D"/>
                    </a:solidFill>
                    <a:latin typeface="Arial"/>
                    <a:cs typeface="Arial"/>
                  </a:rPr>
                  <a:t>et </a:t>
                </a:r>
                <a:r>
                  <a:rPr sz="2100" spc="40" dirty="0">
                    <a:solidFill>
                      <a:srgbClr val="29095D"/>
                    </a:solidFill>
                    <a:latin typeface="Arial"/>
                    <a:cs typeface="Arial"/>
                  </a:rPr>
                  <a:t>Maitaké </a:t>
                </a:r>
                <a:r>
                  <a:rPr sz="2100" spc="85" dirty="0">
                    <a:solidFill>
                      <a:srgbClr val="29095D"/>
                    </a:solidFill>
                    <a:latin typeface="Arial"/>
                    <a:cs typeface="Arial"/>
                  </a:rPr>
                  <a:t>dit  </a:t>
                </a:r>
                <a:r>
                  <a:rPr sz="2100" spc="-5" dirty="0">
                    <a:solidFill>
                      <a:srgbClr val="29095D"/>
                    </a:solidFill>
                    <a:latin typeface="Arial"/>
                    <a:cs typeface="Arial"/>
                  </a:rPr>
                  <a:t>"Adaptogène" </a:t>
                </a:r>
                <a:r>
                  <a:rPr sz="2100" spc="65" dirty="0">
                    <a:solidFill>
                      <a:srgbClr val="29095D"/>
                    </a:solidFill>
                    <a:latin typeface="Arial"/>
                    <a:cs typeface="Arial"/>
                  </a:rPr>
                  <a:t>tonifient 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l’organisme, </a:t>
                </a:r>
                <a:r>
                  <a:rPr sz="210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stimulent</a:t>
                </a:r>
                <a:r>
                  <a:rPr sz="2100" spc="-1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les</a:t>
                </a:r>
                <a:r>
                  <a:rPr sz="2100" spc="-8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35" dirty="0">
                    <a:solidFill>
                      <a:srgbClr val="29095D"/>
                    </a:solidFill>
                    <a:latin typeface="Arial"/>
                    <a:cs typeface="Arial"/>
                  </a:rPr>
                  <a:t>défenses </a:t>
                </a:r>
                <a:r>
                  <a:rPr sz="2100" spc="-10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naturelles,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renforcent 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la</a:t>
                </a:r>
                <a:r>
                  <a:rPr sz="2100" spc="-2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résistance  </a:t>
                </a:r>
                <a:r>
                  <a:rPr sz="2100" spc="20" dirty="0">
                    <a:solidFill>
                      <a:srgbClr val="29095D"/>
                    </a:solidFill>
                    <a:latin typeface="Arial"/>
                    <a:cs typeface="Arial"/>
                  </a:rPr>
                  <a:t>du </a:t>
                </a:r>
                <a:r>
                  <a:rPr sz="2100" spc="-10" dirty="0">
                    <a:solidFill>
                      <a:srgbClr val="29095D"/>
                    </a:solidFill>
                    <a:latin typeface="Arial"/>
                    <a:cs typeface="Arial"/>
                  </a:rPr>
                  <a:t>corps 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face 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au</a:t>
                </a:r>
                <a:r>
                  <a:rPr sz="2100" spc="-33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stress.</a:t>
                </a:r>
                <a:endParaRPr sz="2100" dirty="0">
                  <a:latin typeface="Arial"/>
                  <a:cs typeface="Arial"/>
                </a:endParaRPr>
              </a:p>
              <a:p>
                <a:pPr marL="774065" marR="667385" algn="ctr">
                  <a:lnSpc>
                    <a:spcPct val="117500"/>
                  </a:lnSpc>
                </a:pPr>
                <a:r>
                  <a:rPr sz="210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Echinacée</a:t>
                </a:r>
                <a:r>
                  <a:rPr sz="2100" spc="-11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30" dirty="0">
                    <a:solidFill>
                      <a:srgbClr val="29095D"/>
                    </a:solidFill>
                    <a:latin typeface="Arial"/>
                    <a:cs typeface="Arial"/>
                  </a:rPr>
                  <a:t>immunostimulant, </a:t>
                </a:r>
                <a:r>
                  <a:rPr sz="2100" spc="-16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15" dirty="0">
                    <a:solidFill>
                      <a:srgbClr val="29095D"/>
                    </a:solidFill>
                    <a:latin typeface="Arial"/>
                    <a:cs typeface="Arial"/>
                  </a:rPr>
                  <a:t>augmente </a:t>
                </a: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l'énergie</a:t>
                </a:r>
                <a:r>
                  <a:rPr sz="2100" spc="-18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25" dirty="0">
                    <a:solidFill>
                      <a:srgbClr val="29095D"/>
                    </a:solidFill>
                    <a:latin typeface="Arial"/>
                    <a:cs typeface="Arial"/>
                  </a:rPr>
                  <a:t>vitale.</a:t>
                </a:r>
                <a:endParaRPr sz="2100" dirty="0">
                  <a:latin typeface="Arial"/>
                  <a:cs typeface="Arial"/>
                </a:endParaRPr>
              </a:p>
              <a:p>
                <a:pPr marL="448309" marR="341630" algn="ctr">
                  <a:lnSpc>
                    <a:spcPct val="117500"/>
                  </a:lnSpc>
                  <a:tabLst>
                    <a:tab pos="3993515" algn="l"/>
                  </a:tabLst>
                </a:pPr>
                <a:r>
                  <a:rPr sz="2100" spc="-225" dirty="0">
                    <a:solidFill>
                      <a:srgbClr val="29095D"/>
                    </a:solidFill>
                    <a:latin typeface="Arial"/>
                    <a:cs typeface="Arial"/>
                  </a:rPr>
                  <a:t>R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v</a:t>
                </a:r>
                <a:r>
                  <a:rPr sz="2100" spc="95" dirty="0">
                    <a:solidFill>
                      <a:srgbClr val="29095D"/>
                    </a:solidFill>
                    <a:latin typeface="Arial"/>
                    <a:cs typeface="Arial"/>
                  </a:rPr>
                  <a:t>i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n</a:t>
                </a:r>
                <a:r>
                  <a:rPr sz="2100" spc="140" dirty="0">
                    <a:solidFill>
                      <a:srgbClr val="29095D"/>
                    </a:solidFill>
                    <a:latin typeface="Arial"/>
                    <a:cs typeface="Arial"/>
                  </a:rPr>
                  <a:t>t</a:t>
                </a:r>
                <a:r>
                  <a:rPr sz="2100" spc="-175" dirty="0">
                    <a:solidFill>
                      <a:srgbClr val="29095D"/>
                    </a:solidFill>
                    <a:latin typeface="Arial"/>
                    <a:cs typeface="Arial"/>
                  </a:rPr>
                  <a:t>s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r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n</a:t>
                </a:r>
                <a:r>
                  <a:rPr sz="2100" spc="140" dirty="0">
                    <a:solidFill>
                      <a:srgbClr val="29095D"/>
                    </a:solidFill>
                    <a:latin typeface="Arial"/>
                    <a:cs typeface="Arial"/>
                  </a:rPr>
                  <a:t>t</a:t>
                </a:r>
                <a:r>
                  <a:rPr sz="2100" spc="95" dirty="0">
                    <a:solidFill>
                      <a:srgbClr val="29095D"/>
                    </a:solidFill>
                    <a:latin typeface="Arial"/>
                    <a:cs typeface="Arial"/>
                  </a:rPr>
                  <a:t>i</a:t>
                </a:r>
                <a:r>
                  <a:rPr sz="2100" spc="-25" dirty="0">
                    <a:solidFill>
                      <a:srgbClr val="29095D"/>
                    </a:solidFill>
                    <a:latin typeface="Arial"/>
                    <a:cs typeface="Arial"/>
                  </a:rPr>
                  <a:t>v</a:t>
                </a:r>
                <a:r>
                  <a:rPr sz="2100" spc="95" dirty="0">
                    <a:solidFill>
                      <a:srgbClr val="29095D"/>
                    </a:solidFill>
                    <a:latin typeface="Arial"/>
                    <a:cs typeface="Arial"/>
                  </a:rPr>
                  <a:t>i</a:t>
                </a:r>
                <a:r>
                  <a:rPr sz="2100" spc="75" dirty="0">
                    <a:solidFill>
                      <a:srgbClr val="29095D"/>
                    </a:solidFill>
                    <a:latin typeface="Arial"/>
                    <a:cs typeface="Arial"/>
                  </a:rPr>
                  <a:t>r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160" dirty="0">
                    <a:solidFill>
                      <a:srgbClr val="29095D"/>
                    </a:solidFill>
                    <a:latin typeface="Arial"/>
                    <a:cs typeface="Arial"/>
                  </a:rPr>
                  <a:t>l</a:t>
                </a:r>
                <a:r>
                  <a:rPr sz="2100" spc="-75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45" dirty="0">
                    <a:solidFill>
                      <a:srgbClr val="29095D"/>
                    </a:solidFill>
                    <a:latin typeface="Arial"/>
                    <a:cs typeface="Arial"/>
                  </a:rPr>
                  <a:t>p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u</a:t>
                </a:r>
                <a:r>
                  <a:rPr sz="2100" spc="95" dirty="0">
                    <a:solidFill>
                      <a:srgbClr val="29095D"/>
                    </a:solidFill>
                    <a:latin typeface="Arial"/>
                    <a:cs typeface="Arial"/>
                  </a:rPr>
                  <a:t>i</a:t>
                </a:r>
                <a:r>
                  <a:rPr sz="2100" spc="-175" dirty="0">
                    <a:solidFill>
                      <a:srgbClr val="29095D"/>
                    </a:solidFill>
                    <a:latin typeface="Arial"/>
                    <a:cs typeface="Arial"/>
                  </a:rPr>
                  <a:t>ss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n</a:t>
                </a:r>
                <a:r>
                  <a:rPr sz="2100" spc="140" dirty="0">
                    <a:solidFill>
                      <a:srgbClr val="29095D"/>
                    </a:solidFill>
                    <a:latin typeface="Arial"/>
                    <a:cs typeface="Arial"/>
                  </a:rPr>
                  <a:t>t</a:t>
                </a:r>
                <a:r>
                  <a:rPr sz="2100" spc="-165" dirty="0">
                    <a:solidFill>
                      <a:srgbClr val="29095D"/>
                    </a:solidFill>
                    <a:latin typeface="Arial"/>
                    <a:cs typeface="Arial"/>
                  </a:rPr>
                  <a:t>,</a:t>
                </a:r>
                <a:r>
                  <a:rPr sz="2100" dirty="0">
                    <a:solidFill>
                      <a:srgbClr val="29095D"/>
                    </a:solidFill>
                    <a:latin typeface="Arial"/>
                    <a:cs typeface="Arial"/>
                  </a:rPr>
                  <a:t>	</a:t>
                </a:r>
                <a:r>
                  <a:rPr sz="2100" spc="-15" dirty="0">
                    <a:solidFill>
                      <a:srgbClr val="29095D"/>
                    </a:solidFill>
                    <a:latin typeface="Arial"/>
                    <a:cs typeface="Arial"/>
                  </a:rPr>
                  <a:t>a</a:t>
                </a:r>
                <a:r>
                  <a:rPr sz="2100" spc="10" dirty="0">
                    <a:solidFill>
                      <a:srgbClr val="29095D"/>
                    </a:solidFill>
                    <a:latin typeface="Arial"/>
                    <a:cs typeface="Arial"/>
                  </a:rPr>
                  <a:t>n</a:t>
                </a:r>
                <a:r>
                  <a:rPr sz="2100" spc="140" dirty="0">
                    <a:solidFill>
                      <a:srgbClr val="29095D"/>
                    </a:solidFill>
                    <a:latin typeface="Arial"/>
                    <a:cs typeface="Arial"/>
                  </a:rPr>
                  <a:t>t</a:t>
                </a:r>
                <a:r>
                  <a:rPr sz="2100" spc="95" dirty="0">
                    <a:solidFill>
                      <a:srgbClr val="29095D"/>
                    </a:solidFill>
                    <a:latin typeface="Arial"/>
                    <a:cs typeface="Arial"/>
                  </a:rPr>
                  <a:t>i</a:t>
                </a:r>
                <a:r>
                  <a:rPr sz="2100" spc="-20" dirty="0">
                    <a:solidFill>
                      <a:srgbClr val="29095D"/>
                    </a:solidFill>
                    <a:latin typeface="Arial"/>
                    <a:cs typeface="Arial"/>
                  </a:rPr>
                  <a:t>-  </a:t>
                </a:r>
                <a:r>
                  <a:rPr sz="2100" spc="35" dirty="0">
                    <a:solidFill>
                      <a:srgbClr val="29095D"/>
                    </a:solidFill>
                    <a:latin typeface="Arial"/>
                    <a:cs typeface="Arial"/>
                  </a:rPr>
                  <a:t>infectieux</a:t>
                </a:r>
                <a:r>
                  <a:rPr sz="2100" spc="-80" dirty="0">
                    <a:solidFill>
                      <a:srgbClr val="29095D"/>
                    </a:solidFill>
                    <a:latin typeface="Arial"/>
                    <a:cs typeface="Arial"/>
                  </a:rPr>
                  <a:t> </a:t>
                </a:r>
                <a:r>
                  <a:rPr sz="2100" spc="5" dirty="0">
                    <a:solidFill>
                      <a:srgbClr val="29095D"/>
                    </a:solidFill>
                    <a:latin typeface="Arial"/>
                    <a:cs typeface="Arial"/>
                  </a:rPr>
                  <a:t>majeur.</a:t>
                </a:r>
                <a:endParaRPr sz="2100" dirty="0">
                  <a:latin typeface="Arial"/>
                  <a:cs typeface="Arial"/>
                </a:endParaRPr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11565633" y="4063445"/>
                <a:ext cx="2111960" cy="1106128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1" name="object 23"/>
          <p:cNvSpPr/>
          <p:nvPr/>
        </p:nvSpPr>
        <p:spPr>
          <a:xfrm>
            <a:off x="7461066" y="2454789"/>
            <a:ext cx="491989" cy="12448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24"/>
          <p:cNvSpPr/>
          <p:nvPr/>
        </p:nvSpPr>
        <p:spPr>
          <a:xfrm>
            <a:off x="9146289" y="2523831"/>
            <a:ext cx="741843" cy="89155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35"/>
          <p:cNvSpPr/>
          <p:nvPr/>
        </p:nvSpPr>
        <p:spPr>
          <a:xfrm>
            <a:off x="5234036" y="2501039"/>
            <a:ext cx="1035400" cy="14336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Rectangle 55"/>
          <p:cNvSpPr/>
          <p:nvPr/>
        </p:nvSpPr>
        <p:spPr>
          <a:xfrm>
            <a:off x="-158750" y="0"/>
            <a:ext cx="20273375" cy="223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-99213" y="12926888"/>
            <a:ext cx="20273375" cy="1494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913</Words>
  <Application>Microsoft Office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Noto Sans</vt:lpstr>
      <vt:lpstr>Times New Roman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NOTRE TERRAIN notre</dc:title>
  <dc:creator>Christelle RAZY</dc:creator>
  <cp:keywords>DAEN5YrvHQ8,BACkO6w3Wd8</cp:keywords>
  <cp:lastModifiedBy>Utilisateur Windows</cp:lastModifiedBy>
  <cp:revision>4</cp:revision>
  <dcterms:created xsi:type="dcterms:W3CDTF">2021-01-30T17:02:33Z</dcterms:created>
  <dcterms:modified xsi:type="dcterms:W3CDTF">2021-01-30T20:21:17Z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2021-01-30T00:00:00Z</vt:filetime>
  </property>
  <property fmtid="{D5CDD505-2E9C-101B-9397-08002B2CF9AE}" pid="3" name="Creator">
    <vt:lpwstr>Canva</vt:lpwstr>
  </property>
  <property fmtid="{D5CDD505-2E9C-101B-9397-08002B2CF9AE}" pid="4" name="LastSaved">
    <vt:filetime>2021-01-30T00:00:00Z</vt:filetime>
  </property>
</Properties>
</file>