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307" r:id="rId4"/>
    <p:sldId id="257" r:id="rId5"/>
    <p:sldId id="326" r:id="rId6"/>
    <p:sldId id="292" r:id="rId7"/>
    <p:sldId id="320" r:id="rId8"/>
    <p:sldId id="291" r:id="rId9"/>
    <p:sldId id="328" r:id="rId10"/>
    <p:sldId id="329" r:id="rId11"/>
    <p:sldId id="315" r:id="rId12"/>
    <p:sldId id="306" r:id="rId13"/>
    <p:sldId id="309" r:id="rId14"/>
    <p:sldId id="321" r:id="rId15"/>
    <p:sldId id="310" r:id="rId16"/>
    <p:sldId id="305" r:id="rId17"/>
    <p:sldId id="314" r:id="rId18"/>
    <p:sldId id="313" r:id="rId19"/>
    <p:sldId id="316" r:id="rId20"/>
    <p:sldId id="323" r:id="rId21"/>
    <p:sldId id="325" r:id="rId22"/>
    <p:sldId id="322" r:id="rId23"/>
    <p:sldId id="324" r:id="rId24"/>
    <p:sldId id="327" r:id="rId25"/>
    <p:sldId id="312" r:id="rId26"/>
    <p:sldId id="341" r:id="rId27"/>
    <p:sldId id="308" r:id="rId28"/>
    <p:sldId id="311" r:id="rId29"/>
    <p:sldId id="304" r:id="rId30"/>
    <p:sldId id="317" r:id="rId31"/>
    <p:sldId id="331" r:id="rId32"/>
    <p:sldId id="333" r:id="rId33"/>
    <p:sldId id="334" r:id="rId34"/>
    <p:sldId id="335" r:id="rId35"/>
    <p:sldId id="339" r:id="rId36"/>
    <p:sldId id="336" r:id="rId37"/>
    <p:sldId id="337" r:id="rId38"/>
    <p:sldId id="319" r:id="rId39"/>
    <p:sldId id="338" r:id="rId40"/>
    <p:sldId id="259" r:id="rId41"/>
    <p:sldId id="275" r:id="rId42"/>
    <p:sldId id="268" r:id="rId43"/>
    <p:sldId id="263" r:id="rId44"/>
    <p:sldId id="288" r:id="rId45"/>
    <p:sldId id="281" r:id="rId46"/>
    <p:sldId id="285" r:id="rId47"/>
    <p:sldId id="269" r:id="rId48"/>
    <p:sldId id="264" r:id="rId49"/>
    <p:sldId id="266" r:id="rId50"/>
    <p:sldId id="265" r:id="rId51"/>
    <p:sldId id="267" r:id="rId52"/>
    <p:sldId id="279" r:id="rId53"/>
    <p:sldId id="276" r:id="rId54"/>
    <p:sldId id="330" r:id="rId55"/>
    <p:sldId id="272" r:id="rId56"/>
    <p:sldId id="282" r:id="rId57"/>
    <p:sldId id="318" r:id="rId58"/>
    <p:sldId id="283" r:id="rId59"/>
    <p:sldId id="332" r:id="rId60"/>
    <p:sldId id="273" r:id="rId61"/>
    <p:sldId id="284" r:id="rId62"/>
    <p:sldId id="300" r:id="rId63"/>
    <p:sldId id="271" r:id="rId64"/>
    <p:sldId id="294" r:id="rId65"/>
    <p:sldId id="270" r:id="rId66"/>
    <p:sldId id="303" r:id="rId67"/>
    <p:sldId id="277" r:id="rId68"/>
    <p:sldId id="286" r:id="rId69"/>
    <p:sldId id="280" r:id="rId70"/>
    <p:sldId id="287" r:id="rId71"/>
    <p:sldId id="293" r:id="rId72"/>
    <p:sldId id="295" r:id="rId7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0A4614-C2DD-49F3-AE15-E000FA5E13B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8FF53D-B9A2-4D14-B0D7-793EE3AED3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686800" cy="183112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La Médecine Chinoise </a:t>
            </a:r>
            <a:br>
              <a:rPr lang="fr-FR" sz="3200" dirty="0" smtClean="0"/>
            </a:br>
            <a:r>
              <a:rPr lang="fr-FR" sz="3200" dirty="0" smtClean="0"/>
              <a:t>&amp; </a:t>
            </a:r>
            <a:br>
              <a:rPr lang="fr-FR" sz="3200" dirty="0" smtClean="0"/>
            </a:br>
            <a:r>
              <a:rPr lang="fr-FR" sz="3200" dirty="0" smtClean="0"/>
              <a:t>Les Chakras</a:t>
            </a:r>
            <a:br>
              <a:rPr lang="fr-FR" sz="3200" dirty="0" smtClean="0"/>
            </a:b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8929718" cy="5229200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 smtClean="0"/>
              <a:t>La relation en bio résonance</a:t>
            </a:r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/>
          </a:p>
          <a:p>
            <a:endParaRPr lang="fr-FR" sz="3200" dirty="0" smtClean="0"/>
          </a:p>
          <a:p>
            <a:endParaRPr lang="fr-FR" sz="3200" dirty="0"/>
          </a:p>
          <a:p>
            <a:endParaRPr lang="fr-FR" sz="3200" dirty="0" smtClean="0"/>
          </a:p>
          <a:p>
            <a:endParaRPr lang="fr-FR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Montage et réalisation</a:t>
            </a:r>
          </a:p>
          <a:p>
            <a:r>
              <a:rPr lang="fr-FR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par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Magalie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Richardin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Asiathérapeute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06.60.61.89.48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5" y="2204864"/>
            <a:ext cx="44648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50" y="0"/>
            <a:ext cx="484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Acidose 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0" y="1412776"/>
            <a:ext cx="72219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3" y="116632"/>
            <a:ext cx="8889695" cy="13010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Rythme Circadien et régénération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" y="1484784"/>
            <a:ext cx="888969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80759" cy="778098"/>
          </a:xfrm>
        </p:spPr>
        <p:txBody>
          <a:bodyPr/>
          <a:lstStyle/>
          <a:p>
            <a:r>
              <a:rPr lang="fr-FR" dirty="0" smtClean="0"/>
              <a:t>Les pouls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" y="1228879"/>
            <a:ext cx="7973938" cy="55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Symbolique de la langue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7456"/>
            <a:ext cx="4608511" cy="47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190" y="0"/>
            <a:ext cx="8229600" cy="936104"/>
          </a:xfrm>
        </p:spPr>
        <p:txBody>
          <a:bodyPr/>
          <a:lstStyle/>
          <a:p>
            <a:r>
              <a:rPr lang="fr-FR" dirty="0" smtClean="0"/>
              <a:t>Etude de la Langue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78882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2618" y="0"/>
            <a:ext cx="8229600" cy="994122"/>
          </a:xfrm>
        </p:spPr>
        <p:txBody>
          <a:bodyPr/>
          <a:lstStyle/>
          <a:p>
            <a:r>
              <a:rPr lang="fr-FR" dirty="0" smtClean="0"/>
              <a:t>Les 5 Eléments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/>
          </a:bodyPr>
          <a:lstStyle/>
          <a:p>
            <a:r>
              <a:rPr lang="fr-FR" dirty="0" smtClean="0"/>
              <a:t>Organes  et </a:t>
            </a:r>
            <a:r>
              <a:rPr lang="fr-FR" dirty="0"/>
              <a:t>é</a:t>
            </a:r>
            <a:r>
              <a:rPr lang="fr-FR" dirty="0" smtClean="0"/>
              <a:t>motions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43884"/>
            <a:ext cx="5760640" cy="55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7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16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3407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Synthèse </a:t>
            </a:r>
            <a:br>
              <a:rPr lang="fr-FR" dirty="0" smtClean="0"/>
            </a:br>
            <a:r>
              <a:rPr lang="fr-FR" dirty="0" smtClean="0"/>
              <a:t>des 5 éléments et organes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295495" cy="68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056784" cy="6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2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8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5527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0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/>
          <a:lstStyle/>
          <a:p>
            <a:r>
              <a:rPr lang="fr-FR" dirty="0" smtClean="0"/>
              <a:t>Les 12 Méridiens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2852"/>
            <a:ext cx="7272808" cy="54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dirty="0" smtClean="0"/>
              <a:t>Notre réseau énergétique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8944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6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88843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Symbolique du corps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696744" cy="50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678"/>
            <a:ext cx="9144000" cy="126876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Langage Emotionnel du corps</a:t>
            </a:r>
            <a:br>
              <a:rPr lang="fr-FR" sz="3600" dirty="0" smtClean="0"/>
            </a:br>
            <a:r>
              <a:rPr lang="fr-FR" sz="3600" dirty="0" smtClean="0"/>
              <a:t>de Roger </a:t>
            </a:r>
            <a:r>
              <a:rPr lang="fr-FR" sz="3600" dirty="0" err="1" smtClean="0"/>
              <a:t>Fiammetti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127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68476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Méridiens V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14193" cy="48965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1643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corps </a:t>
            </a:r>
            <a:r>
              <a:rPr lang="fr-FR" dirty="0"/>
              <a:t>é</a:t>
            </a:r>
            <a:r>
              <a:rPr lang="fr-FR" dirty="0" smtClean="0"/>
              <a:t>nergétiques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59000"/>
            <a:ext cx="6408712" cy="4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821"/>
            <a:ext cx="3713609" cy="64896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1821"/>
            <a:ext cx="3497585" cy="6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4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beauté en toute saison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9512"/>
            <a:ext cx="3296964" cy="58612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6" y="859512"/>
            <a:ext cx="3121487" cy="58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2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3100"/>
            <a:ext cx="3873028" cy="6578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3" y="163099"/>
            <a:ext cx="3857625" cy="6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1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8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73046"/>
            <a:ext cx="3857625" cy="6597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3046"/>
            <a:ext cx="3744118" cy="66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11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28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3285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9936"/>
            <a:ext cx="8280920" cy="4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9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2428868"/>
            <a:ext cx="3429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 séquoia</a:t>
            </a:r>
          </a:p>
          <a:p>
            <a:pPr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Représente</a:t>
            </a:r>
          </a:p>
          <a:p>
            <a:pPr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La mère</a:t>
            </a:r>
            <a:endParaRPr lang="fr-F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00307"/>
            <a:ext cx="4572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 cèdre</a:t>
            </a:r>
          </a:p>
          <a:p>
            <a:pPr lvl="0"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Représente</a:t>
            </a:r>
          </a:p>
          <a:p>
            <a:pPr algn="ctr"/>
            <a:r>
              <a:rPr lang="fr-F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le Père</a:t>
            </a:r>
          </a:p>
          <a:p>
            <a:pPr lvl="0" algn="ctr"/>
            <a:endParaRPr lang="fr-F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6" y="3643314"/>
            <a:ext cx="17859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L’énergie</a:t>
            </a:r>
          </a:p>
          <a:p>
            <a:pPr algn="ctr"/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</a:t>
            </a:r>
          </a:p>
          <a:p>
            <a:pPr algn="ctr"/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Terre</a:t>
            </a:r>
            <a:endParaRPr lang="fr-F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3643314"/>
            <a:ext cx="2071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L’énergie</a:t>
            </a:r>
          </a:p>
          <a:p>
            <a:pPr lvl="0" algn="ctr"/>
            <a:r>
              <a:rPr lang="fr-FR" sz="28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</a:t>
            </a:r>
          </a:p>
          <a:p>
            <a:pPr lvl="0" algn="ctr"/>
            <a:r>
              <a:rPr lang="fr-FR" sz="2800" b="1" dirty="0" smtClean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Ciel</a:t>
            </a:r>
            <a:endParaRPr lang="fr-FR" sz="2800" b="1" dirty="0">
              <a:ln w="1905"/>
              <a:gradFill>
                <a:gsLst>
                  <a:gs pos="0">
                    <a:srgbClr val="FA8D3D">
                      <a:shade val="20000"/>
                      <a:satMod val="200000"/>
                    </a:srgbClr>
                  </a:gs>
                  <a:gs pos="78000">
                    <a:srgbClr val="FA8D3D">
                      <a:tint val="90000"/>
                      <a:shade val="89000"/>
                      <a:satMod val="220000"/>
                    </a:srgbClr>
                  </a:gs>
                  <a:gs pos="100000">
                    <a:srgbClr val="FA8D3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14950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Yang</a:t>
            </a:r>
            <a:endParaRPr lang="fr-F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14950"/>
            <a:ext cx="3571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YIN</a:t>
            </a:r>
            <a:endParaRPr lang="fr-F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983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u="sng" dirty="0" smtClean="0"/>
              <a:t>Les corps subtils</a:t>
            </a:r>
            <a:endParaRPr lang="fr-FR" u="sng" dirty="0"/>
          </a:p>
        </p:txBody>
      </p:sp>
      <p:pic>
        <p:nvPicPr>
          <p:cNvPr id="14340" name="Picture 2" descr="http://t3.gstatic.com/images?q=tbn:ANd9GcQJMc1mH7Bm9wYk1AZlMdWMu21bbLKJCRNOYfSn4g21ej1V6YU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3240087" cy="4535487"/>
          </a:xfrm>
          <a:noFill/>
        </p:spPr>
      </p:pic>
      <p:sp>
        <p:nvSpPr>
          <p:cNvPr id="14339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r>
              <a:rPr lang="fr-FR" smtClean="0"/>
              <a:t>Corps Physique</a:t>
            </a:r>
          </a:p>
          <a:p>
            <a:r>
              <a:rPr lang="fr-FR" smtClean="0"/>
              <a:t>Corps Ethérique</a:t>
            </a:r>
          </a:p>
          <a:p>
            <a:r>
              <a:rPr lang="fr-FR" smtClean="0"/>
              <a:t>Corps Emotionnel</a:t>
            </a:r>
          </a:p>
          <a:p>
            <a:r>
              <a:rPr lang="fr-FR" smtClean="0"/>
              <a:t>Corps Mental</a:t>
            </a:r>
          </a:p>
          <a:p>
            <a:r>
              <a:rPr lang="fr-FR" smtClean="0"/>
              <a:t>Corps Causal</a:t>
            </a:r>
          </a:p>
          <a:p>
            <a:r>
              <a:rPr lang="fr-FR" smtClean="0"/>
              <a:t>Corps Bouddhique</a:t>
            </a:r>
          </a:p>
          <a:p>
            <a:r>
              <a:rPr lang="fr-FR" smtClean="0"/>
              <a:t>Corps Divin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850" y="6308725"/>
            <a:ext cx="3140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/>
              <a:t>Document source editecyloniah.unblog.fr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Base des 7 </a:t>
            </a:r>
            <a:r>
              <a:rPr lang="fr-FR" dirty="0" err="1" smtClean="0"/>
              <a:t>chackras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" y="1614487"/>
            <a:ext cx="8125565" cy="51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0591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lgerian" pitchFamily="82" charset="0"/>
              </a:rPr>
              <a:t>Qu’est ce qu’un chakra ?</a:t>
            </a:r>
            <a:endParaRPr lang="fr-FR" sz="3200" dirty="0"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fr-FR" dirty="0" smtClean="0"/>
              <a:t>En sanskrit cela vaut dire roue énergétique</a:t>
            </a:r>
          </a:p>
          <a:p>
            <a:pPr marL="137160" indent="0">
              <a:buNone/>
            </a:pP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499605"/>
            <a:ext cx="4608512" cy="530950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Les chakras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7" name="Espace réservé du contenu 6" descr="123rtf homme chak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3486165" cy="527494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Nos roues énergétiques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17" y="1484784"/>
            <a:ext cx="6408712" cy="49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5121"/>
            <a:ext cx="9036496" cy="811591"/>
          </a:xfrm>
        </p:spPr>
        <p:txBody>
          <a:bodyPr/>
          <a:lstStyle/>
          <a:p>
            <a:r>
              <a:rPr lang="fr-FR" dirty="0" smtClean="0"/>
              <a:t>Vortex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21434"/>
            <a:ext cx="6048672" cy="52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1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6" y="0"/>
            <a:ext cx="9084634" cy="1052736"/>
          </a:xfrm>
        </p:spPr>
        <p:txBody>
          <a:bodyPr/>
          <a:lstStyle/>
          <a:p>
            <a:r>
              <a:rPr lang="fr-FR" dirty="0" err="1" smtClean="0"/>
              <a:t>Chackras</a:t>
            </a:r>
            <a:r>
              <a:rPr lang="fr-FR" dirty="0" smtClean="0"/>
              <a:t> et correspondance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" y="1196752"/>
            <a:ext cx="8977130" cy="56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3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fr-FR" dirty="0" smtClean="0"/>
              <a:t>Pierres et </a:t>
            </a:r>
            <a:r>
              <a:rPr lang="fr-FR" dirty="0" err="1" smtClean="0"/>
              <a:t>chackras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28632"/>
          </a:xfrm>
        </p:spPr>
        <p:txBody>
          <a:bodyPr/>
          <a:lstStyle/>
          <a:p>
            <a:pPr marL="13716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" y="1052736"/>
            <a:ext cx="891737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8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minéraux et les chakras</a:t>
            </a:r>
            <a:endParaRPr lang="fr-FR" dirty="0"/>
          </a:p>
        </p:txBody>
      </p:sp>
      <p:pic>
        <p:nvPicPr>
          <p:cNvPr id="4" name="Espace réservé du contenu 3" descr="123rf symbole et chak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1628800"/>
            <a:ext cx="3168352" cy="4602088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6" y="1628800"/>
            <a:ext cx="4563591" cy="456359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lgerian" pitchFamily="82" charset="0"/>
              </a:rPr>
              <a:t>A quoi correspond la couleur des chakras ?</a:t>
            </a:r>
            <a:endParaRPr lang="fr-FR" sz="2800" dirty="0">
              <a:latin typeface="Algerian" pitchFamily="82" charset="0"/>
            </a:endParaRPr>
          </a:p>
        </p:txBody>
      </p:sp>
      <p:pic>
        <p:nvPicPr>
          <p:cNvPr id="4" name="Espace réservé du contenu 3" descr="couleur chakra 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2068512"/>
            <a:ext cx="2628900" cy="3771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saisons et les éléments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5410572" cy="54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0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247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Corps et esprits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8952" cy="590465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fr-FR" dirty="0" smtClean="0"/>
              <a:t>Chakras et communication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85" y="1108747"/>
            <a:ext cx="4470679" cy="53143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8748"/>
            <a:ext cx="4026265" cy="531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chakras et son réseau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4" y="1700808"/>
            <a:ext cx="79470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85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Retrouvez  votre chemin ?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36904" cy="49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3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3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Le champs magnétiques et leurs ondes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79928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6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Nous sommes des antennes 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629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7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92088"/>
          </a:xfrm>
        </p:spPr>
        <p:txBody>
          <a:bodyPr>
            <a:normAutofit/>
          </a:bodyPr>
          <a:lstStyle/>
          <a:p>
            <a:r>
              <a:rPr lang="fr-FR" dirty="0" smtClean="0"/>
              <a:t>Allo mon corps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2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Protection </a:t>
            </a:r>
            <a:r>
              <a:rPr lang="fr-FR" dirty="0" err="1" smtClean="0"/>
              <a:t>energétique</a:t>
            </a:r>
            <a:r>
              <a:rPr lang="fr-FR" dirty="0" smtClean="0"/>
              <a:t> Pourquoi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0" y="1810773"/>
            <a:ext cx="8243308" cy="46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3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245"/>
            <a:ext cx="360490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967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Eléments et organes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96" y="1268760"/>
            <a:ext cx="591791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57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mudras</a:t>
            </a:r>
            <a:r>
              <a:rPr lang="fr-FR" dirty="0" smtClean="0"/>
              <a:t> et le flux énergétique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4076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2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/>
          <a:lstStyle/>
          <a:p>
            <a:r>
              <a:rPr lang="fr-FR" dirty="0" err="1" smtClean="0"/>
              <a:t>Mudras</a:t>
            </a:r>
            <a:r>
              <a:rPr lang="fr-FR" dirty="0" smtClean="0"/>
              <a:t> et </a:t>
            </a:r>
            <a:r>
              <a:rPr lang="fr-FR" dirty="0" err="1" smtClean="0"/>
              <a:t>chachras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400600" cy="54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9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fr-FR" dirty="0" smtClean="0"/>
              <a:t>Les fréquences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4" y="1052736"/>
            <a:ext cx="843371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L’évolutions et les réalités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" y="908720"/>
            <a:ext cx="8720265" cy="5760640"/>
          </a:xfrm>
        </p:spPr>
      </p:pic>
    </p:spTree>
    <p:extLst>
      <p:ext uri="{BB962C8B-B14F-4D97-AF65-F5344CB8AC3E}">
        <p14:creationId xmlns:p14="http://schemas.microsoft.com/office/powerpoint/2010/main" val="3997203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multidimensionnel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3923"/>
            <a:ext cx="7110790" cy="40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7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22 Chakras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299871" cy="5087146"/>
          </a:xfrm>
        </p:spPr>
      </p:pic>
    </p:spTree>
    <p:extLst>
      <p:ext uri="{BB962C8B-B14F-4D97-AF65-F5344CB8AC3E}">
        <p14:creationId xmlns:p14="http://schemas.microsoft.com/office/powerpoint/2010/main" val="2588761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2425"/>
            <a:ext cx="7620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33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0" y="188640"/>
            <a:ext cx="669674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0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fr-FR" dirty="0" smtClean="0"/>
              <a:t>Circulation de l’énergie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052736"/>
            <a:ext cx="48965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3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1042987"/>
            <a:ext cx="29241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00037"/>
            <a:ext cx="66675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30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82"/>
            <a:ext cx="9144000" cy="155391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Les Etres </a:t>
            </a:r>
            <a:br>
              <a:rPr lang="fr-FR" sz="3600" dirty="0" smtClean="0"/>
            </a:br>
            <a:r>
              <a:rPr lang="fr-FR" sz="3600" dirty="0" smtClean="0"/>
              <a:t>Indigo, cristal, arc en ciel, Diamant…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Voir Documentaires de Doreen </a:t>
            </a:r>
            <a:r>
              <a:rPr lang="fr-FR" sz="2000" dirty="0" err="1" smtClean="0"/>
              <a:t>Vitue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496944" cy="49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08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25" y="218442"/>
            <a:ext cx="4417332" cy="65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1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rmAutofit/>
          </a:bodyPr>
          <a:lstStyle/>
          <a:p>
            <a:r>
              <a:rPr lang="fr-FR" dirty="0" smtClean="0"/>
              <a:t>Nous sommes des particules d’éternité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688632" cy="31603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599" y="5661248"/>
            <a:ext cx="7285059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175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cycle </a:t>
            </a:r>
            <a:r>
              <a:rPr lang="fr-FR" dirty="0" err="1" smtClean="0"/>
              <a:t>nyctéméral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7626" cy="540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2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</a:t>
            </a:r>
            <a:r>
              <a:rPr lang="fr-FR" dirty="0" err="1" smtClean="0"/>
              <a:t>détoxiner</a:t>
            </a:r>
            <a:r>
              <a:rPr lang="fr-FR" dirty="0" smtClean="0"/>
              <a:t> son corps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16458"/>
            <a:ext cx="6858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</TotalTime>
  <Words>238</Words>
  <Application>Microsoft Office PowerPoint</Application>
  <PresentationFormat>Affichage à l'écran (4:3)</PresentationFormat>
  <Paragraphs>86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9" baseType="lpstr">
      <vt:lpstr>Algerian</vt:lpstr>
      <vt:lpstr>Calibri</vt:lpstr>
      <vt:lpstr>Cambria</vt:lpstr>
      <vt:lpstr>Wingdings</vt:lpstr>
      <vt:lpstr>Wingdings 2</vt:lpstr>
      <vt:lpstr>Wingdings 3</vt:lpstr>
      <vt:lpstr>Apex</vt:lpstr>
      <vt:lpstr>La Médecine Chinoise  &amp;  Les Chakras   </vt:lpstr>
      <vt:lpstr>Présentation PowerPoint</vt:lpstr>
      <vt:lpstr>Les corps énergétiques</vt:lpstr>
      <vt:lpstr>Présentation PowerPoint</vt:lpstr>
      <vt:lpstr>Les saisons et les éléments </vt:lpstr>
      <vt:lpstr>Eléments et organes </vt:lpstr>
      <vt:lpstr>Présentation PowerPoint</vt:lpstr>
      <vt:lpstr>Le cycle nyctéméral</vt:lpstr>
      <vt:lpstr>Pourquoi détoxiner son corps ?</vt:lpstr>
      <vt:lpstr>Présentation PowerPoint</vt:lpstr>
      <vt:lpstr>Acidose  ?</vt:lpstr>
      <vt:lpstr>Rythme Circadien et régénération</vt:lpstr>
      <vt:lpstr>Les pouls</vt:lpstr>
      <vt:lpstr>Symbolique de la langue</vt:lpstr>
      <vt:lpstr>Etude de la Langue</vt:lpstr>
      <vt:lpstr>Les 5 Eléments</vt:lpstr>
      <vt:lpstr>Organes  et émotions</vt:lpstr>
      <vt:lpstr>Présentation PowerPoint</vt:lpstr>
      <vt:lpstr>Synthèse  des 5 éléments et organes</vt:lpstr>
      <vt:lpstr>Présentation PowerPoint</vt:lpstr>
      <vt:lpstr>Présentation PowerPoint</vt:lpstr>
      <vt:lpstr>Les 12 Méridiens</vt:lpstr>
      <vt:lpstr>Notre réseau énergétique</vt:lpstr>
      <vt:lpstr>Réseau </vt:lpstr>
      <vt:lpstr>Symbolique du corps</vt:lpstr>
      <vt:lpstr>Présentation PowerPoint</vt:lpstr>
      <vt:lpstr>Langage Emotionnel du corps de Roger Fiammetti</vt:lpstr>
      <vt:lpstr>Présentation PowerPoint</vt:lpstr>
      <vt:lpstr>Les Méridiens V</vt:lpstr>
      <vt:lpstr>Présentation PowerPoint</vt:lpstr>
      <vt:lpstr>Présentation PowerPoint</vt:lpstr>
      <vt:lpstr>La beauté en toute saison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corps subtils</vt:lpstr>
      <vt:lpstr>Base des 7 chackras </vt:lpstr>
      <vt:lpstr>Qu’est ce qu’un chakra ?</vt:lpstr>
      <vt:lpstr>Les chakras</vt:lpstr>
      <vt:lpstr>Nos roues énergétiques</vt:lpstr>
      <vt:lpstr>Vortex</vt:lpstr>
      <vt:lpstr>Chackras et correspondance</vt:lpstr>
      <vt:lpstr>Pierres et chackras</vt:lpstr>
      <vt:lpstr>Les minéraux et les chakras</vt:lpstr>
      <vt:lpstr>A quoi correspond la couleur des chakras ?</vt:lpstr>
      <vt:lpstr>Corps et esprits </vt:lpstr>
      <vt:lpstr>Chakras et communication</vt:lpstr>
      <vt:lpstr>Nos chakras et son réseau</vt:lpstr>
      <vt:lpstr>Retrouvez  votre chemin ? </vt:lpstr>
      <vt:lpstr>Présentation PowerPoint</vt:lpstr>
      <vt:lpstr>Le champs magnétiques et leurs ondes  </vt:lpstr>
      <vt:lpstr>Nous sommes des antennes </vt:lpstr>
      <vt:lpstr>Allo mon corps !</vt:lpstr>
      <vt:lpstr>Protection energétique Pourquoi ?</vt:lpstr>
      <vt:lpstr>Présentation PowerPoint</vt:lpstr>
      <vt:lpstr>Les mudras et le flux énergétique</vt:lpstr>
      <vt:lpstr>Mudras et chachras</vt:lpstr>
      <vt:lpstr>Les fréquences</vt:lpstr>
      <vt:lpstr>L’évolutions et les réalités  </vt:lpstr>
      <vt:lpstr>Le multidimensionnel </vt:lpstr>
      <vt:lpstr>Les 22 Chakras </vt:lpstr>
      <vt:lpstr>Présentation PowerPoint</vt:lpstr>
      <vt:lpstr>Présentation PowerPoint</vt:lpstr>
      <vt:lpstr>Circulation de l’énergie</vt:lpstr>
      <vt:lpstr>Présentation PowerPoint</vt:lpstr>
      <vt:lpstr>Les Etres  Indigo, cristal, arc en ciel, Diamant…  Voir Documentaires de Doreen Vitue</vt:lpstr>
      <vt:lpstr>Présentation PowerPoint</vt:lpstr>
      <vt:lpstr>Nous sommes des particules d’éternité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TAOTHERAPIE</dc:title>
  <dc:creator>atelier</dc:creator>
  <cp:lastModifiedBy>Utilisateur Windows</cp:lastModifiedBy>
  <cp:revision>66</cp:revision>
  <dcterms:created xsi:type="dcterms:W3CDTF">2012-08-30T09:29:03Z</dcterms:created>
  <dcterms:modified xsi:type="dcterms:W3CDTF">2020-12-15T15:13:12Z</dcterms:modified>
</cp:coreProperties>
</file>