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799263" cy="9875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4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77D4"/>
    <a:srgbClr val="13D4CA"/>
    <a:srgbClr val="CA1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65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60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E3F97-D12C-4669-8EEA-740E056DC46F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3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39771-9BF4-4106-B176-36D160058A8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697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713AD-FBA5-4DFF-9026-3957A87D797A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52747"/>
            <a:ext cx="543941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3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045A7-6928-4531-9008-89CC912377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560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6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20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57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89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90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28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59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65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87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26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69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4018F-0A2C-459B-ABF3-FE22369DCEB8}" type="datetimeFigureOut">
              <a:rPr lang="fr-FR" smtClean="0"/>
              <a:pPr/>
              <a:t>30/01/2021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72330-64F4-4F2D-A682-2B99E7821B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74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266762" y="644783"/>
            <a:ext cx="19484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« Notre terrain, notre intérieur »…</a:t>
            </a:r>
          </a:p>
          <a:p>
            <a:endParaRPr lang="fr-FR" sz="12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1377D4"/>
                </a:solidFill>
                <a:latin typeface="Trebuchet MS" panose="020B0603020202020204" pitchFamily="34" charset="0"/>
              </a:rPr>
              <a:t>N</a:t>
            </a: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ous arrivons au monde avec un bagage héréditaire avec lequel nous devons composer. </a:t>
            </a:r>
          </a:p>
          <a:p>
            <a:pPr>
              <a:lnSpc>
                <a:spcPct val="150000"/>
              </a:lnSpc>
            </a:pPr>
            <a:endParaRPr lang="fr-FR" sz="1200" dirty="0" smtClean="0">
              <a:solidFill>
                <a:srgbClr val="1377D4"/>
              </a:solidFill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En Revanche,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l’environnement dans lequel nous vivons,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nos rapports aux autres,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la qualité de notre sommeil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notre alimentation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peuvent tout changer et déséquilibrer notre santé.</a:t>
            </a:r>
            <a:endParaRPr lang="fr-FR" sz="1200" dirty="0">
              <a:solidFill>
                <a:srgbClr val="1377D4"/>
              </a:solidFill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rgbClr val="1377D4"/>
                </a:solidFill>
                <a:latin typeface="Trebuchet MS" panose="020B0603020202020204" pitchFamily="34" charset="0"/>
              </a:rPr>
              <a:t>Nous avons tous le moyen d’agir  </a:t>
            </a:r>
            <a:r>
              <a:rPr lang="fr-FR" sz="1200" b="1" dirty="0" smtClean="0">
                <a:solidFill>
                  <a:srgbClr val="1377D4"/>
                </a:solidFill>
                <a:latin typeface="Trebuchet MS" panose="020B0603020202020204" pitchFamily="34" charset="0"/>
              </a:rPr>
              <a:t>!</a:t>
            </a:r>
            <a:endParaRPr lang="fr-FR" sz="1200" b="1" dirty="0">
              <a:solidFill>
                <a:srgbClr val="1377D4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07220" y="5943601"/>
            <a:ext cx="10160717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244" y="-296215"/>
            <a:ext cx="9982729" cy="704331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604220" y="6206159"/>
            <a:ext cx="5023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altLang="fr-FR" sz="1200" i="1" dirty="0" smtClean="0"/>
              <a:t>Christelle </a:t>
            </a:r>
            <a:r>
              <a:rPr lang="fr-FR" altLang="fr-FR" sz="1200" i="1" dirty="0" err="1" smtClean="0"/>
              <a:t>Razy</a:t>
            </a:r>
            <a:r>
              <a:rPr lang="fr-FR" altLang="fr-FR" sz="1200" i="1" dirty="0" smtClean="0"/>
              <a:t>, Naturopathe, massage </a:t>
            </a:r>
            <a:r>
              <a:rPr lang="fr-FR" sz="1200" dirty="0" smtClean="0"/>
              <a:t>ayurvédique, massage</a:t>
            </a:r>
            <a:r>
              <a:rPr lang="fr-FR" altLang="fr-FR" sz="1200" i="1" dirty="0" smtClean="0"/>
              <a:t> femme enceinte</a:t>
            </a:r>
          </a:p>
          <a:p>
            <a:pPr algn="r"/>
            <a:r>
              <a:rPr lang="fr-FR" altLang="fr-FR" sz="1200" i="1" dirty="0" smtClean="0"/>
              <a:t>Nogent-sur-Marne - 07 63 63 04 12</a:t>
            </a:r>
            <a:endParaRPr lang="fr-FR" altLang="fr-FR" sz="1200" i="1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247142" y="-7867"/>
            <a:ext cx="3777916" cy="561307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EN SYNTHESE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47041</TotalTime>
  <Words>21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</vt:lpstr>
      <vt:lpstr>Thème Office</vt:lpstr>
      <vt:lpstr>EN SYNTHESE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423</cp:revision>
  <cp:lastPrinted>2020-12-30T12:21:05Z</cp:lastPrinted>
  <dcterms:created xsi:type="dcterms:W3CDTF">2020-10-20T17:41:29Z</dcterms:created>
  <dcterms:modified xsi:type="dcterms:W3CDTF">2021-01-30T21:17:45Z</dcterms:modified>
</cp:coreProperties>
</file>