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8" r:id="rId1"/>
  </p:sldMasterIdLst>
  <p:notesMasterIdLst>
    <p:notesMasterId r:id="rId4"/>
  </p:notesMasterIdLst>
  <p:handoutMasterIdLst>
    <p:handoutMasterId r:id="rId5"/>
  </p:handoutMasterIdLst>
  <p:sldIdLst>
    <p:sldId id="270" r:id="rId2"/>
    <p:sldId id="271" r:id="rId3"/>
  </p:sldIdLst>
  <p:sldSz cx="9144000" cy="6858000" type="screen4x3"/>
  <p:notesSz cx="6805613" cy="9939338"/>
  <p:embeddedFontLst>
    <p:embeddedFont>
      <p:font typeface="Roboto Slab" panose="020B0604020202020204" charset="0"/>
      <p:regular r:id="rId6"/>
      <p:bold r:id="rId7"/>
    </p:embeddedFont>
    <p:embeddedFont>
      <p:font typeface="Source Sans Pro" panose="020B060402020202020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853B4C1-058D-45E1-95BA-9A53E337D010}">
  <a:tblStyle styleId="{9853B4C1-058D-45E1-95BA-9A53E337D01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44" autoAdjust="0"/>
    <p:restoredTop sz="94660"/>
  </p:normalViewPr>
  <p:slideViewPr>
    <p:cSldViewPr>
      <p:cViewPr varScale="1">
        <p:scale>
          <a:sx n="80" d="100"/>
          <a:sy n="80" d="100"/>
        </p:scale>
        <p:origin x="93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handoutMaster" Target="handoutMasters/handoutMaster1.xml"/><Relationship Id="rId15" Type="http://schemas.openxmlformats.org/officeDocument/2006/relationships/tableStyles" Target="tableStyles.xml"/><Relationship Id="rId10" Type="http://schemas.openxmlformats.org/officeDocument/2006/relationships/font" Target="fonts/font5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D8724D-EA2D-452C-9F26-4E2FC5DA9B71}" type="datetimeFigureOut">
              <a:rPr lang="fr-FR" smtClean="0"/>
              <a:t>24/04/2019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AC24B-3D3D-4947-8F33-09E4A87E20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2494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0562" y="4721186"/>
            <a:ext cx="5444489" cy="447270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0832164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3048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ctrTitle"/>
          </p:nvPr>
        </p:nvSpPr>
        <p:spPr>
          <a:xfrm>
            <a:off x="1546025" y="2034925"/>
            <a:ext cx="5832600" cy="1546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rtl="0">
              <a:spcBef>
                <a:spcPts val="0"/>
              </a:spcBef>
              <a:buSzPct val="100000"/>
              <a:defRPr sz="4800" b="1"/>
            </a:lvl1pPr>
            <a:lvl2pPr lvl="1" rtl="0">
              <a:spcBef>
                <a:spcPts val="0"/>
              </a:spcBef>
              <a:buSzPct val="100000"/>
              <a:defRPr sz="4800" b="1"/>
            </a:lvl2pPr>
            <a:lvl3pPr lvl="2" rtl="0">
              <a:spcBef>
                <a:spcPts val="0"/>
              </a:spcBef>
              <a:buSzPct val="100000"/>
              <a:defRPr sz="4800" b="1"/>
            </a:lvl3pPr>
            <a:lvl4pPr lvl="3" rtl="0">
              <a:spcBef>
                <a:spcPts val="0"/>
              </a:spcBef>
              <a:buSzPct val="100000"/>
              <a:defRPr sz="4800" b="1"/>
            </a:lvl4pPr>
            <a:lvl5pPr lvl="4" rtl="0">
              <a:spcBef>
                <a:spcPts val="0"/>
              </a:spcBef>
              <a:buSzPct val="100000"/>
              <a:defRPr sz="4800" b="1"/>
            </a:lvl5pPr>
            <a:lvl6pPr lvl="5" rtl="0">
              <a:spcBef>
                <a:spcPts val="0"/>
              </a:spcBef>
              <a:buSzPct val="100000"/>
              <a:defRPr sz="4800" b="1"/>
            </a:lvl6pPr>
            <a:lvl7pPr lvl="6" rtl="0">
              <a:spcBef>
                <a:spcPts val="0"/>
              </a:spcBef>
              <a:buSzPct val="100000"/>
              <a:defRPr sz="4800" b="1"/>
            </a:lvl7pPr>
            <a:lvl8pPr lvl="7" rtl="0">
              <a:spcBef>
                <a:spcPts val="0"/>
              </a:spcBef>
              <a:buSzPct val="100000"/>
              <a:defRPr sz="4800" b="1"/>
            </a:lvl8pPr>
            <a:lvl9pPr lvl="8" rtl="0">
              <a:spcBef>
                <a:spcPts val="0"/>
              </a:spcBef>
              <a:buSzPct val="100000"/>
              <a:defRPr sz="4800" b="1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ubTitle" idx="1"/>
          </p:nvPr>
        </p:nvSpPr>
        <p:spPr>
          <a:xfrm>
            <a:off x="1546025" y="3710548"/>
            <a:ext cx="5832600" cy="104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607D8B"/>
              </a:buClr>
              <a:buNone/>
              <a:defRPr>
                <a:solidFill>
                  <a:srgbClr val="607D8B"/>
                </a:solidFill>
              </a:defRPr>
            </a:lvl1pPr>
            <a:lvl2pPr lvl="1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3000">
                <a:solidFill>
                  <a:srgbClr val="607D8B"/>
                </a:solidFill>
              </a:defRPr>
            </a:lvl2pPr>
            <a:lvl3pPr lvl="2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3000">
                <a:solidFill>
                  <a:srgbClr val="607D8B"/>
                </a:solidFill>
              </a:defRPr>
            </a:lvl3pPr>
            <a:lvl4pPr lvl="3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3000">
                <a:solidFill>
                  <a:srgbClr val="607D8B"/>
                </a:solidFill>
              </a:defRPr>
            </a:lvl4pPr>
            <a:lvl5pPr lvl="4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3000">
                <a:solidFill>
                  <a:srgbClr val="607D8B"/>
                </a:solidFill>
              </a:defRPr>
            </a:lvl5pPr>
            <a:lvl6pPr lvl="5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3000">
                <a:solidFill>
                  <a:srgbClr val="607D8B"/>
                </a:solidFill>
              </a:defRPr>
            </a:lvl6pPr>
            <a:lvl7pPr lvl="6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3000">
                <a:solidFill>
                  <a:srgbClr val="607D8B"/>
                </a:solidFill>
              </a:defRPr>
            </a:lvl7pPr>
            <a:lvl8pPr lvl="7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3000">
                <a:solidFill>
                  <a:srgbClr val="607D8B"/>
                </a:solidFill>
              </a:defRPr>
            </a:lvl8pPr>
            <a:lvl9pPr lvl="8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3000">
                <a:solidFill>
                  <a:srgbClr val="607D8B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Shape 29" descr="connections-05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 flipH="1">
            <a:off x="5945" y="0"/>
            <a:ext cx="9132108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1215300" y="2501400"/>
            <a:ext cx="6713399" cy="1093199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263238"/>
              </a:buClr>
              <a:buSzPct val="100000"/>
              <a:defRPr sz="3600" i="1"/>
            </a:lvl1pPr>
            <a:lvl2pPr lvl="1" algn="ctr" rtl="0">
              <a:spcBef>
                <a:spcPts val="0"/>
              </a:spcBef>
              <a:buClr>
                <a:srgbClr val="263238"/>
              </a:buClr>
              <a:buSzPct val="100000"/>
              <a:defRPr sz="3600" i="1"/>
            </a:lvl2pPr>
            <a:lvl3pPr lvl="2" algn="ctr" rtl="0">
              <a:spcBef>
                <a:spcPts val="0"/>
              </a:spcBef>
              <a:buClr>
                <a:srgbClr val="263238"/>
              </a:buClr>
              <a:buSzPct val="100000"/>
              <a:defRPr sz="3600" i="1"/>
            </a:lvl3pPr>
            <a:lvl4pPr lvl="3" algn="ctr" rtl="0">
              <a:spcBef>
                <a:spcPts val="0"/>
              </a:spcBef>
              <a:buClr>
                <a:srgbClr val="263238"/>
              </a:buClr>
              <a:buSzPct val="100000"/>
              <a:defRPr sz="3600" i="1"/>
            </a:lvl4pPr>
            <a:lvl5pPr lvl="4" algn="ctr" rtl="0">
              <a:spcBef>
                <a:spcPts val="0"/>
              </a:spcBef>
              <a:buClr>
                <a:srgbClr val="263238"/>
              </a:buClr>
              <a:buSzPct val="100000"/>
              <a:defRPr sz="3600" i="1"/>
            </a:lvl5pPr>
            <a:lvl6pPr lvl="5" algn="ctr" rtl="0">
              <a:spcBef>
                <a:spcPts val="0"/>
              </a:spcBef>
              <a:buClr>
                <a:srgbClr val="263238"/>
              </a:buClr>
              <a:buSzPct val="100000"/>
              <a:defRPr sz="3600" i="1"/>
            </a:lvl6pPr>
            <a:lvl7pPr lvl="6" algn="ctr" rtl="0">
              <a:spcBef>
                <a:spcPts val="0"/>
              </a:spcBef>
              <a:buClr>
                <a:srgbClr val="263238"/>
              </a:buClr>
              <a:buSzPct val="100000"/>
              <a:defRPr sz="3600" i="1"/>
            </a:lvl7pPr>
            <a:lvl8pPr lvl="7" algn="ctr" rtl="0">
              <a:spcBef>
                <a:spcPts val="0"/>
              </a:spcBef>
              <a:buClr>
                <a:srgbClr val="263238"/>
              </a:buClr>
              <a:buSzPct val="100000"/>
              <a:defRPr sz="3600" i="1"/>
            </a:lvl8pPr>
            <a:lvl9pPr lvl="8" algn="ctr">
              <a:spcBef>
                <a:spcPts val="0"/>
              </a:spcBef>
              <a:buClr>
                <a:srgbClr val="263238"/>
              </a:buClr>
              <a:buSzPct val="100000"/>
              <a:defRPr sz="3600" i="1"/>
            </a:lvl9pPr>
          </a:lstStyle>
          <a:p>
            <a:endParaRPr/>
          </a:p>
        </p:txBody>
      </p:sp>
      <p:grpSp>
        <p:nvGrpSpPr>
          <p:cNvPr id="31" name="Shape 31"/>
          <p:cNvGrpSpPr/>
          <p:nvPr/>
        </p:nvGrpSpPr>
        <p:grpSpPr>
          <a:xfrm>
            <a:off x="3593400" y="1074284"/>
            <a:ext cx="1957200" cy="1093199"/>
            <a:chOff x="3593400" y="1760084"/>
            <a:chExt cx="1957200" cy="1093199"/>
          </a:xfrm>
        </p:grpSpPr>
        <p:sp>
          <p:nvSpPr>
            <p:cNvPr id="32" name="Shape 32"/>
            <p:cNvSpPr txBox="1"/>
            <p:nvPr/>
          </p:nvSpPr>
          <p:spPr>
            <a:xfrm>
              <a:off x="3593400" y="1872096"/>
              <a:ext cx="1957200" cy="8714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lvl="0" algn="ctr">
                <a:spcBef>
                  <a:spcPts val="0"/>
                </a:spcBef>
                <a:buNone/>
              </a:pPr>
              <a:r>
                <a:rPr lang="en" sz="6000" b="1">
                  <a:solidFill>
                    <a:srgbClr val="0091EA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“</a:t>
              </a:r>
            </a:p>
          </p:txBody>
        </p:sp>
        <p:sp>
          <p:nvSpPr>
            <p:cNvPr id="33" name="Shape 33"/>
            <p:cNvSpPr/>
            <p:nvPr/>
          </p:nvSpPr>
          <p:spPr>
            <a:xfrm>
              <a:off x="4025400" y="1760084"/>
              <a:ext cx="1093199" cy="1093199"/>
            </a:xfrm>
            <a:prstGeom prst="ellipse">
              <a:avLst/>
            </a:prstGeom>
            <a:noFill/>
            <a:ln w="9525" cap="flat" cmpd="sng">
              <a:solidFill>
                <a:srgbClr val="CFD8DC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4190700" y="1925384"/>
              <a:ext cx="762600" cy="762600"/>
            </a:xfrm>
            <a:prstGeom prst="ellipse">
              <a:avLst/>
            </a:prstGeom>
            <a:noFill/>
            <a:ln w="19050" cap="flat" cmpd="sng">
              <a:solidFill>
                <a:srgbClr val="CFD8D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cxnSp>
        <p:nvCxnSpPr>
          <p:cNvPr id="35" name="Shape 35"/>
          <p:cNvCxnSpPr>
            <a:endCxn id="33" idx="1"/>
          </p:cNvCxnSpPr>
          <p:nvPr/>
        </p:nvCxnSpPr>
        <p:spPr>
          <a:xfrm>
            <a:off x="3742095" y="871980"/>
            <a:ext cx="443400" cy="3624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36" name="Shape 36"/>
          <p:cNvCxnSpPr/>
          <p:nvPr/>
        </p:nvCxnSpPr>
        <p:spPr>
          <a:xfrm rot="10800000">
            <a:off x="4114799" y="269684"/>
            <a:ext cx="457200" cy="8046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37" name="Shape 37"/>
          <p:cNvCxnSpPr/>
          <p:nvPr/>
        </p:nvCxnSpPr>
        <p:spPr>
          <a:xfrm rot="10800000" flipH="1">
            <a:off x="4749075" y="753124"/>
            <a:ext cx="95100" cy="3489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786150" y="410826"/>
            <a:ext cx="7571700" cy="9368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786150" y="1682266"/>
            <a:ext cx="7571700" cy="4764899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786150" y="410826"/>
            <a:ext cx="7571700" cy="9368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786137" y="1600200"/>
            <a:ext cx="3675300" cy="4967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600"/>
            </a:lvl1pPr>
            <a:lvl2pPr lvl="1">
              <a:spcBef>
                <a:spcPts val="0"/>
              </a:spcBef>
              <a:buSzPct val="100000"/>
              <a:defRPr sz="2600"/>
            </a:lvl2pPr>
            <a:lvl3pPr lvl="2">
              <a:spcBef>
                <a:spcPts val="0"/>
              </a:spcBef>
              <a:buSzPct val="100000"/>
              <a:defRPr sz="2600"/>
            </a:lvl3pPr>
            <a:lvl4pPr lvl="3">
              <a:spcBef>
                <a:spcPts val="0"/>
              </a:spcBef>
              <a:buSzPct val="100000"/>
              <a:defRPr sz="2600"/>
            </a:lvl4pPr>
            <a:lvl5pPr lvl="4">
              <a:spcBef>
                <a:spcPts val="0"/>
              </a:spcBef>
              <a:buSzPct val="100000"/>
              <a:defRPr sz="2600"/>
            </a:lvl5pPr>
            <a:lvl6pPr lvl="5">
              <a:spcBef>
                <a:spcPts val="0"/>
              </a:spcBef>
              <a:buSzPct val="100000"/>
              <a:defRPr sz="2600"/>
            </a:lvl6pPr>
            <a:lvl7pPr lvl="6">
              <a:spcBef>
                <a:spcPts val="0"/>
              </a:spcBef>
              <a:buSzPct val="100000"/>
              <a:defRPr sz="2600"/>
            </a:lvl7pPr>
            <a:lvl8pPr lvl="7">
              <a:spcBef>
                <a:spcPts val="0"/>
              </a:spcBef>
              <a:buSzPct val="100000"/>
              <a:defRPr sz="2600"/>
            </a:lvl8pPr>
            <a:lvl9pPr lvl="8">
              <a:spcBef>
                <a:spcPts val="0"/>
              </a:spcBef>
              <a:buSzPct val="100000"/>
              <a:defRPr sz="26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4682658" y="1600200"/>
            <a:ext cx="3675300" cy="4967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600"/>
            </a:lvl1pPr>
            <a:lvl2pPr lvl="1">
              <a:spcBef>
                <a:spcPts val="0"/>
              </a:spcBef>
              <a:buSzPct val="100000"/>
              <a:defRPr sz="2600"/>
            </a:lvl2pPr>
            <a:lvl3pPr lvl="2">
              <a:spcBef>
                <a:spcPts val="0"/>
              </a:spcBef>
              <a:buSzPct val="100000"/>
              <a:defRPr sz="2600"/>
            </a:lvl3pPr>
            <a:lvl4pPr lvl="3">
              <a:spcBef>
                <a:spcPts val="0"/>
              </a:spcBef>
              <a:buSzPct val="100000"/>
              <a:defRPr sz="2600"/>
            </a:lvl4pPr>
            <a:lvl5pPr lvl="4">
              <a:spcBef>
                <a:spcPts val="0"/>
              </a:spcBef>
              <a:buSzPct val="100000"/>
              <a:defRPr sz="2600"/>
            </a:lvl5pPr>
            <a:lvl6pPr lvl="5">
              <a:spcBef>
                <a:spcPts val="0"/>
              </a:spcBef>
              <a:buSzPct val="100000"/>
              <a:defRPr sz="2600"/>
            </a:lvl6pPr>
            <a:lvl7pPr lvl="6">
              <a:spcBef>
                <a:spcPts val="0"/>
              </a:spcBef>
              <a:buSzPct val="100000"/>
              <a:defRPr sz="2600"/>
            </a:lvl7pPr>
            <a:lvl8pPr lvl="7">
              <a:spcBef>
                <a:spcPts val="0"/>
              </a:spcBef>
              <a:buSzPct val="100000"/>
              <a:defRPr sz="2600"/>
            </a:lvl8pPr>
            <a:lvl9pPr lvl="8">
              <a:spcBef>
                <a:spcPts val="0"/>
              </a:spcBef>
              <a:buSzPct val="100000"/>
              <a:defRPr sz="2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3 column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786150" y="410826"/>
            <a:ext cx="7571700" cy="9368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786150" y="1600200"/>
            <a:ext cx="2419799" cy="4967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2000"/>
            </a:lvl1pPr>
            <a:lvl2pPr lvl="1" rtl="0">
              <a:spcBef>
                <a:spcPts val="0"/>
              </a:spcBef>
              <a:buSzPct val="100000"/>
              <a:defRPr sz="2000"/>
            </a:lvl2pPr>
            <a:lvl3pPr lvl="2" rtl="0">
              <a:spcBef>
                <a:spcPts val="0"/>
              </a:spcBef>
              <a:buSzPct val="100000"/>
              <a:defRPr sz="2000"/>
            </a:lvl3pPr>
            <a:lvl4pPr lvl="3" rtl="0">
              <a:spcBef>
                <a:spcPts val="0"/>
              </a:spcBef>
              <a:buSzPct val="100000"/>
              <a:defRPr sz="2000"/>
            </a:lvl4pPr>
            <a:lvl5pPr lvl="4" rtl="0">
              <a:spcBef>
                <a:spcPts val="0"/>
              </a:spcBef>
              <a:buSzPct val="100000"/>
              <a:defRPr sz="2000"/>
            </a:lvl5pPr>
            <a:lvl6pPr lvl="5" rtl="0">
              <a:spcBef>
                <a:spcPts val="0"/>
              </a:spcBef>
              <a:buSzPct val="100000"/>
              <a:defRPr sz="2000"/>
            </a:lvl6pPr>
            <a:lvl7pPr lvl="6" rtl="0">
              <a:spcBef>
                <a:spcPts val="0"/>
              </a:spcBef>
              <a:buSzPct val="100000"/>
              <a:defRPr sz="2000"/>
            </a:lvl7pPr>
            <a:lvl8pPr lvl="7" rtl="0">
              <a:spcBef>
                <a:spcPts val="0"/>
              </a:spcBef>
              <a:buSzPct val="100000"/>
              <a:defRPr sz="2000"/>
            </a:lvl8pPr>
            <a:lvl9pPr lvl="8" rtl="0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2"/>
          </p:nvPr>
        </p:nvSpPr>
        <p:spPr>
          <a:xfrm>
            <a:off x="3329991" y="1600200"/>
            <a:ext cx="2419799" cy="4967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2000"/>
            </a:lvl1pPr>
            <a:lvl2pPr lvl="1" rtl="0">
              <a:spcBef>
                <a:spcPts val="0"/>
              </a:spcBef>
              <a:buSzPct val="100000"/>
              <a:defRPr sz="2000"/>
            </a:lvl2pPr>
            <a:lvl3pPr lvl="2" rtl="0">
              <a:spcBef>
                <a:spcPts val="0"/>
              </a:spcBef>
              <a:buSzPct val="100000"/>
              <a:defRPr sz="2000"/>
            </a:lvl3pPr>
            <a:lvl4pPr lvl="3" rtl="0">
              <a:spcBef>
                <a:spcPts val="0"/>
              </a:spcBef>
              <a:buSzPct val="100000"/>
              <a:defRPr sz="2000"/>
            </a:lvl4pPr>
            <a:lvl5pPr lvl="4" rtl="0">
              <a:spcBef>
                <a:spcPts val="0"/>
              </a:spcBef>
              <a:buSzPct val="100000"/>
              <a:defRPr sz="2000"/>
            </a:lvl5pPr>
            <a:lvl6pPr lvl="5" rtl="0">
              <a:spcBef>
                <a:spcPts val="0"/>
              </a:spcBef>
              <a:buSzPct val="100000"/>
              <a:defRPr sz="2000"/>
            </a:lvl6pPr>
            <a:lvl7pPr lvl="6" rtl="0">
              <a:spcBef>
                <a:spcPts val="0"/>
              </a:spcBef>
              <a:buSzPct val="100000"/>
              <a:defRPr sz="2000"/>
            </a:lvl7pPr>
            <a:lvl8pPr lvl="7" rtl="0">
              <a:spcBef>
                <a:spcPts val="0"/>
              </a:spcBef>
              <a:buSzPct val="100000"/>
              <a:defRPr sz="2000"/>
            </a:lvl8pPr>
            <a:lvl9pPr lvl="8" rtl="0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3"/>
          </p:nvPr>
        </p:nvSpPr>
        <p:spPr>
          <a:xfrm>
            <a:off x="5873833" y="1600200"/>
            <a:ext cx="2419799" cy="4967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2000"/>
            </a:lvl1pPr>
            <a:lvl2pPr lvl="1" rtl="0">
              <a:spcBef>
                <a:spcPts val="0"/>
              </a:spcBef>
              <a:buSzPct val="100000"/>
              <a:defRPr sz="2000"/>
            </a:lvl2pPr>
            <a:lvl3pPr lvl="2" rtl="0">
              <a:spcBef>
                <a:spcPts val="0"/>
              </a:spcBef>
              <a:buSzPct val="100000"/>
              <a:defRPr sz="2000"/>
            </a:lvl3pPr>
            <a:lvl4pPr lvl="3" rtl="0">
              <a:spcBef>
                <a:spcPts val="0"/>
              </a:spcBef>
              <a:buSzPct val="100000"/>
              <a:defRPr sz="2000"/>
            </a:lvl4pPr>
            <a:lvl5pPr lvl="4" rtl="0">
              <a:spcBef>
                <a:spcPts val="0"/>
              </a:spcBef>
              <a:buSzPct val="100000"/>
              <a:defRPr sz="2000"/>
            </a:lvl5pPr>
            <a:lvl6pPr lvl="5" rtl="0">
              <a:spcBef>
                <a:spcPts val="0"/>
              </a:spcBef>
              <a:buSzPct val="100000"/>
              <a:defRPr sz="2000"/>
            </a:lvl6pPr>
            <a:lvl7pPr lvl="6" rtl="0">
              <a:spcBef>
                <a:spcPts val="0"/>
              </a:spcBef>
              <a:buSzPct val="100000"/>
              <a:defRPr sz="2000"/>
            </a:lvl7pPr>
            <a:lvl8pPr lvl="7" rtl="0">
              <a:spcBef>
                <a:spcPts val="0"/>
              </a:spcBef>
              <a:buSzPct val="100000"/>
              <a:defRPr sz="2000"/>
            </a:lvl8pPr>
            <a:lvl9pPr lvl="8" rtl="0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5407123"/>
            <a:ext cx="8229600" cy="491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complete pattern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-26550" y="-19800"/>
            <a:ext cx="9197100" cy="6897600"/>
          </a:xfrm>
          <a:prstGeom prst="rect">
            <a:avLst/>
          </a:prstGeom>
          <a:solidFill>
            <a:srgbClr val="CFD8DC">
              <a:alpha val="4923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9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786150" y="410826"/>
            <a:ext cx="7571700" cy="9368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786150" y="1682266"/>
            <a:ext cx="7571700" cy="47648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CFD8DC"/>
              </a:buClr>
              <a:buSzPct val="100000"/>
              <a:buFont typeface="Source Sans Pro"/>
              <a:buChar char="◎"/>
              <a:defRPr sz="30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>
              <a:spcBef>
                <a:spcPts val="480"/>
              </a:spcBef>
              <a:buClr>
                <a:srgbClr val="CFD8DC"/>
              </a:buClr>
              <a:buSzPct val="100000"/>
              <a:buFont typeface="Source Sans Pro"/>
              <a:buChar char="○"/>
              <a:defRPr sz="24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>
              <a:spcBef>
                <a:spcPts val="480"/>
              </a:spcBef>
              <a:buClr>
                <a:srgbClr val="CFD8DC"/>
              </a:buClr>
              <a:buSzPct val="100000"/>
              <a:buFont typeface="Source Sans Pro"/>
              <a:buChar char="◉"/>
              <a:defRPr sz="24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buChar char="●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buChar char="○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buChar char="■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buChar char="●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buChar char="○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buChar char="■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7" r:id="rId7"/>
  </p:sldLayoutIdLst>
  <p:transition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ctrTitle"/>
          </p:nvPr>
        </p:nvSpPr>
        <p:spPr>
          <a:xfrm>
            <a:off x="1546025" y="0"/>
            <a:ext cx="5832600" cy="15464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-FR" dirty="0" err="1" smtClean="0">
                <a:solidFill>
                  <a:srgbClr val="5AB1C9"/>
                </a:solidFill>
              </a:rPr>
              <a:t>Logosynthèse</a:t>
            </a:r>
            <a:endParaRPr lang="en" dirty="0">
              <a:solidFill>
                <a:srgbClr val="5AB1C9"/>
              </a:solidFill>
            </a:endParaRPr>
          </a:p>
        </p:txBody>
      </p:sp>
      <p:sp>
        <p:nvSpPr>
          <p:cNvPr id="4" name="Shape 106"/>
          <p:cNvSpPr txBox="1"/>
          <p:nvPr/>
        </p:nvSpPr>
        <p:spPr>
          <a:xfrm>
            <a:off x="1187624" y="1268760"/>
            <a:ext cx="5788828" cy="374441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b="1" dirty="0" smtClean="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Phase 1: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dirty="0" smtClean="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Je </a:t>
            </a:r>
            <a:r>
              <a:rPr lang="fr-FR" dirty="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reprends toute mon énergie liée à cette scène de mon manager me mettant à la porte et je la ramène à sa juste place en Moi</a:t>
            </a:r>
            <a:r>
              <a:rPr lang="fr-FR" dirty="0" smtClean="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b="1" dirty="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phrase 2: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dirty="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J’enlève toute l’énergie étrangère liée à cette scène imaginaire de mon manager me mettant à la </a:t>
            </a:r>
            <a:r>
              <a:rPr lang="fr-FR" dirty="0" smtClean="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porte de </a:t>
            </a:r>
            <a:r>
              <a:rPr lang="fr-FR" dirty="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toutes mes cellules, de mon corps et de mon espace personnel et je l’envoie là où elle doit </a:t>
            </a:r>
            <a:r>
              <a:rPr lang="fr-FR" dirty="0" smtClean="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être.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b="1" dirty="0">
                <a:latin typeface="Source Sans Pro" panose="020B0604020202020204" charset="0"/>
              </a:rPr>
              <a:t>P</a:t>
            </a:r>
            <a:r>
              <a:rPr lang="fr-FR" b="1" dirty="0" smtClean="0">
                <a:latin typeface="Source Sans Pro" panose="020B0604020202020204" charset="0"/>
              </a:rPr>
              <a:t>hrase 3:</a:t>
            </a:r>
            <a:endParaRPr lang="fr-FR" b="1" dirty="0">
              <a:latin typeface="Source Sans Pro" panose="020B0604020202020204" charset="0"/>
            </a:endParaRPr>
          </a:p>
          <a:p>
            <a:r>
              <a:rPr lang="fr-FR" dirty="0" smtClean="0">
                <a:latin typeface="Source Sans Pro" panose="020B0604020202020204" charset="0"/>
              </a:rPr>
              <a:t>Reprend son</a:t>
            </a:r>
            <a:r>
              <a:rPr lang="fr-FR" dirty="0">
                <a:latin typeface="Source Sans Pro" panose="020B0604020202020204" charset="0"/>
              </a:rPr>
              <a:t> </a:t>
            </a:r>
            <a:r>
              <a:rPr lang="fr-FR" dirty="0" smtClean="0">
                <a:latin typeface="Source Sans Pro" panose="020B0604020202020204" charset="0"/>
              </a:rPr>
              <a:t>énergie, bloquée</a:t>
            </a:r>
            <a:endParaRPr lang="fr-FR" dirty="0">
              <a:latin typeface="Source Sans Pro" panose="020B0604020202020204" charset="0"/>
            </a:endParaRPr>
          </a:p>
          <a:p>
            <a:r>
              <a:rPr lang="fr-FR" dirty="0" smtClean="0">
                <a:latin typeface="Source Sans Pro" panose="020B0604020202020204" charset="0"/>
              </a:rPr>
              <a:t>Dans sa</a:t>
            </a:r>
            <a:r>
              <a:rPr lang="fr-FR" dirty="0">
                <a:latin typeface="Source Sans Pro" panose="020B0604020202020204" charset="0"/>
              </a:rPr>
              <a:t> </a:t>
            </a:r>
            <a:r>
              <a:rPr lang="fr-FR" dirty="0" smtClean="0">
                <a:latin typeface="Source Sans Pro" panose="020B0604020202020204" charset="0"/>
              </a:rPr>
              <a:t>réaction</a:t>
            </a:r>
            <a:r>
              <a:rPr lang="fr-FR" dirty="0">
                <a:latin typeface="Source Sans Pro" panose="020B0604020202020204" charset="0"/>
              </a:rPr>
              <a:t> </a:t>
            </a:r>
            <a:r>
              <a:rPr lang="fr-FR" dirty="0" smtClean="0">
                <a:latin typeface="Source Sans Pro" panose="020B0604020202020204" charset="0"/>
              </a:rPr>
              <a:t>à</a:t>
            </a:r>
            <a:r>
              <a:rPr lang="fr-FR" dirty="0">
                <a:latin typeface="Source Sans Pro" panose="020B0604020202020204" charset="0"/>
              </a:rPr>
              <a:t> </a:t>
            </a:r>
            <a:r>
              <a:rPr lang="fr-FR" dirty="0" smtClean="0">
                <a:latin typeface="Source Sans Pro" panose="020B0604020202020204" charset="0"/>
              </a:rPr>
              <a:t>la</a:t>
            </a:r>
            <a:r>
              <a:rPr lang="fr-FR" dirty="0">
                <a:latin typeface="Source Sans Pro" panose="020B0604020202020204" charset="0"/>
              </a:rPr>
              <a:t> </a:t>
            </a:r>
            <a:r>
              <a:rPr lang="fr-FR" dirty="0" smtClean="0">
                <a:latin typeface="Source Sans Pro" panose="020B0604020202020204" charset="0"/>
              </a:rPr>
              <a:t>scène</a:t>
            </a:r>
            <a:r>
              <a:rPr lang="fr-FR" dirty="0">
                <a:latin typeface="Source Sans Pro" panose="020B0604020202020204" charset="0"/>
              </a:rPr>
              <a:t> </a:t>
            </a:r>
            <a:r>
              <a:rPr lang="fr-FR" dirty="0" smtClean="0">
                <a:latin typeface="Source Sans Pro" panose="020B0604020202020204" charset="0"/>
              </a:rPr>
              <a:t>imaginaire:</a:t>
            </a:r>
          </a:p>
          <a:p>
            <a:r>
              <a:rPr lang="fr-FR" dirty="0" smtClean="0"/>
              <a:t>Je reprends</a:t>
            </a:r>
            <a:r>
              <a:rPr lang="fr-FR" dirty="0"/>
              <a:t> </a:t>
            </a:r>
            <a:r>
              <a:rPr lang="fr-FR" dirty="0" smtClean="0"/>
              <a:t>toute</a:t>
            </a:r>
            <a:r>
              <a:rPr lang="fr-FR" dirty="0"/>
              <a:t> </a:t>
            </a:r>
            <a:r>
              <a:rPr lang="fr-FR" dirty="0" smtClean="0"/>
              <a:t>mon</a:t>
            </a:r>
            <a:r>
              <a:rPr lang="fr-FR" dirty="0"/>
              <a:t> </a:t>
            </a:r>
            <a:r>
              <a:rPr lang="fr-FR" dirty="0" smtClean="0"/>
              <a:t>énergie</a:t>
            </a:r>
            <a:r>
              <a:rPr lang="fr-FR" dirty="0"/>
              <a:t> </a:t>
            </a:r>
            <a:r>
              <a:rPr lang="fr-FR" dirty="0" smtClean="0"/>
              <a:t>liée</a:t>
            </a:r>
            <a:r>
              <a:rPr lang="fr-FR" dirty="0"/>
              <a:t> </a:t>
            </a:r>
            <a:r>
              <a:rPr lang="fr-FR" dirty="0" smtClean="0"/>
              <a:t>à</a:t>
            </a:r>
            <a:r>
              <a:rPr lang="fr-FR" dirty="0"/>
              <a:t> </a:t>
            </a:r>
            <a:r>
              <a:rPr lang="fr-FR" dirty="0" smtClean="0"/>
              <a:t>toutes</a:t>
            </a:r>
            <a:r>
              <a:rPr lang="fr-FR" dirty="0"/>
              <a:t> </a:t>
            </a:r>
            <a:r>
              <a:rPr lang="fr-FR" dirty="0" smtClean="0"/>
              <a:t>mes</a:t>
            </a:r>
            <a:r>
              <a:rPr lang="fr-FR" dirty="0"/>
              <a:t> </a:t>
            </a:r>
            <a:r>
              <a:rPr lang="fr-FR" dirty="0" smtClean="0"/>
              <a:t>réactions</a:t>
            </a:r>
            <a:r>
              <a:rPr lang="fr-FR" dirty="0"/>
              <a:t> </a:t>
            </a:r>
            <a:r>
              <a:rPr lang="fr-FR" dirty="0" smtClean="0"/>
              <a:t>à</a:t>
            </a:r>
            <a:r>
              <a:rPr lang="fr-FR" dirty="0"/>
              <a:t> </a:t>
            </a:r>
            <a:r>
              <a:rPr lang="fr-FR" dirty="0" smtClean="0"/>
              <a:t>cette</a:t>
            </a:r>
            <a:endParaRPr lang="fr-FR" dirty="0"/>
          </a:p>
          <a:p>
            <a:r>
              <a:rPr lang="fr-FR" dirty="0" smtClean="0"/>
              <a:t>Scène de</a:t>
            </a:r>
            <a:r>
              <a:rPr lang="fr-FR" dirty="0"/>
              <a:t> </a:t>
            </a:r>
            <a:r>
              <a:rPr lang="fr-FR" dirty="0" smtClean="0"/>
              <a:t>…), et</a:t>
            </a:r>
            <a:r>
              <a:rPr lang="fr-FR" dirty="0"/>
              <a:t> </a:t>
            </a:r>
            <a:r>
              <a:rPr lang="fr-FR" dirty="0" smtClean="0"/>
              <a:t>je</a:t>
            </a:r>
            <a:r>
              <a:rPr lang="fr-FR" dirty="0"/>
              <a:t> </a:t>
            </a:r>
            <a:r>
              <a:rPr lang="fr-FR" dirty="0" smtClean="0"/>
              <a:t>la</a:t>
            </a:r>
            <a:r>
              <a:rPr lang="fr-FR" dirty="0"/>
              <a:t> </a:t>
            </a:r>
            <a:r>
              <a:rPr lang="fr-FR" dirty="0" smtClean="0"/>
              <a:t>ramène</a:t>
            </a:r>
            <a:r>
              <a:rPr lang="fr-FR" dirty="0"/>
              <a:t> </a:t>
            </a:r>
            <a:r>
              <a:rPr lang="fr-FR" dirty="0" smtClean="0"/>
              <a:t>à</a:t>
            </a:r>
            <a:r>
              <a:rPr lang="fr-FR" dirty="0"/>
              <a:t> </a:t>
            </a:r>
            <a:r>
              <a:rPr lang="fr-FR" dirty="0" smtClean="0"/>
              <a:t>sa</a:t>
            </a:r>
            <a:r>
              <a:rPr lang="fr-FR" dirty="0"/>
              <a:t> </a:t>
            </a:r>
            <a:r>
              <a:rPr lang="fr-FR" dirty="0" smtClean="0"/>
              <a:t>juste</a:t>
            </a:r>
            <a:r>
              <a:rPr lang="fr-FR" dirty="0"/>
              <a:t> </a:t>
            </a:r>
            <a:r>
              <a:rPr lang="fr-FR" dirty="0" smtClean="0"/>
              <a:t>place en</a:t>
            </a:r>
            <a:r>
              <a:rPr lang="fr-FR" dirty="0"/>
              <a:t> </a:t>
            </a:r>
            <a:r>
              <a:rPr lang="fr-FR" dirty="0" smtClean="0"/>
              <a:t>Moi.</a:t>
            </a:r>
          </a:p>
        </p:txBody>
      </p:sp>
    </p:spTree>
    <p:extLst>
      <p:ext uri="{BB962C8B-B14F-4D97-AF65-F5344CB8AC3E}">
        <p14:creationId xmlns:p14="http://schemas.microsoft.com/office/powerpoint/2010/main" val="32451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46025" y="1556792"/>
            <a:ext cx="5832600" cy="2376264"/>
          </a:xfrm>
        </p:spPr>
        <p:txBody>
          <a:bodyPr/>
          <a:lstStyle/>
          <a:p>
            <a:r>
              <a:rPr lang="fr-FR" sz="1400" dirty="0" smtClean="0">
                <a:solidFill>
                  <a:schemeClr val="tx1"/>
                </a:solidFill>
              </a:rPr>
              <a:t>Ce processus Modifie immédiatement sa pensée, ses émotions et ses sensations Physiques</a:t>
            </a:r>
            <a:endParaRPr lang="fr-FR" sz="1400" dirty="0">
              <a:solidFill>
                <a:schemeClr val="tx1"/>
              </a:solidFill>
            </a:endParaRPr>
          </a:p>
          <a:p>
            <a:r>
              <a:rPr lang="fr-FR" sz="1400" dirty="0" smtClean="0">
                <a:solidFill>
                  <a:schemeClr val="tx1"/>
                </a:solidFill>
              </a:rPr>
              <a:t>1. La récupération de l'énergie de la personne investie dans la représentation</a:t>
            </a:r>
            <a:endParaRPr lang="fr-FR" sz="1400" dirty="0">
              <a:solidFill>
                <a:schemeClr val="tx1"/>
              </a:solidFill>
            </a:endParaRPr>
          </a:p>
          <a:p>
            <a:r>
              <a:rPr lang="fr-FR" sz="1400" dirty="0" smtClean="0">
                <a:solidFill>
                  <a:schemeClr val="tx1"/>
                </a:solidFill>
              </a:rPr>
              <a:t>2.l’enlèvement de l'énergie étrangère, d'autres personnes et objets, qui ont contribué à sa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construction</a:t>
            </a:r>
            <a:r>
              <a:rPr lang="fr-FR" sz="1400" dirty="0">
                <a:solidFill>
                  <a:schemeClr val="tx1"/>
                </a:solidFill>
              </a:rPr>
              <a:t>,</a:t>
            </a:r>
          </a:p>
          <a:p>
            <a:r>
              <a:rPr lang="fr-FR" sz="1400" dirty="0" smtClean="0">
                <a:solidFill>
                  <a:schemeClr val="tx1"/>
                </a:solidFill>
              </a:rPr>
              <a:t>3. La récupération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de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l'énergie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de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la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personne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bloquée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dans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ses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propres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réactions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à cette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construction.</a:t>
            </a:r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279384"/>
      </p:ext>
    </p:extLst>
  </p:cSld>
  <p:clrMapOvr>
    <a:masterClrMapping/>
  </p:clrMapOvr>
</p:sld>
</file>

<file path=ppt/theme/theme1.xml><?xml version="1.0" encoding="utf-8"?>
<a:theme xmlns:a="http://schemas.openxmlformats.org/drawingml/2006/main" name="Cordeli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27104</TotalTime>
  <Words>177</Words>
  <Application>Microsoft Office PowerPoint</Application>
  <PresentationFormat>Affichage à l'écran 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Roboto Slab</vt:lpstr>
      <vt:lpstr>Wingdings</vt:lpstr>
      <vt:lpstr>Source Sans Pro</vt:lpstr>
      <vt:lpstr>Arial</vt:lpstr>
      <vt:lpstr>Cordelia template</vt:lpstr>
      <vt:lpstr>Logosynthèse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evelyne</dc:creator>
  <cp:lastModifiedBy>Utilisateur Windows</cp:lastModifiedBy>
  <cp:revision>51</cp:revision>
  <cp:lastPrinted>2018-10-01T08:23:08Z</cp:lastPrinted>
  <dcterms:modified xsi:type="dcterms:W3CDTF">2019-04-24T11:14:52Z</dcterms:modified>
</cp:coreProperties>
</file>