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7" r:id="rId2"/>
  </p:sldIdLst>
  <p:sldSz cx="7561263" cy="7561263"/>
  <p:notesSz cx="9939338" cy="6805613"/>
  <p:defaultTextStyle>
    <a:defPPr>
      <a:defRPr lang="fr-FR"/>
    </a:defPPr>
    <a:lvl1pPr marL="0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79162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58324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837487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116649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395811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674973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1954135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233297" algn="l" defTabSz="558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">
          <p15:clr>
            <a:srgbClr val="A4A3A4"/>
          </p15:clr>
        </p15:guide>
        <p15:guide id="2" pos="2382">
          <p15:clr>
            <a:srgbClr val="A4A3A4"/>
          </p15:clr>
        </p15:guide>
        <p15:guide id="3" orient="horz" pos="2382">
          <p15:clr>
            <a:srgbClr val="A4A3A4"/>
          </p15:clr>
        </p15:guide>
        <p15:guide id="4" pos="1690">
          <p15:clr>
            <a:srgbClr val="A4A3A4"/>
          </p15:clr>
        </p15:guide>
        <p15:guide id="5" orient="horz" pos="1133">
          <p15:clr>
            <a:srgbClr val="A4A3A4"/>
          </p15:clr>
        </p15:guide>
        <p15:guide id="6" pos="33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EECE1"/>
    <a:srgbClr val="0085B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5" autoAdjust="0"/>
    <p:restoredTop sz="99648" autoAdjust="0"/>
  </p:normalViewPr>
  <p:slideViewPr>
    <p:cSldViewPr>
      <p:cViewPr varScale="1">
        <p:scale>
          <a:sx n="72" d="100"/>
          <a:sy n="72" d="100"/>
        </p:scale>
        <p:origin x="1698" y="78"/>
      </p:cViewPr>
      <p:guideLst>
        <p:guide orient="horz" pos="1134"/>
        <p:guide pos="2382"/>
        <p:guide orient="horz" pos="2382"/>
        <p:guide pos="1690"/>
        <p:guide orient="horz" pos="1133"/>
        <p:guide pos="335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30951" y="1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16508AF3-D76F-477D-9EE9-9CC003D1372C}" type="datetimeFigureOut">
              <a:rPr lang="fr-FR" smtClean="0"/>
              <a:pPr/>
              <a:t>09/03/2022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64183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30951" y="6464183"/>
            <a:ext cx="4306021" cy="340335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259E83FA-6A89-4284-BC67-1E511187938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030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9275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5E3F4-F498-4E6D-97CA-ED301949F019}" type="datetimeFigureOut">
              <a:rPr lang="fr-FR"/>
              <a:pPr/>
              <a:t>09/03/2022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21113" y="850900"/>
            <a:ext cx="2297112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3775" y="3275013"/>
            <a:ext cx="7951788" cy="2679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6430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9275" y="646430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6E72B-1EDB-410F-8CAA-7795B7A6787E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2436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098" y="2348894"/>
            <a:ext cx="6427074" cy="162077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190" y="4284719"/>
            <a:ext cx="5292884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79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58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37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16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95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74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954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33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09/03/2022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72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09/03/2022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96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534135" y="159278"/>
            <a:ext cx="1405924" cy="3386816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12427" y="159278"/>
            <a:ext cx="4095684" cy="3386816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09/03/2022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22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09/03/2022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33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290" y="4858814"/>
            <a:ext cx="6427074" cy="1501750"/>
          </a:xfrm>
        </p:spPr>
        <p:txBody>
          <a:bodyPr anchor="t"/>
          <a:lstStyle>
            <a:lvl1pPr algn="l">
              <a:defRPr sz="25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290" y="3204788"/>
            <a:ext cx="6427074" cy="1654025"/>
          </a:xfrm>
        </p:spPr>
        <p:txBody>
          <a:bodyPr anchor="b"/>
          <a:lstStyle>
            <a:lvl1pPr marL="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2791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5583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374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1166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3958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67497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9541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23329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09/03/2022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58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12431" y="925905"/>
            <a:ext cx="2750147" cy="26201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188593" y="925905"/>
            <a:ext cx="2751461" cy="26201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09/03/2022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81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7" y="302802"/>
            <a:ext cx="6805137" cy="1260212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5" y="1692535"/>
            <a:ext cx="3340870" cy="705367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9162" indent="0">
              <a:buNone/>
              <a:defRPr sz="1200" b="1"/>
            </a:lvl2pPr>
            <a:lvl3pPr marL="558324" indent="0">
              <a:buNone/>
              <a:defRPr sz="1200" b="1"/>
            </a:lvl3pPr>
            <a:lvl4pPr marL="837487" indent="0">
              <a:buNone/>
              <a:defRPr sz="1000" b="1"/>
            </a:lvl4pPr>
            <a:lvl5pPr marL="1116649" indent="0">
              <a:buNone/>
              <a:defRPr sz="1000" b="1"/>
            </a:lvl5pPr>
            <a:lvl6pPr marL="1395811" indent="0">
              <a:buNone/>
              <a:defRPr sz="1000" b="1"/>
            </a:lvl6pPr>
            <a:lvl7pPr marL="1674973" indent="0">
              <a:buNone/>
              <a:defRPr sz="1000" b="1"/>
            </a:lvl7pPr>
            <a:lvl8pPr marL="1954135" indent="0">
              <a:buNone/>
              <a:defRPr sz="1000" b="1"/>
            </a:lvl8pPr>
            <a:lvl9pPr marL="2233297" indent="0">
              <a:buNone/>
              <a:defRPr sz="10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065" y="2397902"/>
            <a:ext cx="3340870" cy="4356477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019" y="1692535"/>
            <a:ext cx="3342182" cy="705367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79162" indent="0">
              <a:buNone/>
              <a:defRPr sz="1200" b="1"/>
            </a:lvl2pPr>
            <a:lvl3pPr marL="558324" indent="0">
              <a:buNone/>
              <a:defRPr sz="1200" b="1"/>
            </a:lvl3pPr>
            <a:lvl4pPr marL="837487" indent="0">
              <a:buNone/>
              <a:defRPr sz="1000" b="1"/>
            </a:lvl4pPr>
            <a:lvl5pPr marL="1116649" indent="0">
              <a:buNone/>
              <a:defRPr sz="1000" b="1"/>
            </a:lvl5pPr>
            <a:lvl6pPr marL="1395811" indent="0">
              <a:buNone/>
              <a:defRPr sz="1000" b="1"/>
            </a:lvl6pPr>
            <a:lvl7pPr marL="1674973" indent="0">
              <a:buNone/>
              <a:defRPr sz="1000" b="1"/>
            </a:lvl7pPr>
            <a:lvl8pPr marL="1954135" indent="0">
              <a:buNone/>
              <a:defRPr sz="1000" b="1"/>
            </a:lvl8pPr>
            <a:lvl9pPr marL="2233297" indent="0">
              <a:buNone/>
              <a:defRPr sz="10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019" y="2397902"/>
            <a:ext cx="3342182" cy="4356477"/>
          </a:xfrm>
        </p:spPr>
        <p:txBody>
          <a:bodyPr/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09/03/2022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94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09/03/2022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78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09/03/2022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47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066" y="301051"/>
            <a:ext cx="2487602" cy="1281215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244" y="301051"/>
            <a:ext cx="4226956" cy="6453328"/>
          </a:xfrm>
        </p:spPr>
        <p:txBody>
          <a:bodyPr/>
          <a:lstStyle>
            <a:lvl1pPr>
              <a:defRPr sz="1900"/>
            </a:lvl1pPr>
            <a:lvl2pPr>
              <a:defRPr sz="18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066" y="1582266"/>
            <a:ext cx="2487602" cy="5172115"/>
          </a:xfrm>
        </p:spPr>
        <p:txBody>
          <a:bodyPr/>
          <a:lstStyle>
            <a:lvl1pPr marL="0" indent="0">
              <a:buNone/>
              <a:defRPr sz="900"/>
            </a:lvl1pPr>
            <a:lvl2pPr marL="279162" indent="0">
              <a:buNone/>
              <a:defRPr sz="700"/>
            </a:lvl2pPr>
            <a:lvl3pPr marL="558324" indent="0">
              <a:buNone/>
              <a:defRPr sz="600"/>
            </a:lvl3pPr>
            <a:lvl4pPr marL="837487" indent="0">
              <a:buNone/>
              <a:defRPr sz="500"/>
            </a:lvl4pPr>
            <a:lvl5pPr marL="1116649" indent="0">
              <a:buNone/>
              <a:defRPr sz="500"/>
            </a:lvl5pPr>
            <a:lvl6pPr marL="1395811" indent="0">
              <a:buNone/>
              <a:defRPr sz="500"/>
            </a:lvl6pPr>
            <a:lvl7pPr marL="1674973" indent="0">
              <a:buNone/>
              <a:defRPr sz="500"/>
            </a:lvl7pPr>
            <a:lvl8pPr marL="1954135" indent="0">
              <a:buNone/>
              <a:defRPr sz="500"/>
            </a:lvl8pPr>
            <a:lvl9pPr marL="2233297" indent="0">
              <a:buNone/>
              <a:defRPr sz="5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09/03/2022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32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060" y="5292885"/>
            <a:ext cx="4536758" cy="624854"/>
          </a:xfrm>
        </p:spPr>
        <p:txBody>
          <a:bodyPr anchor="b"/>
          <a:lstStyle>
            <a:lvl1pPr algn="l">
              <a:defRPr sz="1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82060" y="675613"/>
            <a:ext cx="4536758" cy="4536758"/>
          </a:xfrm>
        </p:spPr>
        <p:txBody>
          <a:bodyPr/>
          <a:lstStyle>
            <a:lvl1pPr marL="0" indent="0">
              <a:buNone/>
              <a:defRPr sz="1900"/>
            </a:lvl1pPr>
            <a:lvl2pPr marL="279162" indent="0">
              <a:buNone/>
              <a:defRPr sz="1800"/>
            </a:lvl2pPr>
            <a:lvl3pPr marL="558324" indent="0">
              <a:buNone/>
              <a:defRPr sz="1500"/>
            </a:lvl3pPr>
            <a:lvl4pPr marL="837487" indent="0">
              <a:buNone/>
              <a:defRPr sz="1200"/>
            </a:lvl4pPr>
            <a:lvl5pPr marL="1116649" indent="0">
              <a:buNone/>
              <a:defRPr sz="1200"/>
            </a:lvl5pPr>
            <a:lvl6pPr marL="1395811" indent="0">
              <a:buNone/>
              <a:defRPr sz="1200"/>
            </a:lvl6pPr>
            <a:lvl7pPr marL="1674973" indent="0">
              <a:buNone/>
              <a:defRPr sz="1200"/>
            </a:lvl7pPr>
            <a:lvl8pPr marL="1954135" indent="0">
              <a:buNone/>
              <a:defRPr sz="1200"/>
            </a:lvl8pPr>
            <a:lvl9pPr marL="2233297" indent="0">
              <a:buNone/>
              <a:defRPr sz="1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060" y="5917741"/>
            <a:ext cx="4536758" cy="887399"/>
          </a:xfrm>
        </p:spPr>
        <p:txBody>
          <a:bodyPr/>
          <a:lstStyle>
            <a:lvl1pPr marL="0" indent="0">
              <a:buNone/>
              <a:defRPr sz="900"/>
            </a:lvl1pPr>
            <a:lvl2pPr marL="279162" indent="0">
              <a:buNone/>
              <a:defRPr sz="700"/>
            </a:lvl2pPr>
            <a:lvl3pPr marL="558324" indent="0">
              <a:buNone/>
              <a:defRPr sz="600"/>
            </a:lvl3pPr>
            <a:lvl4pPr marL="837487" indent="0">
              <a:buNone/>
              <a:defRPr sz="500"/>
            </a:lvl4pPr>
            <a:lvl5pPr marL="1116649" indent="0">
              <a:buNone/>
              <a:defRPr sz="500"/>
            </a:lvl5pPr>
            <a:lvl6pPr marL="1395811" indent="0">
              <a:buNone/>
              <a:defRPr sz="500"/>
            </a:lvl6pPr>
            <a:lvl7pPr marL="1674973" indent="0">
              <a:buNone/>
              <a:defRPr sz="500"/>
            </a:lvl7pPr>
            <a:lvl8pPr marL="1954135" indent="0">
              <a:buNone/>
              <a:defRPr sz="500"/>
            </a:lvl8pPr>
            <a:lvl9pPr marL="2233297" indent="0">
              <a:buNone/>
              <a:defRPr sz="5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09/03/2022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25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067" y="302802"/>
            <a:ext cx="6805137" cy="1260212"/>
          </a:xfrm>
          <a:prstGeom prst="rect">
            <a:avLst/>
          </a:prstGeom>
        </p:spPr>
        <p:txBody>
          <a:bodyPr vert="horz" lIns="55832" tIns="27916" rIns="55832" bIns="27916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067" y="1764297"/>
            <a:ext cx="6805137" cy="4990085"/>
          </a:xfrm>
          <a:prstGeom prst="rect">
            <a:avLst/>
          </a:prstGeom>
        </p:spPr>
        <p:txBody>
          <a:bodyPr vert="horz" lIns="55832" tIns="27916" rIns="55832" bIns="27916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067" y="7008173"/>
            <a:ext cx="1764295" cy="402569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A39D0-8A89-48B0-8984-B7671F1945C1}" type="datetimeFigureOut">
              <a:rPr lang="fr-FR" smtClean="0"/>
              <a:pPr/>
              <a:t>09/03/2022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436" y="7008173"/>
            <a:ext cx="2394399" cy="402569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18908" y="7008173"/>
            <a:ext cx="1764295" cy="402569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48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58324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9372" indent="-209372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3639" indent="-174477" algn="l" defTabSz="5583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7906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977068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56230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35392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14555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717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372879" indent="-139581" algn="l" defTabSz="5583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9162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58324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37487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6649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95811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74973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954135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233297" algn="l" defTabSz="55832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7561263" cy="7561263"/>
          </a:xfrm>
          <a:prstGeom prst="rect">
            <a:avLst/>
          </a:prstGeom>
          <a:solidFill>
            <a:srgbClr val="008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alphaModFix amt="90000"/>
          </a:blip>
          <a:stretch>
            <a:fillRect/>
          </a:stretch>
        </p:blipFill>
        <p:spPr>
          <a:xfrm>
            <a:off x="1098549" y="1188344"/>
            <a:ext cx="5364164" cy="518457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446093" y="2626469"/>
            <a:ext cx="46690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>
                <a:latin typeface="Lobster Two"/>
                <a:cs typeface="Lobster Two"/>
              </a:rPr>
              <a:t>Un temps de </a:t>
            </a:r>
          </a:p>
          <a:p>
            <a:pPr algn="ctr"/>
            <a:r>
              <a:rPr lang="fr-FR" sz="1800" dirty="0" smtClean="0">
                <a:solidFill>
                  <a:srgbClr val="0085B0"/>
                </a:solidFill>
                <a:latin typeface="Lobster Two"/>
                <a:cs typeface="Lobster Two"/>
              </a:rPr>
              <a:t>décompression...</a:t>
            </a:r>
          </a:p>
          <a:p>
            <a:pPr algn="ctr"/>
            <a:endParaRPr lang="fr-FR" sz="1800" dirty="0" smtClean="0">
              <a:latin typeface="Lobster Two"/>
              <a:cs typeface="Lobster Two"/>
            </a:endParaRPr>
          </a:p>
          <a:p>
            <a:pPr algn="ctr"/>
            <a:r>
              <a:rPr lang="fr-FR" sz="1800" dirty="0" smtClean="0">
                <a:latin typeface="Lobster Two"/>
                <a:cs typeface="Lobster Two"/>
              </a:rPr>
              <a:t>Un temps de </a:t>
            </a:r>
          </a:p>
          <a:p>
            <a:pPr algn="ctr"/>
            <a:r>
              <a:rPr lang="fr-FR" sz="1800" dirty="0">
                <a:solidFill>
                  <a:srgbClr val="0085B0"/>
                </a:solidFill>
                <a:latin typeface="Lobster Two"/>
                <a:cs typeface="Lobster Two"/>
              </a:rPr>
              <a:t>r</a:t>
            </a:r>
            <a:r>
              <a:rPr lang="fr-FR" sz="1800" dirty="0" smtClean="0">
                <a:solidFill>
                  <a:srgbClr val="0085B0"/>
                </a:solidFill>
                <a:latin typeface="Lobster Two"/>
                <a:cs typeface="Lobster Two"/>
              </a:rPr>
              <a:t>econstruction</a:t>
            </a:r>
          </a:p>
          <a:p>
            <a:pPr algn="ctr"/>
            <a:endParaRPr lang="fr-FR" sz="1800" dirty="0">
              <a:solidFill>
                <a:srgbClr val="0085B0"/>
              </a:solidFill>
              <a:latin typeface="Lobster Two"/>
              <a:cs typeface="Lobster Two"/>
            </a:endParaRPr>
          </a:p>
          <a:p>
            <a:pPr algn="ctr"/>
            <a:r>
              <a:rPr lang="fr-FR" sz="1800" dirty="0" smtClean="0">
                <a:solidFill>
                  <a:srgbClr val="000000"/>
                </a:solidFill>
                <a:latin typeface="Lobster Two"/>
                <a:cs typeface="Lobster Two"/>
              </a:rPr>
              <a:t>Un temps de</a:t>
            </a:r>
          </a:p>
          <a:p>
            <a:pPr algn="ctr"/>
            <a:r>
              <a:rPr lang="fr-FR" sz="1800" dirty="0" smtClean="0">
                <a:solidFill>
                  <a:srgbClr val="0085B0"/>
                </a:solidFill>
                <a:latin typeface="Lobster Two"/>
                <a:cs typeface="Lobster Two"/>
              </a:rPr>
              <a:t> réintégration</a:t>
            </a:r>
            <a:endParaRPr lang="fr-FR" sz="1800" dirty="0" smtClean="0">
              <a:solidFill>
                <a:srgbClr val="000000"/>
              </a:solidFill>
              <a:latin typeface="Lobster Two"/>
              <a:cs typeface="Lobster Two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"/>
            <a:ext cx="7561263" cy="1188344"/>
          </a:xfrm>
          <a:prstGeom prst="rect">
            <a:avLst/>
          </a:prstGeom>
          <a:solidFill>
            <a:srgbClr val="0085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68263" y="108223"/>
            <a:ext cx="68006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Century Gothic"/>
                <a:cs typeface="Century Gothic"/>
              </a:rPr>
              <a:t>Santé et </a:t>
            </a:r>
            <a:r>
              <a:rPr lang="fr-FR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Qualité </a:t>
            </a:r>
            <a:r>
              <a:rPr lang="fr-FR" sz="2000" b="1" dirty="0">
                <a:solidFill>
                  <a:schemeClr val="bg1"/>
                </a:solidFill>
                <a:latin typeface="Century Gothic"/>
                <a:cs typeface="Century Gothic"/>
              </a:rPr>
              <a:t>de Vie au Travail </a:t>
            </a:r>
            <a:endParaRPr lang="fr-FR" sz="1800" b="1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Accompagnement </a:t>
            </a:r>
            <a:r>
              <a:rPr lang="fr-FR" sz="2000" b="1" dirty="0">
                <a:solidFill>
                  <a:srgbClr val="000000"/>
                </a:solidFill>
                <a:latin typeface="Century Gothic"/>
                <a:cs typeface="Century Gothic"/>
              </a:rPr>
              <a:t>INDIVIDUEL &amp; </a:t>
            </a:r>
            <a:r>
              <a:rPr lang="fr-FR" sz="2000" b="1" dirty="0" smtClean="0">
                <a:solidFill>
                  <a:srgbClr val="000000"/>
                </a:solidFill>
                <a:latin typeface="Century Gothic"/>
                <a:cs typeface="Century Gothic"/>
              </a:rPr>
              <a:t>COLLECTIF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Espace ENTREPRISES</a:t>
            </a:r>
            <a:endParaRPr lang="fr-FR" sz="18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356" y="6653558"/>
            <a:ext cx="1908423" cy="636753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 rot="16200000">
            <a:off x="-1603511" y="3595964"/>
            <a:ext cx="4687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solidFill>
                  <a:schemeClr val="bg1"/>
                </a:solidFill>
                <a:latin typeface="Century Gothic"/>
                <a:cs typeface="Century Gothic"/>
              </a:rPr>
              <a:t>Accompagnement </a:t>
            </a:r>
            <a:r>
              <a:rPr lang="fr-FR" sz="18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– Ecoute - Formation</a:t>
            </a:r>
            <a:endParaRPr lang="fr-FR" b="1" dirty="0" smtClean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1508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16715</TotalTime>
  <Words>32</Words>
  <Application>Microsoft Office PowerPoint</Application>
  <PresentationFormat>Personnalisé</PresentationFormat>
  <Paragraphs>12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Lobster Two</vt:lpstr>
      <vt:lpstr>Thème Office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Dell</dc:creator>
  <cp:lastModifiedBy>Compte Microsoft</cp:lastModifiedBy>
  <cp:revision>222</cp:revision>
  <cp:lastPrinted>2016-01-11T11:50:12Z</cp:lastPrinted>
  <dcterms:created xsi:type="dcterms:W3CDTF">2015-06-22T10:33:01Z</dcterms:created>
  <dcterms:modified xsi:type="dcterms:W3CDTF">2022-03-09T10:12:58Z</dcterms:modified>
</cp:coreProperties>
</file>