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10466388" cy="7561263"/>
  <p:notesSz cx="6858000" cy="9144000"/>
  <p:defaultTextStyle>
    <a:defPPr>
      <a:defRPr lang="fr-FR"/>
    </a:defPPr>
    <a:lvl1pPr marL="0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036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072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5107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0143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5179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0215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5251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0286" algn="l" defTabSz="103007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390" y="198"/>
      </p:cViewPr>
      <p:guideLst>
        <p:guide orient="horz" pos="2382"/>
        <p:guide pos="32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4979" y="2348894"/>
            <a:ext cx="889643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9958" y="4284717"/>
            <a:ext cx="732647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9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9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4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9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9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58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2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85650" y="334306"/>
            <a:ext cx="2694732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99637" y="334306"/>
            <a:ext cx="7911572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69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72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6772" y="4858813"/>
            <a:ext cx="889643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6772" y="3204786"/>
            <a:ext cx="889643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9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99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49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98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4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98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48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9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96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99639" y="1944575"/>
            <a:ext cx="5302243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76321" y="1944575"/>
            <a:ext cx="5304061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56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321" y="302802"/>
            <a:ext cx="941974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320" y="1692533"/>
            <a:ext cx="462447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975" indent="0">
              <a:buNone/>
              <a:defRPr sz="2300" b="1"/>
            </a:lvl2pPr>
            <a:lvl3pPr marL="1029950" indent="0">
              <a:buNone/>
              <a:defRPr sz="2000" b="1"/>
            </a:lvl3pPr>
            <a:lvl4pPr marL="1544924" indent="0">
              <a:buNone/>
              <a:defRPr sz="1800" b="1"/>
            </a:lvl4pPr>
            <a:lvl5pPr marL="2059899" indent="0">
              <a:buNone/>
              <a:defRPr sz="1800" b="1"/>
            </a:lvl5pPr>
            <a:lvl6pPr marL="2574874" indent="0">
              <a:buNone/>
              <a:defRPr sz="1800" b="1"/>
            </a:lvl6pPr>
            <a:lvl7pPr marL="3089849" indent="0">
              <a:buNone/>
              <a:defRPr sz="1800" b="1"/>
            </a:lvl7pPr>
            <a:lvl8pPr marL="3604824" indent="0">
              <a:buNone/>
              <a:defRPr sz="1800" b="1"/>
            </a:lvl8pPr>
            <a:lvl9pPr marL="41197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3320" y="2397901"/>
            <a:ext cx="462447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16781" y="1692533"/>
            <a:ext cx="4626289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975" indent="0">
              <a:buNone/>
              <a:defRPr sz="2300" b="1"/>
            </a:lvl2pPr>
            <a:lvl3pPr marL="1029950" indent="0">
              <a:buNone/>
              <a:defRPr sz="2000" b="1"/>
            </a:lvl3pPr>
            <a:lvl4pPr marL="1544924" indent="0">
              <a:buNone/>
              <a:defRPr sz="1800" b="1"/>
            </a:lvl4pPr>
            <a:lvl5pPr marL="2059899" indent="0">
              <a:buNone/>
              <a:defRPr sz="1800" b="1"/>
            </a:lvl5pPr>
            <a:lvl6pPr marL="2574874" indent="0">
              <a:buNone/>
              <a:defRPr sz="1800" b="1"/>
            </a:lvl6pPr>
            <a:lvl7pPr marL="3089849" indent="0">
              <a:buNone/>
              <a:defRPr sz="1800" b="1"/>
            </a:lvl7pPr>
            <a:lvl8pPr marL="3604824" indent="0">
              <a:buNone/>
              <a:defRPr sz="1800" b="1"/>
            </a:lvl8pPr>
            <a:lvl9pPr marL="41197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16781" y="2397901"/>
            <a:ext cx="4626289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32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98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3321" y="301050"/>
            <a:ext cx="34433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92067" y="301051"/>
            <a:ext cx="58510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3321" y="1582265"/>
            <a:ext cx="34433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975" indent="0">
              <a:buNone/>
              <a:defRPr sz="1400"/>
            </a:lvl2pPr>
            <a:lvl3pPr marL="1029950" indent="0">
              <a:buNone/>
              <a:defRPr sz="1100"/>
            </a:lvl3pPr>
            <a:lvl4pPr marL="1544924" indent="0">
              <a:buNone/>
              <a:defRPr sz="1000"/>
            </a:lvl4pPr>
            <a:lvl5pPr marL="2059899" indent="0">
              <a:buNone/>
              <a:defRPr sz="1000"/>
            </a:lvl5pPr>
            <a:lvl6pPr marL="2574874" indent="0">
              <a:buNone/>
              <a:defRPr sz="1000"/>
            </a:lvl6pPr>
            <a:lvl7pPr marL="3089849" indent="0">
              <a:buNone/>
              <a:defRPr sz="1000"/>
            </a:lvl7pPr>
            <a:lvl8pPr marL="3604824" indent="0">
              <a:buNone/>
              <a:defRPr sz="1000"/>
            </a:lvl8pPr>
            <a:lvl9pPr marL="41197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84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485" y="5292884"/>
            <a:ext cx="627983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51485" y="675613"/>
            <a:ext cx="627983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975" indent="0">
              <a:buNone/>
              <a:defRPr sz="3200"/>
            </a:lvl2pPr>
            <a:lvl3pPr marL="1029950" indent="0">
              <a:buNone/>
              <a:defRPr sz="2700"/>
            </a:lvl3pPr>
            <a:lvl4pPr marL="1544924" indent="0">
              <a:buNone/>
              <a:defRPr sz="2300"/>
            </a:lvl4pPr>
            <a:lvl5pPr marL="2059899" indent="0">
              <a:buNone/>
              <a:defRPr sz="2300"/>
            </a:lvl5pPr>
            <a:lvl6pPr marL="2574874" indent="0">
              <a:buNone/>
              <a:defRPr sz="2300"/>
            </a:lvl6pPr>
            <a:lvl7pPr marL="3089849" indent="0">
              <a:buNone/>
              <a:defRPr sz="2300"/>
            </a:lvl7pPr>
            <a:lvl8pPr marL="3604824" indent="0">
              <a:buNone/>
              <a:defRPr sz="2300"/>
            </a:lvl8pPr>
            <a:lvl9pPr marL="411979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51485" y="5917739"/>
            <a:ext cx="627983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975" indent="0">
              <a:buNone/>
              <a:defRPr sz="1400"/>
            </a:lvl2pPr>
            <a:lvl3pPr marL="1029950" indent="0">
              <a:buNone/>
              <a:defRPr sz="1100"/>
            </a:lvl3pPr>
            <a:lvl4pPr marL="1544924" indent="0">
              <a:buNone/>
              <a:defRPr sz="1000"/>
            </a:lvl4pPr>
            <a:lvl5pPr marL="2059899" indent="0">
              <a:buNone/>
              <a:defRPr sz="1000"/>
            </a:lvl5pPr>
            <a:lvl6pPr marL="2574874" indent="0">
              <a:buNone/>
              <a:defRPr sz="1000"/>
            </a:lvl6pPr>
            <a:lvl7pPr marL="3089849" indent="0">
              <a:buNone/>
              <a:defRPr sz="1000"/>
            </a:lvl7pPr>
            <a:lvl8pPr marL="3604824" indent="0">
              <a:buNone/>
              <a:defRPr sz="1000"/>
            </a:lvl8pPr>
            <a:lvl9pPr marL="41197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3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3321" y="302802"/>
            <a:ext cx="9419749" cy="1260211"/>
          </a:xfrm>
          <a:prstGeom prst="rect">
            <a:avLst/>
          </a:prstGeom>
        </p:spPr>
        <p:txBody>
          <a:bodyPr vert="horz" lIns="102995" tIns="51498" rIns="102995" bIns="5149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321" y="1764295"/>
            <a:ext cx="9419749" cy="4990084"/>
          </a:xfrm>
          <a:prstGeom prst="rect">
            <a:avLst/>
          </a:prstGeom>
        </p:spPr>
        <p:txBody>
          <a:bodyPr vert="horz" lIns="102995" tIns="51498" rIns="102995" bIns="5149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3321" y="7008172"/>
            <a:ext cx="2442157" cy="402567"/>
          </a:xfrm>
          <a:prstGeom prst="rect">
            <a:avLst/>
          </a:prstGeom>
        </p:spPr>
        <p:txBody>
          <a:bodyPr vert="horz" lIns="102995" tIns="51498" rIns="102995" bIns="5149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D7C4-D406-4699-B813-73AE99F217FD}" type="datetimeFigureOut">
              <a:rPr lang="fr-FR" smtClean="0"/>
              <a:pPr/>
              <a:t>07/06/2015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76016" y="7008172"/>
            <a:ext cx="3314356" cy="402567"/>
          </a:xfrm>
          <a:prstGeom prst="rect">
            <a:avLst/>
          </a:prstGeom>
        </p:spPr>
        <p:txBody>
          <a:bodyPr vert="horz" lIns="102995" tIns="51498" rIns="102995" bIns="5149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00913" y="7008172"/>
            <a:ext cx="2442157" cy="402567"/>
          </a:xfrm>
          <a:prstGeom prst="rect">
            <a:avLst/>
          </a:prstGeom>
        </p:spPr>
        <p:txBody>
          <a:bodyPr vert="horz" lIns="102995" tIns="51498" rIns="102995" bIns="5149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88FD2-B265-42B6-BC16-499F592F1E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4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2995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231" indent="-386231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6834" indent="-321859" algn="l" defTabSz="102995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7437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2411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7386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2361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7336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2311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7285" indent="-257487" algn="l" defTabSz="10299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975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9950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4924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899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4874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9849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4824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797" algn="l" defTabSz="1029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48818" y="1026336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800" dirty="0"/>
              <a:t>Vous avez été nombreux à nous demander ce qui nous ferait plaisir. </a:t>
            </a:r>
            <a:endParaRPr lang="fr-FR" sz="1800" dirty="0" smtClean="0"/>
          </a:p>
          <a:p>
            <a:pPr algn="ctr"/>
            <a:r>
              <a:rPr lang="fr-FR" sz="1800" dirty="0" smtClean="0"/>
              <a:t>Très </a:t>
            </a:r>
            <a:r>
              <a:rPr lang="fr-FR" sz="1800" dirty="0"/>
              <a:t>sincèrement nous ne souhaitons ni fleurs (nous partons après le mariage) ni cadeau</a:t>
            </a:r>
            <a:r>
              <a:rPr lang="fr-FR" sz="1800" dirty="0" smtClean="0"/>
              <a:t>.</a:t>
            </a:r>
          </a:p>
          <a:p>
            <a:pPr algn="ctr"/>
            <a:endParaRPr lang="fr-FR" sz="1800" dirty="0"/>
          </a:p>
          <a:p>
            <a:pPr algn="ctr"/>
            <a:r>
              <a:rPr lang="fr-FR" sz="1800" dirty="0"/>
              <a:t>Si vous souhaitez participer à notre </a:t>
            </a:r>
            <a:r>
              <a:rPr lang="fr-FR" sz="1800" dirty="0" smtClean="0"/>
              <a:t>« tour </a:t>
            </a:r>
            <a:r>
              <a:rPr lang="fr-FR" sz="1800" dirty="0"/>
              <a:t>du monde » </a:t>
            </a:r>
            <a:endParaRPr lang="fr-FR" sz="1800" dirty="0" smtClean="0"/>
          </a:p>
          <a:p>
            <a:pPr algn="ctr"/>
            <a:r>
              <a:rPr lang="fr-FR" sz="1800" dirty="0" smtClean="0"/>
              <a:t>ce </a:t>
            </a:r>
            <a:r>
              <a:rPr lang="fr-FR" sz="1800" dirty="0"/>
              <a:t>sera une très bonne </a:t>
            </a:r>
            <a:r>
              <a:rPr lang="fr-FR" sz="1800" dirty="0" smtClean="0"/>
              <a:t>idée ;</a:t>
            </a:r>
          </a:p>
          <a:p>
            <a:pPr algn="ctr"/>
            <a:r>
              <a:rPr lang="fr-FR" sz="1800" dirty="0"/>
              <a:t>p</a:t>
            </a:r>
            <a:r>
              <a:rPr lang="fr-FR" sz="1800" dirty="0" smtClean="0"/>
              <a:t>our autant </a:t>
            </a:r>
            <a:r>
              <a:rPr lang="fr-FR" sz="1800" dirty="0"/>
              <a:t>sachez que </a:t>
            </a:r>
            <a:r>
              <a:rPr lang="fr-FR" sz="1800" dirty="0" smtClean="0"/>
              <a:t>notre </a:t>
            </a:r>
            <a:r>
              <a:rPr lang="fr-FR" sz="1800" dirty="0"/>
              <a:t>plus beau cadeau sera </a:t>
            </a:r>
          </a:p>
          <a:p>
            <a:pPr algn="ctr"/>
            <a:r>
              <a:rPr lang="fr-FR" sz="1800" dirty="0" smtClean="0"/>
              <a:t>votre </a:t>
            </a:r>
            <a:r>
              <a:rPr lang="fr-FR" sz="1800" dirty="0"/>
              <a:t>présence le 4 juillet à nos côtés. </a:t>
            </a:r>
            <a:endParaRPr lang="fr-FR" sz="1800" dirty="0" smtClean="0"/>
          </a:p>
          <a:p>
            <a:pPr algn="ctr"/>
            <a:endParaRPr lang="fr-FR" sz="1800" dirty="0"/>
          </a:p>
          <a:p>
            <a:pPr algn="ctr"/>
            <a:r>
              <a:rPr lang="fr-FR" sz="1800" dirty="0"/>
              <a:t>C’est avec vous que nous voulons nous envoler vers le plus beau des voyages.</a:t>
            </a:r>
          </a:p>
          <a:p>
            <a:pPr algn="ctr"/>
            <a:r>
              <a:rPr lang="fr-FR" sz="1800" dirty="0"/>
              <a:t>Avec tout notre cœur</a:t>
            </a:r>
            <a:r>
              <a:rPr lang="fr-FR" sz="1800" dirty="0" smtClean="0"/>
              <a:t>.</a:t>
            </a:r>
          </a:p>
          <a:p>
            <a:pPr algn="ctr"/>
            <a:endParaRPr lang="fr-FR" sz="1800" dirty="0"/>
          </a:p>
          <a:p>
            <a:pPr algn="ctr"/>
            <a:r>
              <a:rPr lang="fr-FR" sz="1800" b="1" dirty="0">
                <a:solidFill>
                  <a:srgbClr val="C00000"/>
                </a:solidFill>
              </a:rPr>
              <a:t>Patricia et Chantal</a:t>
            </a:r>
          </a:p>
        </p:txBody>
      </p:sp>
      <p:pic>
        <p:nvPicPr>
          <p:cNvPr id="3" name="Image 2" descr="ou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1126" y="5076775"/>
            <a:ext cx="19082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avate noir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37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28</cp:revision>
  <dcterms:created xsi:type="dcterms:W3CDTF">2015-06-06T04:23:31Z</dcterms:created>
  <dcterms:modified xsi:type="dcterms:W3CDTF">2015-06-07T10:31:07Z</dcterms:modified>
</cp:coreProperties>
</file>