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9" r:id="rId3"/>
    <p:sldId id="544" r:id="rId4"/>
    <p:sldId id="545" r:id="rId5"/>
    <p:sldId id="546" r:id="rId6"/>
    <p:sldId id="547" r:id="rId7"/>
    <p:sldId id="548" r:id="rId8"/>
    <p:sldId id="549" r:id="rId9"/>
    <p:sldId id="550" r:id="rId10"/>
    <p:sldId id="535" r:id="rId11"/>
  </p:sldIdLst>
  <p:sldSz cx="9144000" cy="6858000" type="screen4x3"/>
  <p:notesSz cx="6797675" cy="98726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42">
          <p15:clr>
            <a:srgbClr val="A4A3A4"/>
          </p15:clr>
        </p15:guide>
        <p15:guide id="2" orient="horz" pos="1207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pos="2880">
          <p15:clr>
            <a:srgbClr val="A4A3A4"/>
          </p15:clr>
        </p15:guide>
        <p15:guide id="5" pos="5125">
          <p15:clr>
            <a:srgbClr val="A4A3A4"/>
          </p15:clr>
        </p15:guide>
        <p15:guide id="6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72"/>
    <a:srgbClr val="ADDEA6"/>
    <a:srgbClr val="92D389"/>
    <a:srgbClr val="6AC25E"/>
    <a:srgbClr val="009394"/>
    <a:srgbClr val="8AD1E9"/>
    <a:srgbClr val="FDD9AB"/>
    <a:srgbClr val="C200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>
      <p:cViewPr varScale="1">
        <p:scale>
          <a:sx n="75" d="100"/>
          <a:sy n="75" d="100"/>
        </p:scale>
        <p:origin x="1236" y="66"/>
      </p:cViewPr>
      <p:guideLst>
        <p:guide orient="horz" pos="1842"/>
        <p:guide orient="horz" pos="1207"/>
        <p:guide orient="horz" pos="3974"/>
        <p:guide pos="2880"/>
        <p:guide pos="5125"/>
        <p:guide pos="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545BE8-75B0-45E0-B58A-81C08B6243C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72B93DC-42C6-43AB-8354-90949F77DAD6}">
      <dgm:prSet phldrT="[Texte]" custT="1"/>
      <dgm:spPr/>
      <dgm:t>
        <a:bodyPr/>
        <a:lstStyle/>
        <a:p>
          <a:r>
            <a:rPr lang="fr-FR" sz="2000" dirty="0" smtClean="0">
              <a:latin typeface="Book Antiqua" panose="02040602050305030304" pitchFamily="18" charset="0"/>
            </a:rPr>
            <a:t>Total</a:t>
          </a:r>
        </a:p>
        <a:p>
          <a:r>
            <a:rPr lang="fr-FR" sz="2000" dirty="0" smtClean="0">
              <a:latin typeface="Book Antiqua" panose="02040602050305030304" pitchFamily="18" charset="0"/>
            </a:rPr>
            <a:t>79,9 /100 000 habitants</a:t>
          </a:r>
          <a:endParaRPr lang="fr-FR" sz="2000" dirty="0">
            <a:latin typeface="Book Antiqua" panose="02040602050305030304" pitchFamily="18" charset="0"/>
          </a:endParaRPr>
        </a:p>
      </dgm:t>
    </dgm:pt>
    <dgm:pt modelId="{3C916291-29B5-44DF-841D-F66F131FE7C9}" type="parTrans" cxnId="{502EBCBA-CC78-49CB-9174-714024EE5850}">
      <dgm:prSet/>
      <dgm:spPr/>
      <dgm:t>
        <a:bodyPr/>
        <a:lstStyle/>
        <a:p>
          <a:endParaRPr lang="fr-FR" sz="2000">
            <a:latin typeface="Book Antiqua" panose="02040602050305030304" pitchFamily="18" charset="0"/>
          </a:endParaRPr>
        </a:p>
      </dgm:t>
    </dgm:pt>
    <dgm:pt modelId="{5EF5D6DA-D754-4084-AAFC-27451324B207}" type="sibTrans" cxnId="{502EBCBA-CC78-49CB-9174-714024EE5850}">
      <dgm:prSet/>
      <dgm:spPr/>
      <dgm:t>
        <a:bodyPr/>
        <a:lstStyle/>
        <a:p>
          <a:endParaRPr lang="fr-FR" sz="2000">
            <a:latin typeface="Book Antiqua" panose="02040602050305030304" pitchFamily="18" charset="0"/>
          </a:endParaRPr>
        </a:p>
      </dgm:t>
    </dgm:pt>
    <dgm:pt modelId="{203F350F-AD0E-4AAE-B171-78764AC8275A}">
      <dgm:prSet phldrT="[Texte]" custT="1"/>
      <dgm:spPr/>
      <dgm:t>
        <a:bodyPr/>
        <a:lstStyle/>
        <a:p>
          <a:r>
            <a:rPr lang="fr-FR" sz="2000" dirty="0" smtClean="0">
              <a:latin typeface="Book Antiqua" panose="02040602050305030304" pitchFamily="18" charset="0"/>
            </a:rPr>
            <a:t>Libéral exclusif 70,3/100 000 habitants</a:t>
          </a:r>
          <a:endParaRPr lang="fr-FR" sz="2000" dirty="0">
            <a:latin typeface="Book Antiqua" panose="02040602050305030304" pitchFamily="18" charset="0"/>
          </a:endParaRPr>
        </a:p>
      </dgm:t>
    </dgm:pt>
    <dgm:pt modelId="{33443756-9419-44CB-A01E-3BE484C447E0}" type="parTrans" cxnId="{6537AC77-F0A0-4EE2-82C8-998295F313F8}">
      <dgm:prSet/>
      <dgm:spPr/>
      <dgm:t>
        <a:bodyPr/>
        <a:lstStyle/>
        <a:p>
          <a:endParaRPr lang="fr-FR" sz="2000">
            <a:latin typeface="Book Antiqua" panose="02040602050305030304" pitchFamily="18" charset="0"/>
          </a:endParaRPr>
        </a:p>
      </dgm:t>
    </dgm:pt>
    <dgm:pt modelId="{05DDBD00-64C9-42EB-9C2D-4EB633F1B47C}" type="sibTrans" cxnId="{6537AC77-F0A0-4EE2-82C8-998295F313F8}">
      <dgm:prSet/>
      <dgm:spPr/>
      <dgm:t>
        <a:bodyPr/>
        <a:lstStyle/>
        <a:p>
          <a:endParaRPr lang="fr-FR" sz="2000">
            <a:latin typeface="Book Antiqua" panose="02040602050305030304" pitchFamily="18" charset="0"/>
          </a:endParaRPr>
        </a:p>
      </dgm:t>
    </dgm:pt>
    <dgm:pt modelId="{1FF6E042-C09C-4704-839C-8C261DBE7ADB}">
      <dgm:prSet phldrT="[Texte]" custT="1"/>
      <dgm:spPr/>
      <dgm:t>
        <a:bodyPr/>
        <a:lstStyle/>
        <a:p>
          <a:r>
            <a:rPr lang="fr-FR" sz="2000" dirty="0" smtClean="0">
              <a:latin typeface="Book Antiqua" panose="02040602050305030304" pitchFamily="18" charset="0"/>
            </a:rPr>
            <a:t>Libéral/mixte</a:t>
          </a:r>
        </a:p>
        <a:p>
          <a:r>
            <a:rPr lang="fr-FR" sz="2000" dirty="0" smtClean="0">
              <a:latin typeface="Book Antiqua" panose="02040602050305030304" pitchFamily="18" charset="0"/>
            </a:rPr>
            <a:t>76,7/100 000 habitants</a:t>
          </a:r>
          <a:endParaRPr lang="fr-FR" sz="2000" dirty="0">
            <a:latin typeface="Book Antiqua" panose="02040602050305030304" pitchFamily="18" charset="0"/>
          </a:endParaRPr>
        </a:p>
      </dgm:t>
    </dgm:pt>
    <dgm:pt modelId="{975DE324-A911-47AE-93CA-4545AF5BD93F}" type="parTrans" cxnId="{7A95FE5A-8CC7-4B1C-93C8-C65AE99B2FD0}">
      <dgm:prSet/>
      <dgm:spPr/>
      <dgm:t>
        <a:bodyPr/>
        <a:lstStyle/>
        <a:p>
          <a:endParaRPr lang="fr-FR" sz="2000">
            <a:latin typeface="Book Antiqua" panose="02040602050305030304" pitchFamily="18" charset="0"/>
          </a:endParaRPr>
        </a:p>
      </dgm:t>
    </dgm:pt>
    <dgm:pt modelId="{9575B259-E50C-4A80-A2C2-149B4C3C5477}" type="sibTrans" cxnId="{7A95FE5A-8CC7-4B1C-93C8-C65AE99B2FD0}">
      <dgm:prSet/>
      <dgm:spPr/>
      <dgm:t>
        <a:bodyPr/>
        <a:lstStyle/>
        <a:p>
          <a:endParaRPr lang="fr-FR" sz="2000">
            <a:latin typeface="Book Antiqua" panose="02040602050305030304" pitchFamily="18" charset="0"/>
          </a:endParaRPr>
        </a:p>
      </dgm:t>
    </dgm:pt>
    <dgm:pt modelId="{C0FA9E79-2628-4847-8478-73452E21B69D}">
      <dgm:prSet phldrT="[Texte]" custT="1"/>
      <dgm:spPr/>
      <dgm:t>
        <a:bodyPr/>
        <a:lstStyle/>
        <a:p>
          <a:r>
            <a:rPr lang="fr-FR" sz="2000" dirty="0" smtClean="0">
              <a:latin typeface="Book Antiqua" panose="02040602050305030304" pitchFamily="18" charset="0"/>
            </a:rPr>
            <a:t>Salarié </a:t>
          </a:r>
        </a:p>
        <a:p>
          <a:r>
            <a:rPr lang="fr-FR" sz="2000" dirty="0" smtClean="0">
              <a:latin typeface="Book Antiqua" panose="02040602050305030304" pitchFamily="18" charset="0"/>
            </a:rPr>
            <a:t>3,2/100 000 habitants</a:t>
          </a:r>
          <a:endParaRPr lang="fr-FR" sz="2000" dirty="0">
            <a:latin typeface="Book Antiqua" panose="02040602050305030304" pitchFamily="18" charset="0"/>
          </a:endParaRPr>
        </a:p>
      </dgm:t>
    </dgm:pt>
    <dgm:pt modelId="{8CD75537-23C8-48CA-9184-CF53FAE83032}" type="parTrans" cxnId="{2CA32DBB-BBB8-4A70-95C5-3B9E7FA91C1E}">
      <dgm:prSet/>
      <dgm:spPr/>
      <dgm:t>
        <a:bodyPr/>
        <a:lstStyle/>
        <a:p>
          <a:endParaRPr lang="fr-FR" sz="2000">
            <a:latin typeface="Book Antiqua" panose="02040602050305030304" pitchFamily="18" charset="0"/>
          </a:endParaRPr>
        </a:p>
      </dgm:t>
    </dgm:pt>
    <dgm:pt modelId="{E622F0C4-944C-4239-A04C-9884BD141BC0}" type="sibTrans" cxnId="{2CA32DBB-BBB8-4A70-95C5-3B9E7FA91C1E}">
      <dgm:prSet/>
      <dgm:spPr/>
      <dgm:t>
        <a:bodyPr/>
        <a:lstStyle/>
        <a:p>
          <a:endParaRPr lang="fr-FR" sz="2000">
            <a:latin typeface="Book Antiqua" panose="02040602050305030304" pitchFamily="18" charset="0"/>
          </a:endParaRPr>
        </a:p>
      </dgm:t>
    </dgm:pt>
    <dgm:pt modelId="{18A9881F-1ED2-4AC9-BE84-2F82398118C4}" type="pres">
      <dgm:prSet presAssocID="{AA545BE8-75B0-45E0-B58A-81C08B6243C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CBBABDD-D1E3-42F4-A43E-F422663D616D}" type="pres">
      <dgm:prSet presAssocID="{B72B93DC-42C6-43AB-8354-90949F77DAD6}" presName="hierRoot1" presStyleCnt="0">
        <dgm:presLayoutVars>
          <dgm:hierBranch val="init"/>
        </dgm:presLayoutVars>
      </dgm:prSet>
      <dgm:spPr/>
    </dgm:pt>
    <dgm:pt modelId="{3B53EA4C-6161-4700-AB58-80574CCF70E7}" type="pres">
      <dgm:prSet presAssocID="{B72B93DC-42C6-43AB-8354-90949F77DAD6}" presName="rootComposite1" presStyleCnt="0"/>
      <dgm:spPr/>
    </dgm:pt>
    <dgm:pt modelId="{14298DBA-B918-4DB3-B141-5887F532253E}" type="pres">
      <dgm:prSet presAssocID="{B72B93DC-42C6-43AB-8354-90949F77DAD6}" presName="rootText1" presStyleLbl="node0" presStyleIdx="0" presStyleCnt="1" custScaleX="10920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274FD48-3561-4C57-8159-37836D02F8DE}" type="pres">
      <dgm:prSet presAssocID="{B72B93DC-42C6-43AB-8354-90949F77DAD6}" presName="rootConnector1" presStyleLbl="node1" presStyleIdx="0" presStyleCnt="0"/>
      <dgm:spPr/>
      <dgm:t>
        <a:bodyPr/>
        <a:lstStyle/>
        <a:p>
          <a:endParaRPr lang="fr-FR"/>
        </a:p>
      </dgm:t>
    </dgm:pt>
    <dgm:pt modelId="{B31EDE48-709E-4501-82CB-5D3F286C40FF}" type="pres">
      <dgm:prSet presAssocID="{B72B93DC-42C6-43AB-8354-90949F77DAD6}" presName="hierChild2" presStyleCnt="0"/>
      <dgm:spPr/>
    </dgm:pt>
    <dgm:pt modelId="{ECB6B61A-00BB-4B9F-AEFB-FD40E466294F}" type="pres">
      <dgm:prSet presAssocID="{33443756-9419-44CB-A01E-3BE484C447E0}" presName="Name37" presStyleLbl="parChTrans1D2" presStyleIdx="0" presStyleCnt="3"/>
      <dgm:spPr/>
      <dgm:t>
        <a:bodyPr/>
        <a:lstStyle/>
        <a:p>
          <a:endParaRPr lang="fr-FR"/>
        </a:p>
      </dgm:t>
    </dgm:pt>
    <dgm:pt modelId="{25810ECB-E1C0-4869-BB30-B40C099B73BF}" type="pres">
      <dgm:prSet presAssocID="{203F350F-AD0E-4AAE-B171-78764AC8275A}" presName="hierRoot2" presStyleCnt="0">
        <dgm:presLayoutVars>
          <dgm:hierBranch val="init"/>
        </dgm:presLayoutVars>
      </dgm:prSet>
      <dgm:spPr/>
    </dgm:pt>
    <dgm:pt modelId="{8CF3FD11-FB1A-4D5E-B7C1-6222FF45551D}" type="pres">
      <dgm:prSet presAssocID="{203F350F-AD0E-4AAE-B171-78764AC8275A}" presName="rootComposite" presStyleCnt="0"/>
      <dgm:spPr/>
    </dgm:pt>
    <dgm:pt modelId="{59ABD6C8-7306-4373-8405-44B42C8AF6D4}" type="pres">
      <dgm:prSet presAssocID="{203F350F-AD0E-4AAE-B171-78764AC8275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4B8BE7-3058-44C9-9D76-D891D9A889C7}" type="pres">
      <dgm:prSet presAssocID="{203F350F-AD0E-4AAE-B171-78764AC8275A}" presName="rootConnector" presStyleLbl="node2" presStyleIdx="0" presStyleCnt="3"/>
      <dgm:spPr/>
      <dgm:t>
        <a:bodyPr/>
        <a:lstStyle/>
        <a:p>
          <a:endParaRPr lang="fr-FR"/>
        </a:p>
      </dgm:t>
    </dgm:pt>
    <dgm:pt modelId="{82FDC650-54C9-4B22-A4E7-D3BC3C090F54}" type="pres">
      <dgm:prSet presAssocID="{203F350F-AD0E-4AAE-B171-78764AC8275A}" presName="hierChild4" presStyleCnt="0"/>
      <dgm:spPr/>
    </dgm:pt>
    <dgm:pt modelId="{48680C2B-1F70-434A-BA88-07936AB44ABA}" type="pres">
      <dgm:prSet presAssocID="{203F350F-AD0E-4AAE-B171-78764AC8275A}" presName="hierChild5" presStyleCnt="0"/>
      <dgm:spPr/>
    </dgm:pt>
    <dgm:pt modelId="{B112B74D-D366-4D59-B099-F9424C510EEA}" type="pres">
      <dgm:prSet presAssocID="{975DE324-A911-47AE-93CA-4545AF5BD93F}" presName="Name37" presStyleLbl="parChTrans1D2" presStyleIdx="1" presStyleCnt="3"/>
      <dgm:spPr/>
      <dgm:t>
        <a:bodyPr/>
        <a:lstStyle/>
        <a:p>
          <a:endParaRPr lang="fr-FR"/>
        </a:p>
      </dgm:t>
    </dgm:pt>
    <dgm:pt modelId="{B68AD9E4-0F46-461A-B581-83E9CC824595}" type="pres">
      <dgm:prSet presAssocID="{1FF6E042-C09C-4704-839C-8C261DBE7ADB}" presName="hierRoot2" presStyleCnt="0">
        <dgm:presLayoutVars>
          <dgm:hierBranch val="init"/>
        </dgm:presLayoutVars>
      </dgm:prSet>
      <dgm:spPr/>
    </dgm:pt>
    <dgm:pt modelId="{A0817624-0DF3-4D41-AE43-A85A2B16F439}" type="pres">
      <dgm:prSet presAssocID="{1FF6E042-C09C-4704-839C-8C261DBE7ADB}" presName="rootComposite" presStyleCnt="0"/>
      <dgm:spPr/>
    </dgm:pt>
    <dgm:pt modelId="{BAE2ED6A-21A2-45D2-A0B0-0D1D58BAAE7C}" type="pres">
      <dgm:prSet presAssocID="{1FF6E042-C09C-4704-839C-8C261DBE7AD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3CC2052-A5F0-44F4-9A95-18153D344F8D}" type="pres">
      <dgm:prSet presAssocID="{1FF6E042-C09C-4704-839C-8C261DBE7ADB}" presName="rootConnector" presStyleLbl="node2" presStyleIdx="1" presStyleCnt="3"/>
      <dgm:spPr/>
      <dgm:t>
        <a:bodyPr/>
        <a:lstStyle/>
        <a:p>
          <a:endParaRPr lang="fr-FR"/>
        </a:p>
      </dgm:t>
    </dgm:pt>
    <dgm:pt modelId="{4A9798CC-E13E-4B88-9E26-9E669BAA3815}" type="pres">
      <dgm:prSet presAssocID="{1FF6E042-C09C-4704-839C-8C261DBE7ADB}" presName="hierChild4" presStyleCnt="0"/>
      <dgm:spPr/>
    </dgm:pt>
    <dgm:pt modelId="{481F8AAC-30FC-44BD-BEA9-7319FCE7B8B9}" type="pres">
      <dgm:prSet presAssocID="{1FF6E042-C09C-4704-839C-8C261DBE7ADB}" presName="hierChild5" presStyleCnt="0"/>
      <dgm:spPr/>
    </dgm:pt>
    <dgm:pt modelId="{A45F0E44-819F-492C-8171-50CDCBEB5FE2}" type="pres">
      <dgm:prSet presAssocID="{8CD75537-23C8-48CA-9184-CF53FAE83032}" presName="Name37" presStyleLbl="parChTrans1D2" presStyleIdx="2" presStyleCnt="3"/>
      <dgm:spPr/>
      <dgm:t>
        <a:bodyPr/>
        <a:lstStyle/>
        <a:p>
          <a:endParaRPr lang="fr-FR"/>
        </a:p>
      </dgm:t>
    </dgm:pt>
    <dgm:pt modelId="{F88E6EC1-FBD7-4F60-9C3E-3E4743EFC190}" type="pres">
      <dgm:prSet presAssocID="{C0FA9E79-2628-4847-8478-73452E21B69D}" presName="hierRoot2" presStyleCnt="0">
        <dgm:presLayoutVars>
          <dgm:hierBranch val="init"/>
        </dgm:presLayoutVars>
      </dgm:prSet>
      <dgm:spPr/>
    </dgm:pt>
    <dgm:pt modelId="{9DED0C39-5AA2-464C-8D5E-DB005B8EA44F}" type="pres">
      <dgm:prSet presAssocID="{C0FA9E79-2628-4847-8478-73452E21B69D}" presName="rootComposite" presStyleCnt="0"/>
      <dgm:spPr/>
    </dgm:pt>
    <dgm:pt modelId="{E47AAEF3-AECD-4541-AEFD-2DB92B0B34CE}" type="pres">
      <dgm:prSet presAssocID="{C0FA9E79-2628-4847-8478-73452E21B69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F2805F1-AB10-4171-A00F-008BA871A187}" type="pres">
      <dgm:prSet presAssocID="{C0FA9E79-2628-4847-8478-73452E21B69D}" presName="rootConnector" presStyleLbl="node2" presStyleIdx="2" presStyleCnt="3"/>
      <dgm:spPr/>
      <dgm:t>
        <a:bodyPr/>
        <a:lstStyle/>
        <a:p>
          <a:endParaRPr lang="fr-FR"/>
        </a:p>
      </dgm:t>
    </dgm:pt>
    <dgm:pt modelId="{7066F23D-27F2-462C-8D8A-0E2067B639A1}" type="pres">
      <dgm:prSet presAssocID="{C0FA9E79-2628-4847-8478-73452E21B69D}" presName="hierChild4" presStyleCnt="0"/>
      <dgm:spPr/>
    </dgm:pt>
    <dgm:pt modelId="{004B0D26-19E8-4ED3-942C-225136FF9E00}" type="pres">
      <dgm:prSet presAssocID="{C0FA9E79-2628-4847-8478-73452E21B69D}" presName="hierChild5" presStyleCnt="0"/>
      <dgm:spPr/>
    </dgm:pt>
    <dgm:pt modelId="{8087D98B-3DB0-4877-A46F-268882CCFB5F}" type="pres">
      <dgm:prSet presAssocID="{B72B93DC-42C6-43AB-8354-90949F77DAD6}" presName="hierChild3" presStyleCnt="0"/>
      <dgm:spPr/>
    </dgm:pt>
  </dgm:ptLst>
  <dgm:cxnLst>
    <dgm:cxn modelId="{D1B80480-0AB7-CA4F-9B66-234012FE89C2}" type="presOf" srcId="{AA545BE8-75B0-45E0-B58A-81C08B6243C6}" destId="{18A9881F-1ED2-4AC9-BE84-2F82398118C4}" srcOrd="0" destOrd="0" presId="urn:microsoft.com/office/officeart/2005/8/layout/orgChart1"/>
    <dgm:cxn modelId="{2D84C537-B978-0C40-9157-2AF81B045B8E}" type="presOf" srcId="{C0FA9E79-2628-4847-8478-73452E21B69D}" destId="{9F2805F1-AB10-4171-A00F-008BA871A187}" srcOrd="1" destOrd="0" presId="urn:microsoft.com/office/officeart/2005/8/layout/orgChart1"/>
    <dgm:cxn modelId="{6537AC77-F0A0-4EE2-82C8-998295F313F8}" srcId="{B72B93DC-42C6-43AB-8354-90949F77DAD6}" destId="{203F350F-AD0E-4AAE-B171-78764AC8275A}" srcOrd="0" destOrd="0" parTransId="{33443756-9419-44CB-A01E-3BE484C447E0}" sibTransId="{05DDBD00-64C9-42EB-9C2D-4EB633F1B47C}"/>
    <dgm:cxn modelId="{4BE2CAEC-5021-8D4C-A702-F1EEDA10B3ED}" type="presOf" srcId="{8CD75537-23C8-48CA-9184-CF53FAE83032}" destId="{A45F0E44-819F-492C-8171-50CDCBEB5FE2}" srcOrd="0" destOrd="0" presId="urn:microsoft.com/office/officeart/2005/8/layout/orgChart1"/>
    <dgm:cxn modelId="{18BC8A44-9731-EC4B-9C85-468312CEC3B4}" type="presOf" srcId="{1FF6E042-C09C-4704-839C-8C261DBE7ADB}" destId="{BAE2ED6A-21A2-45D2-A0B0-0D1D58BAAE7C}" srcOrd="0" destOrd="0" presId="urn:microsoft.com/office/officeart/2005/8/layout/orgChart1"/>
    <dgm:cxn modelId="{2CA32DBB-BBB8-4A70-95C5-3B9E7FA91C1E}" srcId="{B72B93DC-42C6-43AB-8354-90949F77DAD6}" destId="{C0FA9E79-2628-4847-8478-73452E21B69D}" srcOrd="2" destOrd="0" parTransId="{8CD75537-23C8-48CA-9184-CF53FAE83032}" sibTransId="{E622F0C4-944C-4239-A04C-9884BD141BC0}"/>
    <dgm:cxn modelId="{68A48BF9-BEE3-FF4F-92E2-165EC5D5236D}" type="presOf" srcId="{C0FA9E79-2628-4847-8478-73452E21B69D}" destId="{E47AAEF3-AECD-4541-AEFD-2DB92B0B34CE}" srcOrd="0" destOrd="0" presId="urn:microsoft.com/office/officeart/2005/8/layout/orgChart1"/>
    <dgm:cxn modelId="{8E020A02-F200-6B42-8597-1D875E960197}" type="presOf" srcId="{B72B93DC-42C6-43AB-8354-90949F77DAD6}" destId="{D274FD48-3561-4C57-8159-37836D02F8DE}" srcOrd="1" destOrd="0" presId="urn:microsoft.com/office/officeart/2005/8/layout/orgChart1"/>
    <dgm:cxn modelId="{7A95FE5A-8CC7-4B1C-93C8-C65AE99B2FD0}" srcId="{B72B93DC-42C6-43AB-8354-90949F77DAD6}" destId="{1FF6E042-C09C-4704-839C-8C261DBE7ADB}" srcOrd="1" destOrd="0" parTransId="{975DE324-A911-47AE-93CA-4545AF5BD93F}" sibTransId="{9575B259-E50C-4A80-A2C2-149B4C3C5477}"/>
    <dgm:cxn modelId="{DE1D7415-4381-1147-9CAA-7DA7E93586B4}" type="presOf" srcId="{975DE324-A911-47AE-93CA-4545AF5BD93F}" destId="{B112B74D-D366-4D59-B099-F9424C510EEA}" srcOrd="0" destOrd="0" presId="urn:microsoft.com/office/officeart/2005/8/layout/orgChart1"/>
    <dgm:cxn modelId="{B68D2E97-CF87-6840-A2E0-ECDC77EFF0EA}" type="presOf" srcId="{203F350F-AD0E-4AAE-B171-78764AC8275A}" destId="{59ABD6C8-7306-4373-8405-44B42C8AF6D4}" srcOrd="0" destOrd="0" presId="urn:microsoft.com/office/officeart/2005/8/layout/orgChart1"/>
    <dgm:cxn modelId="{1AFC5961-3303-AA4A-A55A-51E04A62731C}" type="presOf" srcId="{B72B93DC-42C6-43AB-8354-90949F77DAD6}" destId="{14298DBA-B918-4DB3-B141-5887F532253E}" srcOrd="0" destOrd="0" presId="urn:microsoft.com/office/officeart/2005/8/layout/orgChart1"/>
    <dgm:cxn modelId="{F1142492-00A0-1D48-AC39-66D944535650}" type="presOf" srcId="{203F350F-AD0E-4AAE-B171-78764AC8275A}" destId="{E24B8BE7-3058-44C9-9D76-D891D9A889C7}" srcOrd="1" destOrd="0" presId="urn:microsoft.com/office/officeart/2005/8/layout/orgChart1"/>
    <dgm:cxn modelId="{515B4497-5C99-AA43-902A-BE0198995282}" type="presOf" srcId="{1FF6E042-C09C-4704-839C-8C261DBE7ADB}" destId="{23CC2052-A5F0-44F4-9A95-18153D344F8D}" srcOrd="1" destOrd="0" presId="urn:microsoft.com/office/officeart/2005/8/layout/orgChart1"/>
    <dgm:cxn modelId="{D741A366-293A-DA41-8193-70A7EA2DD5C2}" type="presOf" srcId="{33443756-9419-44CB-A01E-3BE484C447E0}" destId="{ECB6B61A-00BB-4B9F-AEFB-FD40E466294F}" srcOrd="0" destOrd="0" presId="urn:microsoft.com/office/officeart/2005/8/layout/orgChart1"/>
    <dgm:cxn modelId="{502EBCBA-CC78-49CB-9174-714024EE5850}" srcId="{AA545BE8-75B0-45E0-B58A-81C08B6243C6}" destId="{B72B93DC-42C6-43AB-8354-90949F77DAD6}" srcOrd="0" destOrd="0" parTransId="{3C916291-29B5-44DF-841D-F66F131FE7C9}" sibTransId="{5EF5D6DA-D754-4084-AAFC-27451324B207}"/>
    <dgm:cxn modelId="{846FBBBE-D277-3F43-951E-CCE4F2123E99}" type="presParOf" srcId="{18A9881F-1ED2-4AC9-BE84-2F82398118C4}" destId="{FCBBABDD-D1E3-42F4-A43E-F422663D616D}" srcOrd="0" destOrd="0" presId="urn:microsoft.com/office/officeart/2005/8/layout/orgChart1"/>
    <dgm:cxn modelId="{748368CC-6EBB-B64C-9F0E-52199473B14C}" type="presParOf" srcId="{FCBBABDD-D1E3-42F4-A43E-F422663D616D}" destId="{3B53EA4C-6161-4700-AB58-80574CCF70E7}" srcOrd="0" destOrd="0" presId="urn:microsoft.com/office/officeart/2005/8/layout/orgChart1"/>
    <dgm:cxn modelId="{D79732A2-2367-1140-82F1-BECC0E09E4E3}" type="presParOf" srcId="{3B53EA4C-6161-4700-AB58-80574CCF70E7}" destId="{14298DBA-B918-4DB3-B141-5887F532253E}" srcOrd="0" destOrd="0" presId="urn:microsoft.com/office/officeart/2005/8/layout/orgChart1"/>
    <dgm:cxn modelId="{CFA8C037-2A06-864F-A8DB-4893392D4EB1}" type="presParOf" srcId="{3B53EA4C-6161-4700-AB58-80574CCF70E7}" destId="{D274FD48-3561-4C57-8159-37836D02F8DE}" srcOrd="1" destOrd="0" presId="urn:microsoft.com/office/officeart/2005/8/layout/orgChart1"/>
    <dgm:cxn modelId="{B2A73A2F-D01C-0F41-9EF8-36092983CDD8}" type="presParOf" srcId="{FCBBABDD-D1E3-42F4-A43E-F422663D616D}" destId="{B31EDE48-709E-4501-82CB-5D3F286C40FF}" srcOrd="1" destOrd="0" presId="urn:microsoft.com/office/officeart/2005/8/layout/orgChart1"/>
    <dgm:cxn modelId="{6FC306D2-E7BD-1641-8ABE-EF28FD05A968}" type="presParOf" srcId="{B31EDE48-709E-4501-82CB-5D3F286C40FF}" destId="{ECB6B61A-00BB-4B9F-AEFB-FD40E466294F}" srcOrd="0" destOrd="0" presId="urn:microsoft.com/office/officeart/2005/8/layout/orgChart1"/>
    <dgm:cxn modelId="{698C53C4-8B53-864D-A7D9-2F8A5AF037A9}" type="presParOf" srcId="{B31EDE48-709E-4501-82CB-5D3F286C40FF}" destId="{25810ECB-E1C0-4869-BB30-B40C099B73BF}" srcOrd="1" destOrd="0" presId="urn:microsoft.com/office/officeart/2005/8/layout/orgChart1"/>
    <dgm:cxn modelId="{0937FB82-2134-B948-A664-844FA3389C7E}" type="presParOf" srcId="{25810ECB-E1C0-4869-BB30-B40C099B73BF}" destId="{8CF3FD11-FB1A-4D5E-B7C1-6222FF45551D}" srcOrd="0" destOrd="0" presId="urn:microsoft.com/office/officeart/2005/8/layout/orgChart1"/>
    <dgm:cxn modelId="{870244F7-883F-6049-ACDB-6CDF9236F706}" type="presParOf" srcId="{8CF3FD11-FB1A-4D5E-B7C1-6222FF45551D}" destId="{59ABD6C8-7306-4373-8405-44B42C8AF6D4}" srcOrd="0" destOrd="0" presId="urn:microsoft.com/office/officeart/2005/8/layout/orgChart1"/>
    <dgm:cxn modelId="{A12633D7-47C4-C741-9D8A-9EBF723FAF4A}" type="presParOf" srcId="{8CF3FD11-FB1A-4D5E-B7C1-6222FF45551D}" destId="{E24B8BE7-3058-44C9-9D76-D891D9A889C7}" srcOrd="1" destOrd="0" presId="urn:microsoft.com/office/officeart/2005/8/layout/orgChart1"/>
    <dgm:cxn modelId="{D2C9393F-B44F-0D40-AF7D-C38D2AD229F2}" type="presParOf" srcId="{25810ECB-E1C0-4869-BB30-B40C099B73BF}" destId="{82FDC650-54C9-4B22-A4E7-D3BC3C090F54}" srcOrd="1" destOrd="0" presId="urn:microsoft.com/office/officeart/2005/8/layout/orgChart1"/>
    <dgm:cxn modelId="{D5930129-D490-B34F-9455-A75110F0D42C}" type="presParOf" srcId="{25810ECB-E1C0-4869-BB30-B40C099B73BF}" destId="{48680C2B-1F70-434A-BA88-07936AB44ABA}" srcOrd="2" destOrd="0" presId="urn:microsoft.com/office/officeart/2005/8/layout/orgChart1"/>
    <dgm:cxn modelId="{4A90916F-AE17-F541-939A-C381C8B883E2}" type="presParOf" srcId="{B31EDE48-709E-4501-82CB-5D3F286C40FF}" destId="{B112B74D-D366-4D59-B099-F9424C510EEA}" srcOrd="2" destOrd="0" presId="urn:microsoft.com/office/officeart/2005/8/layout/orgChart1"/>
    <dgm:cxn modelId="{D2641F47-6542-A341-8FE9-EE2EB854958B}" type="presParOf" srcId="{B31EDE48-709E-4501-82CB-5D3F286C40FF}" destId="{B68AD9E4-0F46-461A-B581-83E9CC824595}" srcOrd="3" destOrd="0" presId="urn:microsoft.com/office/officeart/2005/8/layout/orgChart1"/>
    <dgm:cxn modelId="{80EA1A7F-F23A-F141-A7C0-D419CB88F4FE}" type="presParOf" srcId="{B68AD9E4-0F46-461A-B581-83E9CC824595}" destId="{A0817624-0DF3-4D41-AE43-A85A2B16F439}" srcOrd="0" destOrd="0" presId="urn:microsoft.com/office/officeart/2005/8/layout/orgChart1"/>
    <dgm:cxn modelId="{4AA3D8F2-75A2-DB46-BC08-616FCD1BA424}" type="presParOf" srcId="{A0817624-0DF3-4D41-AE43-A85A2B16F439}" destId="{BAE2ED6A-21A2-45D2-A0B0-0D1D58BAAE7C}" srcOrd="0" destOrd="0" presId="urn:microsoft.com/office/officeart/2005/8/layout/orgChart1"/>
    <dgm:cxn modelId="{F6B5F73A-57AE-A046-B4A3-556AA5BC9798}" type="presParOf" srcId="{A0817624-0DF3-4D41-AE43-A85A2B16F439}" destId="{23CC2052-A5F0-44F4-9A95-18153D344F8D}" srcOrd="1" destOrd="0" presId="urn:microsoft.com/office/officeart/2005/8/layout/orgChart1"/>
    <dgm:cxn modelId="{B14C0866-F4C8-9E4F-A348-178E46013946}" type="presParOf" srcId="{B68AD9E4-0F46-461A-B581-83E9CC824595}" destId="{4A9798CC-E13E-4B88-9E26-9E669BAA3815}" srcOrd="1" destOrd="0" presId="urn:microsoft.com/office/officeart/2005/8/layout/orgChart1"/>
    <dgm:cxn modelId="{AB9A8890-825B-CC46-853C-CE1CE3BD4788}" type="presParOf" srcId="{B68AD9E4-0F46-461A-B581-83E9CC824595}" destId="{481F8AAC-30FC-44BD-BEA9-7319FCE7B8B9}" srcOrd="2" destOrd="0" presId="urn:microsoft.com/office/officeart/2005/8/layout/orgChart1"/>
    <dgm:cxn modelId="{5233FFA3-0E2E-F94C-94F6-C38058E38F3A}" type="presParOf" srcId="{B31EDE48-709E-4501-82CB-5D3F286C40FF}" destId="{A45F0E44-819F-492C-8171-50CDCBEB5FE2}" srcOrd="4" destOrd="0" presId="urn:microsoft.com/office/officeart/2005/8/layout/orgChart1"/>
    <dgm:cxn modelId="{80784D70-3D5C-8643-9846-F9EAB0349804}" type="presParOf" srcId="{B31EDE48-709E-4501-82CB-5D3F286C40FF}" destId="{F88E6EC1-FBD7-4F60-9C3E-3E4743EFC190}" srcOrd="5" destOrd="0" presId="urn:microsoft.com/office/officeart/2005/8/layout/orgChart1"/>
    <dgm:cxn modelId="{8D14EAB7-4E4D-EF40-A1C6-2078A8E8D6E9}" type="presParOf" srcId="{F88E6EC1-FBD7-4F60-9C3E-3E4743EFC190}" destId="{9DED0C39-5AA2-464C-8D5E-DB005B8EA44F}" srcOrd="0" destOrd="0" presId="urn:microsoft.com/office/officeart/2005/8/layout/orgChart1"/>
    <dgm:cxn modelId="{94E76EFE-4DA9-3E42-BADD-1EEBD02DB3FE}" type="presParOf" srcId="{9DED0C39-5AA2-464C-8D5E-DB005B8EA44F}" destId="{E47AAEF3-AECD-4541-AEFD-2DB92B0B34CE}" srcOrd="0" destOrd="0" presId="urn:microsoft.com/office/officeart/2005/8/layout/orgChart1"/>
    <dgm:cxn modelId="{7B231E68-EA46-1041-A3B4-B8C72E58828E}" type="presParOf" srcId="{9DED0C39-5AA2-464C-8D5E-DB005B8EA44F}" destId="{9F2805F1-AB10-4171-A00F-008BA871A187}" srcOrd="1" destOrd="0" presId="urn:microsoft.com/office/officeart/2005/8/layout/orgChart1"/>
    <dgm:cxn modelId="{F3EE9BAC-85C1-614C-A21F-6A1D7D7CE016}" type="presParOf" srcId="{F88E6EC1-FBD7-4F60-9C3E-3E4743EFC190}" destId="{7066F23D-27F2-462C-8D8A-0E2067B639A1}" srcOrd="1" destOrd="0" presId="urn:microsoft.com/office/officeart/2005/8/layout/orgChart1"/>
    <dgm:cxn modelId="{9868B9BE-DD4E-774A-BABF-237478331205}" type="presParOf" srcId="{F88E6EC1-FBD7-4F60-9C3E-3E4743EFC190}" destId="{004B0D26-19E8-4ED3-942C-225136FF9E00}" srcOrd="2" destOrd="0" presId="urn:microsoft.com/office/officeart/2005/8/layout/orgChart1"/>
    <dgm:cxn modelId="{0EBBAC82-4225-864A-AAB3-93DA9E8B04C6}" type="presParOf" srcId="{FCBBABDD-D1E3-42F4-A43E-F422663D616D}" destId="{8087D98B-3DB0-4877-A46F-268882CCFB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D55F97-C359-4162-9B44-5AC8501D4B7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5A093FC-F6D1-4C6F-AD32-9D865820DD65}">
      <dgm:prSet phldrT="[Texte]" custT="1"/>
      <dgm:spPr/>
      <dgm:t>
        <a:bodyPr/>
        <a:lstStyle/>
        <a:p>
          <a:r>
            <a:rPr lang="fr-FR" sz="1000" b="1" dirty="0" smtClean="0"/>
            <a:t>Facteurs contextuels</a:t>
          </a:r>
          <a:endParaRPr lang="fr-FR" sz="1000" b="1" dirty="0"/>
        </a:p>
      </dgm:t>
    </dgm:pt>
    <dgm:pt modelId="{FB783455-A8C2-4266-86C7-788BACCF2EB4}" type="parTrans" cxnId="{0970B97D-8E00-4DC4-BCC8-647445984F67}">
      <dgm:prSet/>
      <dgm:spPr/>
      <dgm:t>
        <a:bodyPr/>
        <a:lstStyle/>
        <a:p>
          <a:endParaRPr lang="fr-FR"/>
        </a:p>
      </dgm:t>
    </dgm:pt>
    <dgm:pt modelId="{75D29A98-33B9-46F5-976B-DED802475D3E}" type="sibTrans" cxnId="{0970B97D-8E00-4DC4-BCC8-647445984F67}">
      <dgm:prSet/>
      <dgm:spPr/>
      <dgm:t>
        <a:bodyPr/>
        <a:lstStyle/>
        <a:p>
          <a:endParaRPr lang="fr-FR"/>
        </a:p>
      </dgm:t>
    </dgm:pt>
    <dgm:pt modelId="{78C0F470-8FB1-46F6-96B9-CED17DCE0BE1}">
      <dgm:prSet phldrT="[Texte]" custT="1"/>
      <dgm:spPr/>
      <dgm:t>
        <a:bodyPr/>
        <a:lstStyle/>
        <a:p>
          <a:r>
            <a:rPr lang="fr-FR" sz="1000" dirty="0" smtClean="0"/>
            <a:t>Système de santé</a:t>
          </a:r>
          <a:endParaRPr lang="fr-FR" sz="1000" dirty="0"/>
        </a:p>
      </dgm:t>
    </dgm:pt>
    <dgm:pt modelId="{F5FE164F-87BB-43A1-9183-3370C80F1C65}" type="parTrans" cxnId="{6527343B-ECB8-4617-8554-8892C040C970}">
      <dgm:prSet/>
      <dgm:spPr/>
      <dgm:t>
        <a:bodyPr/>
        <a:lstStyle/>
        <a:p>
          <a:endParaRPr lang="fr-FR"/>
        </a:p>
      </dgm:t>
    </dgm:pt>
    <dgm:pt modelId="{F7687D2F-28BA-49EA-88F9-A94E1751BFF7}" type="sibTrans" cxnId="{6527343B-ECB8-4617-8554-8892C040C970}">
      <dgm:prSet/>
      <dgm:spPr/>
      <dgm:t>
        <a:bodyPr/>
        <a:lstStyle/>
        <a:p>
          <a:endParaRPr lang="fr-FR"/>
        </a:p>
      </dgm:t>
    </dgm:pt>
    <dgm:pt modelId="{549EE63A-66E3-400A-8F50-4355B5916B93}">
      <dgm:prSet phldrT="[Texte]"/>
      <dgm:spPr/>
      <dgm:t>
        <a:bodyPr/>
        <a:lstStyle/>
        <a:p>
          <a:r>
            <a:rPr lang="fr-FR" dirty="0" smtClean="0"/>
            <a:t>Offre </a:t>
          </a:r>
          <a:endParaRPr lang="fr-FR" dirty="0"/>
        </a:p>
      </dgm:t>
    </dgm:pt>
    <dgm:pt modelId="{54BC2E96-AFAB-472A-9079-488495DD3CEC}" type="parTrans" cxnId="{859C2292-D8B6-4921-9886-733C09D39283}">
      <dgm:prSet/>
      <dgm:spPr/>
      <dgm:t>
        <a:bodyPr/>
        <a:lstStyle/>
        <a:p>
          <a:endParaRPr lang="fr-FR"/>
        </a:p>
      </dgm:t>
    </dgm:pt>
    <dgm:pt modelId="{CC02FF4F-1FE5-4D3E-A9DB-190B6EAD9D2E}" type="sibTrans" cxnId="{859C2292-D8B6-4921-9886-733C09D39283}">
      <dgm:prSet/>
      <dgm:spPr/>
      <dgm:t>
        <a:bodyPr/>
        <a:lstStyle/>
        <a:p>
          <a:endParaRPr lang="fr-FR"/>
        </a:p>
      </dgm:t>
    </dgm:pt>
    <dgm:pt modelId="{3F5F2C00-5B15-47DE-8056-FA75F0899B7F}">
      <dgm:prSet phldrT="[Texte]"/>
      <dgm:spPr/>
      <dgm:t>
        <a:bodyPr/>
        <a:lstStyle/>
        <a:p>
          <a:r>
            <a:rPr lang="fr-FR" dirty="0" smtClean="0"/>
            <a:t>Demande</a:t>
          </a:r>
          <a:endParaRPr lang="fr-FR" dirty="0"/>
        </a:p>
      </dgm:t>
    </dgm:pt>
    <dgm:pt modelId="{53CAA5D2-F01F-42B0-A596-F4FA17F01631}" type="parTrans" cxnId="{737F11FC-5696-49E1-BBE7-1D7F418C5360}">
      <dgm:prSet/>
      <dgm:spPr/>
      <dgm:t>
        <a:bodyPr/>
        <a:lstStyle/>
        <a:p>
          <a:endParaRPr lang="fr-FR"/>
        </a:p>
      </dgm:t>
    </dgm:pt>
    <dgm:pt modelId="{6624B446-38DB-479A-AE73-50041FE5C96C}" type="sibTrans" cxnId="{737F11FC-5696-49E1-BBE7-1D7F418C5360}">
      <dgm:prSet/>
      <dgm:spPr/>
      <dgm:t>
        <a:bodyPr/>
        <a:lstStyle/>
        <a:p>
          <a:endParaRPr lang="fr-FR"/>
        </a:p>
      </dgm:t>
    </dgm:pt>
    <dgm:pt modelId="{5A36AF49-159A-4DE5-8978-6ED317C1B932}">
      <dgm:prSet phldrT="[Texte]" custT="1"/>
      <dgm:spPr/>
      <dgm:t>
        <a:bodyPr/>
        <a:lstStyle/>
        <a:p>
          <a:r>
            <a:rPr lang="fr-FR" sz="1000" dirty="0" smtClean="0"/>
            <a:t>Etat et déterminants de santé</a:t>
          </a:r>
          <a:endParaRPr lang="fr-FR" sz="1000" dirty="0"/>
        </a:p>
      </dgm:t>
    </dgm:pt>
    <dgm:pt modelId="{966B3C9C-366F-4944-964A-E3CA311B4181}" type="parTrans" cxnId="{76A31DB0-1BEF-407A-A14D-C5CDDC8AAB3E}">
      <dgm:prSet/>
      <dgm:spPr/>
      <dgm:t>
        <a:bodyPr/>
        <a:lstStyle/>
        <a:p>
          <a:endParaRPr lang="fr-FR"/>
        </a:p>
      </dgm:t>
    </dgm:pt>
    <dgm:pt modelId="{5A1BF0E8-6D95-44C8-BFF1-4FAD452CCBEB}" type="sibTrans" cxnId="{76A31DB0-1BEF-407A-A14D-C5CDDC8AAB3E}">
      <dgm:prSet/>
      <dgm:spPr/>
      <dgm:t>
        <a:bodyPr/>
        <a:lstStyle/>
        <a:p>
          <a:endParaRPr lang="fr-FR"/>
        </a:p>
      </dgm:t>
    </dgm:pt>
    <dgm:pt modelId="{EFD20A19-947C-4FF1-906F-01AE25362A9B}">
      <dgm:prSet phldrT="[Texte]"/>
      <dgm:spPr/>
      <dgm:t>
        <a:bodyPr/>
        <a:lstStyle/>
        <a:p>
          <a:r>
            <a:rPr lang="fr-FR" dirty="0" smtClean="0"/>
            <a:t>Maladies chroniques</a:t>
          </a:r>
          <a:endParaRPr lang="fr-FR" dirty="0"/>
        </a:p>
      </dgm:t>
    </dgm:pt>
    <dgm:pt modelId="{611A9BF8-8CCB-418A-8699-43865824E416}" type="parTrans" cxnId="{7D649600-A1B5-44FE-94A8-31B06825151D}">
      <dgm:prSet/>
      <dgm:spPr/>
      <dgm:t>
        <a:bodyPr/>
        <a:lstStyle/>
        <a:p>
          <a:endParaRPr lang="fr-FR"/>
        </a:p>
      </dgm:t>
    </dgm:pt>
    <dgm:pt modelId="{75C38571-8AAC-49AE-B75D-FF812005DB58}" type="sibTrans" cxnId="{7D649600-A1B5-44FE-94A8-31B06825151D}">
      <dgm:prSet/>
      <dgm:spPr/>
      <dgm:t>
        <a:bodyPr/>
        <a:lstStyle/>
        <a:p>
          <a:endParaRPr lang="fr-FR"/>
        </a:p>
      </dgm:t>
    </dgm:pt>
    <dgm:pt modelId="{B7483EC5-8BB4-42E3-83AE-04EA767396DC}">
      <dgm:prSet phldrT="[Texte]"/>
      <dgm:spPr/>
      <dgm:t>
        <a:bodyPr/>
        <a:lstStyle/>
        <a:p>
          <a:r>
            <a:rPr lang="fr-FR" dirty="0" smtClean="0"/>
            <a:t>Handicaps</a:t>
          </a:r>
          <a:endParaRPr lang="fr-FR" dirty="0"/>
        </a:p>
      </dgm:t>
    </dgm:pt>
    <dgm:pt modelId="{DB9C8924-0EFD-4271-A1B3-7DE22A1754D1}" type="parTrans" cxnId="{A5452F94-4F3C-47B2-97A8-F3C770AF8C9D}">
      <dgm:prSet/>
      <dgm:spPr/>
      <dgm:t>
        <a:bodyPr/>
        <a:lstStyle/>
        <a:p>
          <a:endParaRPr lang="fr-FR"/>
        </a:p>
      </dgm:t>
    </dgm:pt>
    <dgm:pt modelId="{3DD545C1-AFB8-4EE7-B555-52CF6B14C242}" type="sibTrans" cxnId="{A5452F94-4F3C-47B2-97A8-F3C770AF8C9D}">
      <dgm:prSet/>
      <dgm:spPr/>
      <dgm:t>
        <a:bodyPr/>
        <a:lstStyle/>
        <a:p>
          <a:endParaRPr lang="fr-FR"/>
        </a:p>
      </dgm:t>
    </dgm:pt>
    <dgm:pt modelId="{E5683D98-7F5B-4B78-B242-355ABDCAC9CF}">
      <dgm:prSet phldrT="[Texte]"/>
      <dgm:spPr/>
      <dgm:t>
        <a:bodyPr/>
        <a:lstStyle/>
        <a:p>
          <a:r>
            <a:rPr lang="fr-FR" dirty="0" smtClean="0"/>
            <a:t>PCS</a:t>
          </a:r>
          <a:endParaRPr lang="fr-FR" dirty="0"/>
        </a:p>
      </dgm:t>
    </dgm:pt>
    <dgm:pt modelId="{B5763C93-D439-445F-8FAA-ED4DABE88FFA}" type="parTrans" cxnId="{7C1A2536-88E4-49CA-9718-7EE956D0CA22}">
      <dgm:prSet/>
      <dgm:spPr/>
      <dgm:t>
        <a:bodyPr/>
        <a:lstStyle/>
        <a:p>
          <a:endParaRPr lang="fr-FR"/>
        </a:p>
      </dgm:t>
    </dgm:pt>
    <dgm:pt modelId="{962D3A7A-D949-4ED0-B2E9-D5698858E422}" type="sibTrans" cxnId="{7C1A2536-88E4-49CA-9718-7EE956D0CA22}">
      <dgm:prSet/>
      <dgm:spPr/>
      <dgm:t>
        <a:bodyPr/>
        <a:lstStyle/>
        <a:p>
          <a:endParaRPr lang="fr-FR"/>
        </a:p>
      </dgm:t>
    </dgm:pt>
    <dgm:pt modelId="{0301A264-07DF-4514-88FC-EDE08643C996}">
      <dgm:prSet/>
      <dgm:spPr/>
      <dgm:t>
        <a:bodyPr/>
        <a:lstStyle/>
        <a:p>
          <a:r>
            <a:rPr lang="fr-FR" dirty="0" smtClean="0"/>
            <a:t>Transports</a:t>
          </a:r>
          <a:endParaRPr lang="fr-FR" dirty="0"/>
        </a:p>
      </dgm:t>
    </dgm:pt>
    <dgm:pt modelId="{4D6A8B40-E242-4BAC-8937-DE749E767C69}" type="parTrans" cxnId="{0950ECC7-D7EA-49CA-AF83-81C24A637982}">
      <dgm:prSet/>
      <dgm:spPr/>
      <dgm:t>
        <a:bodyPr/>
        <a:lstStyle/>
        <a:p>
          <a:endParaRPr lang="fr-FR"/>
        </a:p>
      </dgm:t>
    </dgm:pt>
    <dgm:pt modelId="{C1E6BE8E-6109-4C7F-8433-3C53C0147A14}" type="sibTrans" cxnId="{0950ECC7-D7EA-49CA-AF83-81C24A637982}">
      <dgm:prSet/>
      <dgm:spPr/>
      <dgm:t>
        <a:bodyPr/>
        <a:lstStyle/>
        <a:p>
          <a:endParaRPr lang="fr-FR"/>
        </a:p>
      </dgm:t>
    </dgm:pt>
    <dgm:pt modelId="{D2408994-6681-44D7-B4AB-748B7FE07509}">
      <dgm:prSet custT="1"/>
      <dgm:spPr/>
      <dgm:t>
        <a:bodyPr/>
        <a:lstStyle/>
        <a:p>
          <a:r>
            <a:rPr lang="fr-FR" sz="1000" dirty="0" smtClean="0"/>
            <a:t>Contexte socio-économique</a:t>
          </a:r>
          <a:endParaRPr lang="fr-FR" sz="1000" dirty="0"/>
        </a:p>
      </dgm:t>
    </dgm:pt>
    <dgm:pt modelId="{F5D8AB85-87AF-415E-8382-743C53684D5E}" type="parTrans" cxnId="{A180B9FA-46A6-4E81-B0DF-BFD7065E5066}">
      <dgm:prSet/>
      <dgm:spPr/>
      <dgm:t>
        <a:bodyPr/>
        <a:lstStyle/>
        <a:p>
          <a:endParaRPr lang="fr-FR"/>
        </a:p>
      </dgm:t>
    </dgm:pt>
    <dgm:pt modelId="{2A023A6D-1DD1-4188-977D-FC69912532C7}" type="sibTrans" cxnId="{A180B9FA-46A6-4E81-B0DF-BFD7065E5066}">
      <dgm:prSet/>
      <dgm:spPr/>
      <dgm:t>
        <a:bodyPr/>
        <a:lstStyle/>
        <a:p>
          <a:endParaRPr lang="fr-FR"/>
        </a:p>
      </dgm:t>
    </dgm:pt>
    <dgm:pt modelId="{D063A079-EF46-4279-B371-A3FBAE26E583}">
      <dgm:prSet custT="1"/>
      <dgm:spPr/>
      <dgm:t>
        <a:bodyPr/>
        <a:lstStyle/>
        <a:p>
          <a:r>
            <a:rPr lang="fr-FR" sz="1000" dirty="0" smtClean="0"/>
            <a:t>Aménagement du territoire</a:t>
          </a:r>
          <a:endParaRPr lang="fr-FR" sz="1000" dirty="0"/>
        </a:p>
      </dgm:t>
    </dgm:pt>
    <dgm:pt modelId="{0C02AF13-C0E4-4B36-99D1-234D4386DEC0}" type="parTrans" cxnId="{51F9B7C1-EDD4-43CB-99AD-90E2B2502302}">
      <dgm:prSet/>
      <dgm:spPr/>
      <dgm:t>
        <a:bodyPr/>
        <a:lstStyle/>
        <a:p>
          <a:endParaRPr lang="fr-FR"/>
        </a:p>
      </dgm:t>
    </dgm:pt>
    <dgm:pt modelId="{9E2B15DB-9F9B-405D-A103-75AC4142FB60}" type="sibTrans" cxnId="{51F9B7C1-EDD4-43CB-99AD-90E2B2502302}">
      <dgm:prSet/>
      <dgm:spPr/>
      <dgm:t>
        <a:bodyPr/>
        <a:lstStyle/>
        <a:p>
          <a:endParaRPr lang="fr-FR"/>
        </a:p>
      </dgm:t>
    </dgm:pt>
    <dgm:pt modelId="{AFD579D6-438B-4FC1-8618-37CD89509ABA}">
      <dgm:prSet phldrT="[Texte]"/>
      <dgm:spPr/>
      <dgm:t>
        <a:bodyPr/>
        <a:lstStyle/>
        <a:p>
          <a:r>
            <a:rPr lang="fr-FR" dirty="0" smtClean="0"/>
            <a:t>Consommation</a:t>
          </a:r>
          <a:endParaRPr lang="fr-FR" dirty="0"/>
        </a:p>
      </dgm:t>
    </dgm:pt>
    <dgm:pt modelId="{4A222496-3B12-4237-83FB-F58088C696DB}" type="parTrans" cxnId="{757D24A0-304A-42AD-A698-A697F24B81A9}">
      <dgm:prSet/>
      <dgm:spPr/>
      <dgm:t>
        <a:bodyPr/>
        <a:lstStyle/>
        <a:p>
          <a:endParaRPr lang="fr-FR"/>
        </a:p>
      </dgm:t>
    </dgm:pt>
    <dgm:pt modelId="{4273C42D-C07B-4803-BBCD-DC94A99B11CC}" type="sibTrans" cxnId="{757D24A0-304A-42AD-A698-A697F24B81A9}">
      <dgm:prSet/>
      <dgm:spPr/>
      <dgm:t>
        <a:bodyPr/>
        <a:lstStyle/>
        <a:p>
          <a:endParaRPr lang="fr-FR"/>
        </a:p>
      </dgm:t>
    </dgm:pt>
    <dgm:pt modelId="{80BFF752-E5C8-4BA7-8C3E-A4652100551E}">
      <dgm:prSet phldrT="[Texte]"/>
      <dgm:spPr/>
      <dgm:t>
        <a:bodyPr/>
        <a:lstStyle/>
        <a:p>
          <a:r>
            <a:rPr lang="fr-FR" dirty="0" smtClean="0"/>
            <a:t>Ressentie</a:t>
          </a:r>
          <a:endParaRPr lang="fr-FR" dirty="0"/>
        </a:p>
      </dgm:t>
    </dgm:pt>
    <dgm:pt modelId="{DE07C74D-D4F8-41DB-95C1-41C32D00CF90}" type="parTrans" cxnId="{CE91FB50-106F-4A61-BA81-DDFA73B1DB5F}">
      <dgm:prSet/>
      <dgm:spPr/>
      <dgm:t>
        <a:bodyPr/>
        <a:lstStyle/>
        <a:p>
          <a:endParaRPr lang="fr-FR"/>
        </a:p>
      </dgm:t>
    </dgm:pt>
    <dgm:pt modelId="{2A939830-6B94-4155-A4F1-06821B6C3921}" type="sibTrans" cxnId="{CE91FB50-106F-4A61-BA81-DDFA73B1DB5F}">
      <dgm:prSet/>
      <dgm:spPr/>
      <dgm:t>
        <a:bodyPr/>
        <a:lstStyle/>
        <a:p>
          <a:endParaRPr lang="fr-FR"/>
        </a:p>
      </dgm:t>
    </dgm:pt>
    <dgm:pt modelId="{8323A88E-8E57-47D0-A67C-B8304F6C62CF}">
      <dgm:prSet phldrT="[Texte]"/>
      <dgm:spPr/>
      <dgm:t>
        <a:bodyPr/>
        <a:lstStyle/>
        <a:p>
          <a:r>
            <a:rPr lang="fr-FR" dirty="0" smtClean="0"/>
            <a:t>Comportements de santé et conduites à risques</a:t>
          </a:r>
          <a:endParaRPr lang="fr-FR" dirty="0"/>
        </a:p>
      </dgm:t>
    </dgm:pt>
    <dgm:pt modelId="{0CD7DF18-016F-4AB8-96E3-08656A32A653}" type="parTrans" cxnId="{E1B7B686-974E-4DEF-B832-F8C1EEC805A6}">
      <dgm:prSet/>
      <dgm:spPr/>
      <dgm:t>
        <a:bodyPr/>
        <a:lstStyle/>
        <a:p>
          <a:endParaRPr lang="fr-FR"/>
        </a:p>
      </dgm:t>
    </dgm:pt>
    <dgm:pt modelId="{4DAA0884-7636-41D4-9DEC-189D58FD35EB}" type="sibTrans" cxnId="{E1B7B686-974E-4DEF-B832-F8C1EEC805A6}">
      <dgm:prSet/>
      <dgm:spPr/>
      <dgm:t>
        <a:bodyPr/>
        <a:lstStyle/>
        <a:p>
          <a:endParaRPr lang="fr-FR"/>
        </a:p>
      </dgm:t>
    </dgm:pt>
    <dgm:pt modelId="{3059B7CA-0AA2-45BA-85BB-16779F6F2F23}">
      <dgm:prSet phldrT="[Texte]"/>
      <dgm:spPr/>
      <dgm:t>
        <a:bodyPr/>
        <a:lstStyle/>
        <a:p>
          <a:r>
            <a:rPr lang="fr-FR" dirty="0" smtClean="0"/>
            <a:t>Revenus</a:t>
          </a:r>
          <a:endParaRPr lang="fr-FR" dirty="0"/>
        </a:p>
      </dgm:t>
    </dgm:pt>
    <dgm:pt modelId="{B593428B-C910-498E-8CB8-90859B50BF4C}" type="parTrans" cxnId="{7111BDFD-3725-423C-8129-FD4589ABECF8}">
      <dgm:prSet/>
      <dgm:spPr/>
      <dgm:t>
        <a:bodyPr/>
        <a:lstStyle/>
        <a:p>
          <a:endParaRPr lang="fr-FR"/>
        </a:p>
      </dgm:t>
    </dgm:pt>
    <dgm:pt modelId="{00EE36B1-9307-4848-BD9D-057184D2B1B4}" type="sibTrans" cxnId="{7111BDFD-3725-423C-8129-FD4589ABECF8}">
      <dgm:prSet/>
      <dgm:spPr/>
      <dgm:t>
        <a:bodyPr/>
        <a:lstStyle/>
        <a:p>
          <a:endParaRPr lang="fr-FR"/>
        </a:p>
      </dgm:t>
    </dgm:pt>
    <dgm:pt modelId="{2247D244-C4F6-41FF-A803-920A7D311C4A}">
      <dgm:prSet phldrT="[Texte]"/>
      <dgm:spPr/>
      <dgm:t>
        <a:bodyPr/>
        <a:lstStyle/>
        <a:p>
          <a:r>
            <a:rPr lang="fr-FR" dirty="0" smtClean="0"/>
            <a:t>Emploi</a:t>
          </a:r>
          <a:endParaRPr lang="fr-FR" dirty="0"/>
        </a:p>
      </dgm:t>
    </dgm:pt>
    <dgm:pt modelId="{E970805B-EEE7-4DF0-B4B1-F639C4663C25}" type="parTrans" cxnId="{64A8A674-10A1-4FF8-8C3D-0809FA4B7764}">
      <dgm:prSet/>
      <dgm:spPr/>
      <dgm:t>
        <a:bodyPr/>
        <a:lstStyle/>
        <a:p>
          <a:endParaRPr lang="fr-FR"/>
        </a:p>
      </dgm:t>
    </dgm:pt>
    <dgm:pt modelId="{339A563F-F96B-434A-9BB2-5DB6D8D50D11}" type="sibTrans" cxnId="{64A8A674-10A1-4FF8-8C3D-0809FA4B7764}">
      <dgm:prSet/>
      <dgm:spPr/>
      <dgm:t>
        <a:bodyPr/>
        <a:lstStyle/>
        <a:p>
          <a:endParaRPr lang="fr-FR"/>
        </a:p>
      </dgm:t>
    </dgm:pt>
    <dgm:pt modelId="{04585F74-405F-4D97-95DD-53DC1B830FCC}">
      <dgm:prSet phldrT="[Texte]"/>
      <dgm:spPr/>
      <dgm:t>
        <a:bodyPr/>
        <a:lstStyle/>
        <a:p>
          <a:r>
            <a:rPr lang="fr-FR" dirty="0" smtClean="0"/>
            <a:t>Couverture sociale</a:t>
          </a:r>
          <a:endParaRPr lang="fr-FR" dirty="0"/>
        </a:p>
      </dgm:t>
    </dgm:pt>
    <dgm:pt modelId="{52DF98B3-01CF-4FCC-86C3-605F39D5F2A4}" type="parTrans" cxnId="{3CC438FF-73E2-480A-A843-5AB41B37595C}">
      <dgm:prSet/>
      <dgm:spPr/>
      <dgm:t>
        <a:bodyPr/>
        <a:lstStyle/>
        <a:p>
          <a:endParaRPr lang="fr-FR"/>
        </a:p>
      </dgm:t>
    </dgm:pt>
    <dgm:pt modelId="{C7AFFA99-4727-46DE-BD06-11834911FDD6}" type="sibTrans" cxnId="{3CC438FF-73E2-480A-A843-5AB41B37595C}">
      <dgm:prSet/>
      <dgm:spPr/>
      <dgm:t>
        <a:bodyPr/>
        <a:lstStyle/>
        <a:p>
          <a:endParaRPr lang="fr-FR"/>
        </a:p>
      </dgm:t>
    </dgm:pt>
    <dgm:pt modelId="{C4807157-D6CD-4BB6-8210-F1523B78A06B}">
      <dgm:prSet/>
      <dgm:spPr/>
      <dgm:t>
        <a:bodyPr/>
        <a:lstStyle/>
        <a:p>
          <a:r>
            <a:rPr lang="fr-FR" dirty="0" smtClean="0"/>
            <a:t>Réseaux routiers</a:t>
          </a:r>
          <a:endParaRPr lang="fr-FR" dirty="0"/>
        </a:p>
      </dgm:t>
    </dgm:pt>
    <dgm:pt modelId="{77C4DADF-8780-4652-8E20-289452B43F10}" type="parTrans" cxnId="{535679FE-F7F4-4A8E-BAA9-226EEDEB6AF5}">
      <dgm:prSet/>
      <dgm:spPr/>
      <dgm:t>
        <a:bodyPr/>
        <a:lstStyle/>
        <a:p>
          <a:endParaRPr lang="fr-FR"/>
        </a:p>
      </dgm:t>
    </dgm:pt>
    <dgm:pt modelId="{61E41F2D-431E-4E8F-89EE-A0F5C47AEE9D}" type="sibTrans" cxnId="{535679FE-F7F4-4A8E-BAA9-226EEDEB6AF5}">
      <dgm:prSet/>
      <dgm:spPr/>
      <dgm:t>
        <a:bodyPr/>
        <a:lstStyle/>
        <a:p>
          <a:endParaRPr lang="fr-FR"/>
        </a:p>
      </dgm:t>
    </dgm:pt>
    <dgm:pt modelId="{8B5CAF90-C53F-47FC-ADA5-D5A76BD212A6}">
      <dgm:prSet/>
      <dgm:spPr/>
      <dgm:t>
        <a:bodyPr/>
        <a:lstStyle/>
        <a:p>
          <a:r>
            <a:rPr lang="fr-FR" dirty="0" smtClean="0"/>
            <a:t>Couverture numérique</a:t>
          </a:r>
          <a:endParaRPr lang="fr-FR" dirty="0"/>
        </a:p>
      </dgm:t>
    </dgm:pt>
    <dgm:pt modelId="{0D62470F-68F3-4B0C-9AD8-C3DB0F17B935}" type="parTrans" cxnId="{4FC62CC9-8E78-4D2C-BF6F-FB3E691C761E}">
      <dgm:prSet/>
      <dgm:spPr/>
      <dgm:t>
        <a:bodyPr/>
        <a:lstStyle/>
        <a:p>
          <a:endParaRPr lang="fr-FR"/>
        </a:p>
      </dgm:t>
    </dgm:pt>
    <dgm:pt modelId="{20836DFD-B5BF-4C1E-9D42-F88040259107}" type="sibTrans" cxnId="{4FC62CC9-8E78-4D2C-BF6F-FB3E691C761E}">
      <dgm:prSet/>
      <dgm:spPr/>
      <dgm:t>
        <a:bodyPr/>
        <a:lstStyle/>
        <a:p>
          <a:endParaRPr lang="fr-FR"/>
        </a:p>
      </dgm:t>
    </dgm:pt>
    <dgm:pt modelId="{A620E0FA-658F-49F1-8282-3800CFC73BC9}" type="pres">
      <dgm:prSet presAssocID="{DCD55F97-C359-4162-9B44-5AC8501D4B7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3B9FD49-709B-4097-A6AD-DF9414D98EF3}" type="pres">
      <dgm:prSet presAssocID="{15A093FC-F6D1-4C6F-AD32-9D865820DD65}" presName="root1" presStyleCnt="0"/>
      <dgm:spPr/>
    </dgm:pt>
    <dgm:pt modelId="{E9A5E567-959C-42E5-9CE3-62EA86C1DD79}" type="pres">
      <dgm:prSet presAssocID="{15A093FC-F6D1-4C6F-AD32-9D865820DD65}" presName="LevelOneTextNode" presStyleLbl="node0" presStyleIdx="0" presStyleCnt="1" custLinFactX="-200000" custLinFactNeighborX="-272393" custLinFactNeighborY="869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AF65028-83CF-4C9F-B146-9C8A1EC40556}" type="pres">
      <dgm:prSet presAssocID="{15A093FC-F6D1-4C6F-AD32-9D865820DD65}" presName="level2hierChild" presStyleCnt="0"/>
      <dgm:spPr/>
    </dgm:pt>
    <dgm:pt modelId="{5D4BD2BB-BBB5-445E-9FB4-C49F2C683327}" type="pres">
      <dgm:prSet presAssocID="{F5FE164F-87BB-43A1-9183-3370C80F1C65}" presName="conn2-1" presStyleLbl="parChTrans1D2" presStyleIdx="0" presStyleCnt="4"/>
      <dgm:spPr/>
      <dgm:t>
        <a:bodyPr/>
        <a:lstStyle/>
        <a:p>
          <a:endParaRPr lang="fr-FR"/>
        </a:p>
      </dgm:t>
    </dgm:pt>
    <dgm:pt modelId="{46121B5D-A1C2-402E-82CE-D334B4C0206C}" type="pres">
      <dgm:prSet presAssocID="{F5FE164F-87BB-43A1-9183-3370C80F1C65}" presName="connTx" presStyleLbl="parChTrans1D2" presStyleIdx="0" presStyleCnt="4"/>
      <dgm:spPr/>
      <dgm:t>
        <a:bodyPr/>
        <a:lstStyle/>
        <a:p>
          <a:endParaRPr lang="fr-FR"/>
        </a:p>
      </dgm:t>
    </dgm:pt>
    <dgm:pt modelId="{FB6CAF1A-155C-45B1-B23D-494C9B0D4DE3}" type="pres">
      <dgm:prSet presAssocID="{78C0F470-8FB1-46F6-96B9-CED17DCE0BE1}" presName="root2" presStyleCnt="0"/>
      <dgm:spPr/>
    </dgm:pt>
    <dgm:pt modelId="{7AFA1CAB-CF58-4819-8289-1E73697F9F41}" type="pres">
      <dgm:prSet presAssocID="{78C0F470-8FB1-46F6-96B9-CED17DCE0BE1}" presName="LevelTwoTextNode" presStyleLbl="node2" presStyleIdx="0" presStyleCnt="4" custLinFactX="-69731" custLinFactNeighborX="-100000" custLinFactNeighborY="1004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D4FFF28-EC73-43F9-AE76-5EEFCA128879}" type="pres">
      <dgm:prSet presAssocID="{78C0F470-8FB1-46F6-96B9-CED17DCE0BE1}" presName="level3hierChild" presStyleCnt="0"/>
      <dgm:spPr/>
    </dgm:pt>
    <dgm:pt modelId="{49CA47B4-90A6-4B9E-9590-66E0025CD564}" type="pres">
      <dgm:prSet presAssocID="{54BC2E96-AFAB-472A-9079-488495DD3CEC}" presName="conn2-1" presStyleLbl="parChTrans1D3" presStyleIdx="0" presStyleCnt="14"/>
      <dgm:spPr/>
      <dgm:t>
        <a:bodyPr/>
        <a:lstStyle/>
        <a:p>
          <a:endParaRPr lang="fr-FR"/>
        </a:p>
      </dgm:t>
    </dgm:pt>
    <dgm:pt modelId="{B052C5B2-0F35-4DFB-8041-6C2FF6DB8072}" type="pres">
      <dgm:prSet presAssocID="{54BC2E96-AFAB-472A-9079-488495DD3CEC}" presName="connTx" presStyleLbl="parChTrans1D3" presStyleIdx="0" presStyleCnt="14"/>
      <dgm:spPr/>
      <dgm:t>
        <a:bodyPr/>
        <a:lstStyle/>
        <a:p>
          <a:endParaRPr lang="fr-FR"/>
        </a:p>
      </dgm:t>
    </dgm:pt>
    <dgm:pt modelId="{9E5C3187-1B55-4108-8DA4-766E12A4A840}" type="pres">
      <dgm:prSet presAssocID="{549EE63A-66E3-400A-8F50-4355B5916B93}" presName="root2" presStyleCnt="0"/>
      <dgm:spPr/>
    </dgm:pt>
    <dgm:pt modelId="{4F41A065-DA27-4CC0-9826-628B49880532}" type="pres">
      <dgm:prSet presAssocID="{549EE63A-66E3-400A-8F50-4355B5916B93}" presName="LevelTwoTextNode" presStyleLbl="node3" presStyleIdx="0" presStyleCnt="1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28A621F-C8C1-4349-AD3E-9EF961C530D3}" type="pres">
      <dgm:prSet presAssocID="{549EE63A-66E3-400A-8F50-4355B5916B93}" presName="level3hierChild" presStyleCnt="0"/>
      <dgm:spPr/>
    </dgm:pt>
    <dgm:pt modelId="{CD2FCF09-056A-4861-A5B1-A46ECE4893DE}" type="pres">
      <dgm:prSet presAssocID="{53CAA5D2-F01F-42B0-A596-F4FA17F01631}" presName="conn2-1" presStyleLbl="parChTrans1D3" presStyleIdx="1" presStyleCnt="14"/>
      <dgm:spPr/>
      <dgm:t>
        <a:bodyPr/>
        <a:lstStyle/>
        <a:p>
          <a:endParaRPr lang="fr-FR"/>
        </a:p>
      </dgm:t>
    </dgm:pt>
    <dgm:pt modelId="{0B09435A-F060-43CC-AD2A-DD757A9FEF89}" type="pres">
      <dgm:prSet presAssocID="{53CAA5D2-F01F-42B0-A596-F4FA17F01631}" presName="connTx" presStyleLbl="parChTrans1D3" presStyleIdx="1" presStyleCnt="14"/>
      <dgm:spPr/>
      <dgm:t>
        <a:bodyPr/>
        <a:lstStyle/>
        <a:p>
          <a:endParaRPr lang="fr-FR"/>
        </a:p>
      </dgm:t>
    </dgm:pt>
    <dgm:pt modelId="{47720256-0D58-4508-8516-85EB42F26846}" type="pres">
      <dgm:prSet presAssocID="{3F5F2C00-5B15-47DE-8056-FA75F0899B7F}" presName="root2" presStyleCnt="0"/>
      <dgm:spPr/>
    </dgm:pt>
    <dgm:pt modelId="{E3BD037A-401F-4DCC-AE1D-AFB2B4F8707C}" type="pres">
      <dgm:prSet presAssocID="{3F5F2C00-5B15-47DE-8056-FA75F0899B7F}" presName="LevelTwoTextNode" presStyleLbl="node3" presStyleIdx="1" presStyleCnt="1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2CCC3ED-FF55-4A73-81D5-38F12E9213B7}" type="pres">
      <dgm:prSet presAssocID="{3F5F2C00-5B15-47DE-8056-FA75F0899B7F}" presName="level3hierChild" presStyleCnt="0"/>
      <dgm:spPr/>
    </dgm:pt>
    <dgm:pt modelId="{568306EB-FD12-4183-9BA8-7E704E58AD57}" type="pres">
      <dgm:prSet presAssocID="{4A222496-3B12-4237-83FB-F58088C696DB}" presName="conn2-1" presStyleLbl="parChTrans1D3" presStyleIdx="2" presStyleCnt="14"/>
      <dgm:spPr/>
      <dgm:t>
        <a:bodyPr/>
        <a:lstStyle/>
        <a:p>
          <a:endParaRPr lang="fr-FR"/>
        </a:p>
      </dgm:t>
    </dgm:pt>
    <dgm:pt modelId="{C3688F5E-AB83-4819-BCEE-E7CBC225FD65}" type="pres">
      <dgm:prSet presAssocID="{4A222496-3B12-4237-83FB-F58088C696DB}" presName="connTx" presStyleLbl="parChTrans1D3" presStyleIdx="2" presStyleCnt="14"/>
      <dgm:spPr/>
      <dgm:t>
        <a:bodyPr/>
        <a:lstStyle/>
        <a:p>
          <a:endParaRPr lang="fr-FR"/>
        </a:p>
      </dgm:t>
    </dgm:pt>
    <dgm:pt modelId="{C5F648D9-9606-4697-AF4D-302BC6ADC227}" type="pres">
      <dgm:prSet presAssocID="{AFD579D6-438B-4FC1-8618-37CD89509ABA}" presName="root2" presStyleCnt="0"/>
      <dgm:spPr/>
    </dgm:pt>
    <dgm:pt modelId="{EBF5962A-498A-4AFC-85FB-3DBE0B9ADEFD}" type="pres">
      <dgm:prSet presAssocID="{AFD579D6-438B-4FC1-8618-37CD89509ABA}" presName="LevelTwoTextNode" presStyleLbl="node3" presStyleIdx="2" presStyleCnt="1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D7764F-9C72-4440-A131-7EFC81E59923}" type="pres">
      <dgm:prSet presAssocID="{AFD579D6-438B-4FC1-8618-37CD89509ABA}" presName="level3hierChild" presStyleCnt="0"/>
      <dgm:spPr/>
    </dgm:pt>
    <dgm:pt modelId="{05BAAB07-671F-4FED-8E0B-555D7973A303}" type="pres">
      <dgm:prSet presAssocID="{966B3C9C-366F-4944-964A-E3CA311B4181}" presName="conn2-1" presStyleLbl="parChTrans1D2" presStyleIdx="1" presStyleCnt="4"/>
      <dgm:spPr/>
      <dgm:t>
        <a:bodyPr/>
        <a:lstStyle/>
        <a:p>
          <a:endParaRPr lang="fr-FR"/>
        </a:p>
      </dgm:t>
    </dgm:pt>
    <dgm:pt modelId="{505DD5FD-4A81-4048-BD8B-F7E353086510}" type="pres">
      <dgm:prSet presAssocID="{966B3C9C-366F-4944-964A-E3CA311B4181}" presName="connTx" presStyleLbl="parChTrans1D2" presStyleIdx="1" presStyleCnt="4"/>
      <dgm:spPr/>
      <dgm:t>
        <a:bodyPr/>
        <a:lstStyle/>
        <a:p>
          <a:endParaRPr lang="fr-FR"/>
        </a:p>
      </dgm:t>
    </dgm:pt>
    <dgm:pt modelId="{549FF222-433B-4C87-9206-F5626AD1B6B0}" type="pres">
      <dgm:prSet presAssocID="{5A36AF49-159A-4DE5-8978-6ED317C1B932}" presName="root2" presStyleCnt="0"/>
      <dgm:spPr/>
    </dgm:pt>
    <dgm:pt modelId="{9B1F911B-74C6-424D-9295-F6072009A579}" type="pres">
      <dgm:prSet presAssocID="{5A36AF49-159A-4DE5-8978-6ED317C1B932}" presName="LevelTwoTextNode" presStyleLbl="node2" presStyleIdx="1" presStyleCnt="4" custLinFactX="-71740" custLinFactNeighborX="-100000" custLinFactNeighborY="1807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953149D-54B7-461B-9509-4BA8243FC262}" type="pres">
      <dgm:prSet presAssocID="{5A36AF49-159A-4DE5-8978-6ED317C1B932}" presName="level3hierChild" presStyleCnt="0"/>
      <dgm:spPr/>
    </dgm:pt>
    <dgm:pt modelId="{AFA19EAF-8F10-4626-B362-D9A6D24FDBB4}" type="pres">
      <dgm:prSet presAssocID="{611A9BF8-8CCB-418A-8699-43865824E416}" presName="conn2-1" presStyleLbl="parChTrans1D3" presStyleIdx="3" presStyleCnt="14"/>
      <dgm:spPr/>
      <dgm:t>
        <a:bodyPr/>
        <a:lstStyle/>
        <a:p>
          <a:endParaRPr lang="fr-FR"/>
        </a:p>
      </dgm:t>
    </dgm:pt>
    <dgm:pt modelId="{FF5C8723-6F66-4E8F-A71F-18361490FA35}" type="pres">
      <dgm:prSet presAssocID="{611A9BF8-8CCB-418A-8699-43865824E416}" presName="connTx" presStyleLbl="parChTrans1D3" presStyleIdx="3" presStyleCnt="14"/>
      <dgm:spPr/>
      <dgm:t>
        <a:bodyPr/>
        <a:lstStyle/>
        <a:p>
          <a:endParaRPr lang="fr-FR"/>
        </a:p>
      </dgm:t>
    </dgm:pt>
    <dgm:pt modelId="{2AA5EF81-2D88-4278-89CD-4FF0427B28E3}" type="pres">
      <dgm:prSet presAssocID="{EFD20A19-947C-4FF1-906F-01AE25362A9B}" presName="root2" presStyleCnt="0"/>
      <dgm:spPr/>
    </dgm:pt>
    <dgm:pt modelId="{0808D26D-7377-4C28-BD01-9399007107E7}" type="pres">
      <dgm:prSet presAssocID="{EFD20A19-947C-4FF1-906F-01AE25362A9B}" presName="LevelTwoTextNode" presStyleLbl="node3" presStyleIdx="3" presStyleCnt="1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2866C7C-6216-4791-A288-D1F621F89522}" type="pres">
      <dgm:prSet presAssocID="{EFD20A19-947C-4FF1-906F-01AE25362A9B}" presName="level3hierChild" presStyleCnt="0"/>
      <dgm:spPr/>
    </dgm:pt>
    <dgm:pt modelId="{FD333A66-BB68-478B-A987-F92557AC5B1F}" type="pres">
      <dgm:prSet presAssocID="{DB9C8924-0EFD-4271-A1B3-7DE22A1754D1}" presName="conn2-1" presStyleLbl="parChTrans1D3" presStyleIdx="4" presStyleCnt="14"/>
      <dgm:spPr/>
      <dgm:t>
        <a:bodyPr/>
        <a:lstStyle/>
        <a:p>
          <a:endParaRPr lang="fr-FR"/>
        </a:p>
      </dgm:t>
    </dgm:pt>
    <dgm:pt modelId="{47EF9366-7C1C-4B20-B012-7CC1A6CC0BC7}" type="pres">
      <dgm:prSet presAssocID="{DB9C8924-0EFD-4271-A1B3-7DE22A1754D1}" presName="connTx" presStyleLbl="parChTrans1D3" presStyleIdx="4" presStyleCnt="14"/>
      <dgm:spPr/>
      <dgm:t>
        <a:bodyPr/>
        <a:lstStyle/>
        <a:p>
          <a:endParaRPr lang="fr-FR"/>
        </a:p>
      </dgm:t>
    </dgm:pt>
    <dgm:pt modelId="{FC1867A7-1F0C-4378-BB8B-A20E6EC3964F}" type="pres">
      <dgm:prSet presAssocID="{B7483EC5-8BB4-42E3-83AE-04EA767396DC}" presName="root2" presStyleCnt="0"/>
      <dgm:spPr/>
    </dgm:pt>
    <dgm:pt modelId="{C86CA6DF-97CB-421D-A1B7-77353AACB40B}" type="pres">
      <dgm:prSet presAssocID="{B7483EC5-8BB4-42E3-83AE-04EA767396DC}" presName="LevelTwoTextNode" presStyleLbl="node3" presStyleIdx="4" presStyleCnt="1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BBB6A50-07A8-4492-8B01-77E4C80658B6}" type="pres">
      <dgm:prSet presAssocID="{B7483EC5-8BB4-42E3-83AE-04EA767396DC}" presName="level3hierChild" presStyleCnt="0"/>
      <dgm:spPr/>
    </dgm:pt>
    <dgm:pt modelId="{7588FE40-3EA9-4F87-A5F4-D8633CFA464E}" type="pres">
      <dgm:prSet presAssocID="{DE07C74D-D4F8-41DB-95C1-41C32D00CF90}" presName="conn2-1" presStyleLbl="parChTrans1D3" presStyleIdx="5" presStyleCnt="14"/>
      <dgm:spPr/>
      <dgm:t>
        <a:bodyPr/>
        <a:lstStyle/>
        <a:p>
          <a:endParaRPr lang="fr-FR"/>
        </a:p>
      </dgm:t>
    </dgm:pt>
    <dgm:pt modelId="{F7F3CC66-9AFB-4A2D-AED2-DC199F16612E}" type="pres">
      <dgm:prSet presAssocID="{DE07C74D-D4F8-41DB-95C1-41C32D00CF90}" presName="connTx" presStyleLbl="parChTrans1D3" presStyleIdx="5" presStyleCnt="14"/>
      <dgm:spPr/>
      <dgm:t>
        <a:bodyPr/>
        <a:lstStyle/>
        <a:p>
          <a:endParaRPr lang="fr-FR"/>
        </a:p>
      </dgm:t>
    </dgm:pt>
    <dgm:pt modelId="{E8FFB190-E66B-4001-830E-43DEF2BADD51}" type="pres">
      <dgm:prSet presAssocID="{80BFF752-E5C8-4BA7-8C3E-A4652100551E}" presName="root2" presStyleCnt="0"/>
      <dgm:spPr/>
    </dgm:pt>
    <dgm:pt modelId="{913EE39D-E96E-468E-BD40-79300257B55F}" type="pres">
      <dgm:prSet presAssocID="{80BFF752-E5C8-4BA7-8C3E-A4652100551E}" presName="LevelTwoTextNode" presStyleLbl="node3" presStyleIdx="5" presStyleCnt="14" custLinFactNeighborX="-288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D1A36F5-52D6-4352-BD1E-9413717A8DEC}" type="pres">
      <dgm:prSet presAssocID="{80BFF752-E5C8-4BA7-8C3E-A4652100551E}" presName="level3hierChild" presStyleCnt="0"/>
      <dgm:spPr/>
    </dgm:pt>
    <dgm:pt modelId="{6B8123E6-7EED-420E-A164-924573CC850E}" type="pres">
      <dgm:prSet presAssocID="{0CD7DF18-016F-4AB8-96E3-08656A32A653}" presName="conn2-1" presStyleLbl="parChTrans1D3" presStyleIdx="6" presStyleCnt="14"/>
      <dgm:spPr/>
      <dgm:t>
        <a:bodyPr/>
        <a:lstStyle/>
        <a:p>
          <a:endParaRPr lang="fr-FR"/>
        </a:p>
      </dgm:t>
    </dgm:pt>
    <dgm:pt modelId="{817C02B1-9DB5-4E3C-83FE-3C7ACB6EEF48}" type="pres">
      <dgm:prSet presAssocID="{0CD7DF18-016F-4AB8-96E3-08656A32A653}" presName="connTx" presStyleLbl="parChTrans1D3" presStyleIdx="6" presStyleCnt="14"/>
      <dgm:spPr/>
      <dgm:t>
        <a:bodyPr/>
        <a:lstStyle/>
        <a:p>
          <a:endParaRPr lang="fr-FR"/>
        </a:p>
      </dgm:t>
    </dgm:pt>
    <dgm:pt modelId="{16AD55C8-2437-4CC4-A914-E499E8A4FAF6}" type="pres">
      <dgm:prSet presAssocID="{8323A88E-8E57-47D0-A67C-B8304F6C62CF}" presName="root2" presStyleCnt="0"/>
      <dgm:spPr/>
    </dgm:pt>
    <dgm:pt modelId="{1896E103-D940-4CC2-8369-14DBA549B3C8}" type="pres">
      <dgm:prSet presAssocID="{8323A88E-8E57-47D0-A67C-B8304F6C62CF}" presName="LevelTwoTextNode" presStyleLbl="node3" presStyleIdx="6" presStyleCnt="14" custLinFactNeighborX="-288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6A4AEE6-61F7-4C50-BEB3-BF914B4ABF95}" type="pres">
      <dgm:prSet presAssocID="{8323A88E-8E57-47D0-A67C-B8304F6C62CF}" presName="level3hierChild" presStyleCnt="0"/>
      <dgm:spPr/>
    </dgm:pt>
    <dgm:pt modelId="{5FF3BD0C-CCFD-48A8-B133-5DDA87675680}" type="pres">
      <dgm:prSet presAssocID="{F5D8AB85-87AF-415E-8382-743C53684D5E}" presName="conn2-1" presStyleLbl="parChTrans1D2" presStyleIdx="2" presStyleCnt="4"/>
      <dgm:spPr/>
      <dgm:t>
        <a:bodyPr/>
        <a:lstStyle/>
        <a:p>
          <a:endParaRPr lang="fr-FR"/>
        </a:p>
      </dgm:t>
    </dgm:pt>
    <dgm:pt modelId="{D526FCF5-93CF-4CAA-B940-CF9178FBE1D4}" type="pres">
      <dgm:prSet presAssocID="{F5D8AB85-87AF-415E-8382-743C53684D5E}" presName="connTx" presStyleLbl="parChTrans1D2" presStyleIdx="2" presStyleCnt="4"/>
      <dgm:spPr/>
      <dgm:t>
        <a:bodyPr/>
        <a:lstStyle/>
        <a:p>
          <a:endParaRPr lang="fr-FR"/>
        </a:p>
      </dgm:t>
    </dgm:pt>
    <dgm:pt modelId="{3AF4FD5C-7C82-47C4-AE08-045250912ADF}" type="pres">
      <dgm:prSet presAssocID="{D2408994-6681-44D7-B4AB-748B7FE07509}" presName="root2" presStyleCnt="0"/>
      <dgm:spPr/>
    </dgm:pt>
    <dgm:pt modelId="{FA8E424F-1C09-459A-BE7B-84D31177BDFE}" type="pres">
      <dgm:prSet presAssocID="{D2408994-6681-44D7-B4AB-748B7FE07509}" presName="LevelTwoTextNode" presStyleLbl="node2" presStyleIdx="2" presStyleCnt="4" custLinFactX="-69731" custLinFactNeighborX="-100000" custLinFactNeighborY="1004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B46B6C-0774-4C83-992F-72CC28D76B59}" type="pres">
      <dgm:prSet presAssocID="{D2408994-6681-44D7-B4AB-748B7FE07509}" presName="level3hierChild" presStyleCnt="0"/>
      <dgm:spPr/>
    </dgm:pt>
    <dgm:pt modelId="{3FCD64A1-BE3B-4EB3-BF09-A55F7F4B32D7}" type="pres">
      <dgm:prSet presAssocID="{B5763C93-D439-445F-8FAA-ED4DABE88FFA}" presName="conn2-1" presStyleLbl="parChTrans1D3" presStyleIdx="7" presStyleCnt="14"/>
      <dgm:spPr/>
      <dgm:t>
        <a:bodyPr/>
        <a:lstStyle/>
        <a:p>
          <a:endParaRPr lang="fr-FR"/>
        </a:p>
      </dgm:t>
    </dgm:pt>
    <dgm:pt modelId="{9BDEB9F9-5B35-42BA-9029-B603ED3226DD}" type="pres">
      <dgm:prSet presAssocID="{B5763C93-D439-445F-8FAA-ED4DABE88FFA}" presName="connTx" presStyleLbl="parChTrans1D3" presStyleIdx="7" presStyleCnt="14"/>
      <dgm:spPr/>
      <dgm:t>
        <a:bodyPr/>
        <a:lstStyle/>
        <a:p>
          <a:endParaRPr lang="fr-FR"/>
        </a:p>
      </dgm:t>
    </dgm:pt>
    <dgm:pt modelId="{989E0848-C0FF-42F3-A8D3-E2A7A70D2A98}" type="pres">
      <dgm:prSet presAssocID="{E5683D98-7F5B-4B78-B242-355ABDCAC9CF}" presName="root2" presStyleCnt="0"/>
      <dgm:spPr/>
    </dgm:pt>
    <dgm:pt modelId="{08B902FA-BC2F-4544-AEB4-47426CD2E1EE}" type="pres">
      <dgm:prSet presAssocID="{E5683D98-7F5B-4B78-B242-355ABDCAC9CF}" presName="LevelTwoTextNode" presStyleLbl="node3" presStyleIdx="7" presStyleCnt="1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A46847E-6B0E-4B63-A9B4-21857BD4B878}" type="pres">
      <dgm:prSet presAssocID="{E5683D98-7F5B-4B78-B242-355ABDCAC9CF}" presName="level3hierChild" presStyleCnt="0"/>
      <dgm:spPr/>
    </dgm:pt>
    <dgm:pt modelId="{EA87F5F0-7741-4021-A656-1DD19AC88DD6}" type="pres">
      <dgm:prSet presAssocID="{B593428B-C910-498E-8CB8-90859B50BF4C}" presName="conn2-1" presStyleLbl="parChTrans1D3" presStyleIdx="8" presStyleCnt="14"/>
      <dgm:spPr/>
      <dgm:t>
        <a:bodyPr/>
        <a:lstStyle/>
        <a:p>
          <a:endParaRPr lang="fr-FR"/>
        </a:p>
      </dgm:t>
    </dgm:pt>
    <dgm:pt modelId="{B6247B3E-F67A-4C9D-99CA-FE3B8B7F680B}" type="pres">
      <dgm:prSet presAssocID="{B593428B-C910-498E-8CB8-90859B50BF4C}" presName="connTx" presStyleLbl="parChTrans1D3" presStyleIdx="8" presStyleCnt="14"/>
      <dgm:spPr/>
      <dgm:t>
        <a:bodyPr/>
        <a:lstStyle/>
        <a:p>
          <a:endParaRPr lang="fr-FR"/>
        </a:p>
      </dgm:t>
    </dgm:pt>
    <dgm:pt modelId="{4C08CF23-254C-46C5-A764-F99B21DEBCF3}" type="pres">
      <dgm:prSet presAssocID="{3059B7CA-0AA2-45BA-85BB-16779F6F2F23}" presName="root2" presStyleCnt="0"/>
      <dgm:spPr/>
    </dgm:pt>
    <dgm:pt modelId="{C16B2499-798F-4B98-B643-8A8F2C049248}" type="pres">
      <dgm:prSet presAssocID="{3059B7CA-0AA2-45BA-85BB-16779F6F2F23}" presName="LevelTwoTextNode" presStyleLbl="node3" presStyleIdx="8" presStyleCnt="1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C77FB81-FF89-458A-A3DC-51CB00EA3E77}" type="pres">
      <dgm:prSet presAssocID="{3059B7CA-0AA2-45BA-85BB-16779F6F2F23}" presName="level3hierChild" presStyleCnt="0"/>
      <dgm:spPr/>
    </dgm:pt>
    <dgm:pt modelId="{E52DCCF7-BD1C-4D55-B992-AAD196BD063A}" type="pres">
      <dgm:prSet presAssocID="{E970805B-EEE7-4DF0-B4B1-F639C4663C25}" presName="conn2-1" presStyleLbl="parChTrans1D3" presStyleIdx="9" presStyleCnt="14"/>
      <dgm:spPr/>
      <dgm:t>
        <a:bodyPr/>
        <a:lstStyle/>
        <a:p>
          <a:endParaRPr lang="fr-FR"/>
        </a:p>
      </dgm:t>
    </dgm:pt>
    <dgm:pt modelId="{AECAA1CD-FB71-427C-B11B-1741F9234545}" type="pres">
      <dgm:prSet presAssocID="{E970805B-EEE7-4DF0-B4B1-F639C4663C25}" presName="connTx" presStyleLbl="parChTrans1D3" presStyleIdx="9" presStyleCnt="14"/>
      <dgm:spPr/>
      <dgm:t>
        <a:bodyPr/>
        <a:lstStyle/>
        <a:p>
          <a:endParaRPr lang="fr-FR"/>
        </a:p>
      </dgm:t>
    </dgm:pt>
    <dgm:pt modelId="{3B0FC9D2-DA98-443B-8670-E4705C6913DE}" type="pres">
      <dgm:prSet presAssocID="{2247D244-C4F6-41FF-A803-920A7D311C4A}" presName="root2" presStyleCnt="0"/>
      <dgm:spPr/>
    </dgm:pt>
    <dgm:pt modelId="{9C7286C4-D4FC-4ECC-8237-849662A9948E}" type="pres">
      <dgm:prSet presAssocID="{2247D244-C4F6-41FF-A803-920A7D311C4A}" presName="LevelTwoTextNode" presStyleLbl="node3" presStyleIdx="9" presStyleCnt="1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A666424-47AE-403E-8743-583CD8FD74A6}" type="pres">
      <dgm:prSet presAssocID="{2247D244-C4F6-41FF-A803-920A7D311C4A}" presName="level3hierChild" presStyleCnt="0"/>
      <dgm:spPr/>
    </dgm:pt>
    <dgm:pt modelId="{404E5522-1A55-4EC2-8138-49CE9E0CC047}" type="pres">
      <dgm:prSet presAssocID="{52DF98B3-01CF-4FCC-86C3-605F39D5F2A4}" presName="conn2-1" presStyleLbl="parChTrans1D3" presStyleIdx="10" presStyleCnt="14"/>
      <dgm:spPr/>
      <dgm:t>
        <a:bodyPr/>
        <a:lstStyle/>
        <a:p>
          <a:endParaRPr lang="fr-FR"/>
        </a:p>
      </dgm:t>
    </dgm:pt>
    <dgm:pt modelId="{F3BA011E-72FC-481F-86F7-C1833A2CC251}" type="pres">
      <dgm:prSet presAssocID="{52DF98B3-01CF-4FCC-86C3-605F39D5F2A4}" presName="connTx" presStyleLbl="parChTrans1D3" presStyleIdx="10" presStyleCnt="14"/>
      <dgm:spPr/>
      <dgm:t>
        <a:bodyPr/>
        <a:lstStyle/>
        <a:p>
          <a:endParaRPr lang="fr-FR"/>
        </a:p>
      </dgm:t>
    </dgm:pt>
    <dgm:pt modelId="{A2582598-5212-4254-B8AD-44CC8C36E04E}" type="pres">
      <dgm:prSet presAssocID="{04585F74-405F-4D97-95DD-53DC1B830FCC}" presName="root2" presStyleCnt="0"/>
      <dgm:spPr/>
    </dgm:pt>
    <dgm:pt modelId="{B66F4D98-BF37-4687-98A8-E7327347C304}" type="pres">
      <dgm:prSet presAssocID="{04585F74-405F-4D97-95DD-53DC1B830FCC}" presName="LevelTwoTextNode" presStyleLbl="node3" presStyleIdx="10" presStyleCnt="1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9734D8C-EFE7-4FC9-8F3F-A11C7827A90F}" type="pres">
      <dgm:prSet presAssocID="{04585F74-405F-4D97-95DD-53DC1B830FCC}" presName="level3hierChild" presStyleCnt="0"/>
      <dgm:spPr/>
    </dgm:pt>
    <dgm:pt modelId="{DDCBE55C-096B-4233-8E1F-37444DDE94DC}" type="pres">
      <dgm:prSet presAssocID="{0C02AF13-C0E4-4B36-99D1-234D4386DEC0}" presName="conn2-1" presStyleLbl="parChTrans1D2" presStyleIdx="3" presStyleCnt="4"/>
      <dgm:spPr/>
      <dgm:t>
        <a:bodyPr/>
        <a:lstStyle/>
        <a:p>
          <a:endParaRPr lang="fr-FR"/>
        </a:p>
      </dgm:t>
    </dgm:pt>
    <dgm:pt modelId="{666C373A-2683-40B6-BDAB-0BC40C832372}" type="pres">
      <dgm:prSet presAssocID="{0C02AF13-C0E4-4B36-99D1-234D4386DEC0}" presName="connTx" presStyleLbl="parChTrans1D2" presStyleIdx="3" presStyleCnt="4"/>
      <dgm:spPr/>
      <dgm:t>
        <a:bodyPr/>
        <a:lstStyle/>
        <a:p>
          <a:endParaRPr lang="fr-FR"/>
        </a:p>
      </dgm:t>
    </dgm:pt>
    <dgm:pt modelId="{46C8FFB4-563C-4A9E-AE18-3002961CE424}" type="pres">
      <dgm:prSet presAssocID="{D063A079-EF46-4279-B371-A3FBAE26E583}" presName="root2" presStyleCnt="0"/>
      <dgm:spPr/>
    </dgm:pt>
    <dgm:pt modelId="{D71C1949-9003-4177-BA36-06D9EC6D0698}" type="pres">
      <dgm:prSet presAssocID="{D063A079-EF46-4279-B371-A3FBAE26E583}" presName="LevelTwoTextNode" presStyleLbl="node2" presStyleIdx="3" presStyleCnt="4" custLinFactX="-69731" custLinFactNeighborX="-100000" custLinFactNeighborY="1004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4E740EA-BD2D-4371-9ACC-82D8F5238BF0}" type="pres">
      <dgm:prSet presAssocID="{D063A079-EF46-4279-B371-A3FBAE26E583}" presName="level3hierChild" presStyleCnt="0"/>
      <dgm:spPr/>
    </dgm:pt>
    <dgm:pt modelId="{ACC315F0-3ADD-43EA-98B2-419282667140}" type="pres">
      <dgm:prSet presAssocID="{4D6A8B40-E242-4BAC-8937-DE749E767C69}" presName="conn2-1" presStyleLbl="parChTrans1D3" presStyleIdx="11" presStyleCnt="14"/>
      <dgm:spPr/>
      <dgm:t>
        <a:bodyPr/>
        <a:lstStyle/>
        <a:p>
          <a:endParaRPr lang="fr-FR"/>
        </a:p>
      </dgm:t>
    </dgm:pt>
    <dgm:pt modelId="{FEFE5847-EE5F-456F-A1C8-C4B2BFAACB17}" type="pres">
      <dgm:prSet presAssocID="{4D6A8B40-E242-4BAC-8937-DE749E767C69}" presName="connTx" presStyleLbl="parChTrans1D3" presStyleIdx="11" presStyleCnt="14"/>
      <dgm:spPr/>
      <dgm:t>
        <a:bodyPr/>
        <a:lstStyle/>
        <a:p>
          <a:endParaRPr lang="fr-FR"/>
        </a:p>
      </dgm:t>
    </dgm:pt>
    <dgm:pt modelId="{4FA0EE22-EFE5-4232-8623-968CED3E70D5}" type="pres">
      <dgm:prSet presAssocID="{0301A264-07DF-4514-88FC-EDE08643C996}" presName="root2" presStyleCnt="0"/>
      <dgm:spPr/>
    </dgm:pt>
    <dgm:pt modelId="{1C3DAA6D-AA00-45DA-A596-A14BCFBAA134}" type="pres">
      <dgm:prSet presAssocID="{0301A264-07DF-4514-88FC-EDE08643C996}" presName="LevelTwoTextNode" presStyleLbl="node3" presStyleIdx="11" presStyleCnt="1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C4788B4-AB0B-4ACF-B3F0-F6C80D30114B}" type="pres">
      <dgm:prSet presAssocID="{0301A264-07DF-4514-88FC-EDE08643C996}" presName="level3hierChild" presStyleCnt="0"/>
      <dgm:spPr/>
    </dgm:pt>
    <dgm:pt modelId="{EC6716C5-D1E6-4AE6-9C38-F72C6CB139F7}" type="pres">
      <dgm:prSet presAssocID="{77C4DADF-8780-4652-8E20-289452B43F10}" presName="conn2-1" presStyleLbl="parChTrans1D3" presStyleIdx="12" presStyleCnt="14"/>
      <dgm:spPr/>
      <dgm:t>
        <a:bodyPr/>
        <a:lstStyle/>
        <a:p>
          <a:endParaRPr lang="fr-FR"/>
        </a:p>
      </dgm:t>
    </dgm:pt>
    <dgm:pt modelId="{490C121A-E4BB-4A4E-A94B-6F48C3E64358}" type="pres">
      <dgm:prSet presAssocID="{77C4DADF-8780-4652-8E20-289452B43F10}" presName="connTx" presStyleLbl="parChTrans1D3" presStyleIdx="12" presStyleCnt="14"/>
      <dgm:spPr/>
      <dgm:t>
        <a:bodyPr/>
        <a:lstStyle/>
        <a:p>
          <a:endParaRPr lang="fr-FR"/>
        </a:p>
      </dgm:t>
    </dgm:pt>
    <dgm:pt modelId="{31599F86-5F1E-4F03-8C12-30C84B7300F6}" type="pres">
      <dgm:prSet presAssocID="{C4807157-D6CD-4BB6-8210-F1523B78A06B}" presName="root2" presStyleCnt="0"/>
      <dgm:spPr/>
    </dgm:pt>
    <dgm:pt modelId="{14CC5663-DFBA-4093-88E1-52E4A6D3BA7C}" type="pres">
      <dgm:prSet presAssocID="{C4807157-D6CD-4BB6-8210-F1523B78A06B}" presName="LevelTwoTextNode" presStyleLbl="node3" presStyleIdx="12" presStyleCnt="1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F3FDEAB-7BED-45B2-800C-755221EE67BF}" type="pres">
      <dgm:prSet presAssocID="{C4807157-D6CD-4BB6-8210-F1523B78A06B}" presName="level3hierChild" presStyleCnt="0"/>
      <dgm:spPr/>
    </dgm:pt>
    <dgm:pt modelId="{B40CAD96-D7F1-4520-A209-73F4F7CC1716}" type="pres">
      <dgm:prSet presAssocID="{0D62470F-68F3-4B0C-9AD8-C3DB0F17B935}" presName="conn2-1" presStyleLbl="parChTrans1D3" presStyleIdx="13" presStyleCnt="14"/>
      <dgm:spPr/>
      <dgm:t>
        <a:bodyPr/>
        <a:lstStyle/>
        <a:p>
          <a:endParaRPr lang="fr-FR"/>
        </a:p>
      </dgm:t>
    </dgm:pt>
    <dgm:pt modelId="{A0515632-4217-45A7-8CDA-3CF09ADC24E8}" type="pres">
      <dgm:prSet presAssocID="{0D62470F-68F3-4B0C-9AD8-C3DB0F17B935}" presName="connTx" presStyleLbl="parChTrans1D3" presStyleIdx="13" presStyleCnt="14"/>
      <dgm:spPr/>
      <dgm:t>
        <a:bodyPr/>
        <a:lstStyle/>
        <a:p>
          <a:endParaRPr lang="fr-FR"/>
        </a:p>
      </dgm:t>
    </dgm:pt>
    <dgm:pt modelId="{BF4CD1F2-51E0-4429-BC87-5D2F84AC0D69}" type="pres">
      <dgm:prSet presAssocID="{8B5CAF90-C53F-47FC-ADA5-D5A76BD212A6}" presName="root2" presStyleCnt="0"/>
      <dgm:spPr/>
    </dgm:pt>
    <dgm:pt modelId="{F45DB4A5-3ADA-4AF9-95BA-E907FC408856}" type="pres">
      <dgm:prSet presAssocID="{8B5CAF90-C53F-47FC-ADA5-D5A76BD212A6}" presName="LevelTwoTextNode" presStyleLbl="node3" presStyleIdx="13" presStyleCnt="1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7A5CFF5-43AA-490C-B118-4B2713858E65}" type="pres">
      <dgm:prSet presAssocID="{8B5CAF90-C53F-47FC-ADA5-D5A76BD212A6}" presName="level3hierChild" presStyleCnt="0"/>
      <dgm:spPr/>
    </dgm:pt>
  </dgm:ptLst>
  <dgm:cxnLst>
    <dgm:cxn modelId="{CE91FB50-106F-4A61-BA81-DDFA73B1DB5F}" srcId="{5A36AF49-159A-4DE5-8978-6ED317C1B932}" destId="{80BFF752-E5C8-4BA7-8C3E-A4652100551E}" srcOrd="2" destOrd="0" parTransId="{DE07C74D-D4F8-41DB-95C1-41C32D00CF90}" sibTransId="{2A939830-6B94-4155-A4F1-06821B6C3921}"/>
    <dgm:cxn modelId="{28976C79-1CCE-DB4D-B9D4-05F0848A6648}" type="presOf" srcId="{0D62470F-68F3-4B0C-9AD8-C3DB0F17B935}" destId="{A0515632-4217-45A7-8CDA-3CF09ADC24E8}" srcOrd="1" destOrd="0" presId="urn:microsoft.com/office/officeart/2005/8/layout/hierarchy2"/>
    <dgm:cxn modelId="{2E130115-AACF-484C-911E-ACD99BBDEFAB}" type="presOf" srcId="{DE07C74D-D4F8-41DB-95C1-41C32D00CF90}" destId="{7588FE40-3EA9-4F87-A5F4-D8633CFA464E}" srcOrd="0" destOrd="0" presId="urn:microsoft.com/office/officeart/2005/8/layout/hierarchy2"/>
    <dgm:cxn modelId="{7DA45815-70D9-BA4E-B697-7C6A7A6E01EA}" type="presOf" srcId="{53CAA5D2-F01F-42B0-A596-F4FA17F01631}" destId="{0B09435A-F060-43CC-AD2A-DD757A9FEF89}" srcOrd="1" destOrd="0" presId="urn:microsoft.com/office/officeart/2005/8/layout/hierarchy2"/>
    <dgm:cxn modelId="{76A31DB0-1BEF-407A-A14D-C5CDDC8AAB3E}" srcId="{15A093FC-F6D1-4C6F-AD32-9D865820DD65}" destId="{5A36AF49-159A-4DE5-8978-6ED317C1B932}" srcOrd="1" destOrd="0" parTransId="{966B3C9C-366F-4944-964A-E3CA311B4181}" sibTransId="{5A1BF0E8-6D95-44C8-BFF1-4FAD452CCBEB}"/>
    <dgm:cxn modelId="{409AB9C9-B831-8749-A536-C952D1FD1C69}" type="presOf" srcId="{0C02AF13-C0E4-4B36-99D1-234D4386DEC0}" destId="{666C373A-2683-40B6-BDAB-0BC40C832372}" srcOrd="1" destOrd="0" presId="urn:microsoft.com/office/officeart/2005/8/layout/hierarchy2"/>
    <dgm:cxn modelId="{EAA05AA6-54E1-064D-9A20-614A64AB3828}" type="presOf" srcId="{C4807157-D6CD-4BB6-8210-F1523B78A06B}" destId="{14CC5663-DFBA-4093-88E1-52E4A6D3BA7C}" srcOrd="0" destOrd="0" presId="urn:microsoft.com/office/officeart/2005/8/layout/hierarchy2"/>
    <dgm:cxn modelId="{A180B9FA-46A6-4E81-B0DF-BFD7065E5066}" srcId="{15A093FC-F6D1-4C6F-AD32-9D865820DD65}" destId="{D2408994-6681-44D7-B4AB-748B7FE07509}" srcOrd="2" destOrd="0" parTransId="{F5D8AB85-87AF-415E-8382-743C53684D5E}" sibTransId="{2A023A6D-1DD1-4188-977D-FC69912532C7}"/>
    <dgm:cxn modelId="{5C1F93DD-F8DC-E24B-8EAE-1A9B88138A9A}" type="presOf" srcId="{52DF98B3-01CF-4FCC-86C3-605F39D5F2A4}" destId="{404E5522-1A55-4EC2-8138-49CE9E0CC047}" srcOrd="0" destOrd="0" presId="urn:microsoft.com/office/officeart/2005/8/layout/hierarchy2"/>
    <dgm:cxn modelId="{CC67BDF8-3C85-F147-BC31-E2575AE87D01}" type="presOf" srcId="{B593428B-C910-498E-8CB8-90859B50BF4C}" destId="{EA87F5F0-7741-4021-A656-1DD19AC88DD6}" srcOrd="0" destOrd="0" presId="urn:microsoft.com/office/officeart/2005/8/layout/hierarchy2"/>
    <dgm:cxn modelId="{1F03C136-7AB7-DB44-B042-FFAA6D9F5EF4}" type="presOf" srcId="{54BC2E96-AFAB-472A-9079-488495DD3CEC}" destId="{B052C5B2-0F35-4DFB-8041-6C2FF6DB8072}" srcOrd="1" destOrd="0" presId="urn:microsoft.com/office/officeart/2005/8/layout/hierarchy2"/>
    <dgm:cxn modelId="{0E4C6CD1-516B-054B-86D6-97321DC60193}" type="presOf" srcId="{966B3C9C-366F-4944-964A-E3CA311B4181}" destId="{505DD5FD-4A81-4048-BD8B-F7E353086510}" srcOrd="1" destOrd="0" presId="urn:microsoft.com/office/officeart/2005/8/layout/hierarchy2"/>
    <dgm:cxn modelId="{3185DF38-8E9F-FB40-9CC7-F9CC55B9CE9A}" type="presOf" srcId="{54BC2E96-AFAB-472A-9079-488495DD3CEC}" destId="{49CA47B4-90A6-4B9E-9590-66E0025CD564}" srcOrd="0" destOrd="0" presId="urn:microsoft.com/office/officeart/2005/8/layout/hierarchy2"/>
    <dgm:cxn modelId="{C40C5525-0A25-5444-8AC8-9787263B927D}" type="presOf" srcId="{611A9BF8-8CCB-418A-8699-43865824E416}" destId="{FF5C8723-6F66-4E8F-A71F-18361490FA35}" srcOrd="1" destOrd="0" presId="urn:microsoft.com/office/officeart/2005/8/layout/hierarchy2"/>
    <dgm:cxn modelId="{DA623204-0B78-254C-8D34-AFD646CFFBF7}" type="presOf" srcId="{8B5CAF90-C53F-47FC-ADA5-D5A76BD212A6}" destId="{F45DB4A5-3ADA-4AF9-95BA-E907FC408856}" srcOrd="0" destOrd="0" presId="urn:microsoft.com/office/officeart/2005/8/layout/hierarchy2"/>
    <dgm:cxn modelId="{F033DF83-CA6C-114A-9B1E-EE7449E1135E}" type="presOf" srcId="{E970805B-EEE7-4DF0-B4B1-F639C4663C25}" destId="{E52DCCF7-BD1C-4D55-B992-AAD196BD063A}" srcOrd="0" destOrd="0" presId="urn:microsoft.com/office/officeart/2005/8/layout/hierarchy2"/>
    <dgm:cxn modelId="{8B7AF0A7-3E51-2646-84B7-B710BA42B379}" type="presOf" srcId="{D2408994-6681-44D7-B4AB-748B7FE07509}" destId="{FA8E424F-1C09-459A-BE7B-84D31177BDFE}" srcOrd="0" destOrd="0" presId="urn:microsoft.com/office/officeart/2005/8/layout/hierarchy2"/>
    <dgm:cxn modelId="{0970B97D-8E00-4DC4-BCC8-647445984F67}" srcId="{DCD55F97-C359-4162-9B44-5AC8501D4B7D}" destId="{15A093FC-F6D1-4C6F-AD32-9D865820DD65}" srcOrd="0" destOrd="0" parTransId="{FB783455-A8C2-4266-86C7-788BACCF2EB4}" sibTransId="{75D29A98-33B9-46F5-976B-DED802475D3E}"/>
    <dgm:cxn modelId="{51F9B7C1-EDD4-43CB-99AD-90E2B2502302}" srcId="{15A093FC-F6D1-4C6F-AD32-9D865820DD65}" destId="{D063A079-EF46-4279-B371-A3FBAE26E583}" srcOrd="3" destOrd="0" parTransId="{0C02AF13-C0E4-4B36-99D1-234D4386DEC0}" sibTransId="{9E2B15DB-9F9B-405D-A103-75AC4142FB60}"/>
    <dgm:cxn modelId="{71BE15F4-16BD-684C-8555-56C5D1F3D0EC}" type="presOf" srcId="{0301A264-07DF-4514-88FC-EDE08643C996}" destId="{1C3DAA6D-AA00-45DA-A596-A14BCFBAA134}" srcOrd="0" destOrd="0" presId="urn:microsoft.com/office/officeart/2005/8/layout/hierarchy2"/>
    <dgm:cxn modelId="{841390ED-32B3-7E41-B2AC-C659C60109B7}" type="presOf" srcId="{F5D8AB85-87AF-415E-8382-743C53684D5E}" destId="{5FF3BD0C-CCFD-48A8-B133-5DDA87675680}" srcOrd="0" destOrd="0" presId="urn:microsoft.com/office/officeart/2005/8/layout/hierarchy2"/>
    <dgm:cxn modelId="{BB882EBD-E0AC-354E-A807-90A0F4606F57}" type="presOf" srcId="{DCD55F97-C359-4162-9B44-5AC8501D4B7D}" destId="{A620E0FA-658F-49F1-8282-3800CFC73BC9}" srcOrd="0" destOrd="0" presId="urn:microsoft.com/office/officeart/2005/8/layout/hierarchy2"/>
    <dgm:cxn modelId="{757D24A0-304A-42AD-A698-A697F24B81A9}" srcId="{78C0F470-8FB1-46F6-96B9-CED17DCE0BE1}" destId="{AFD579D6-438B-4FC1-8618-37CD89509ABA}" srcOrd="2" destOrd="0" parTransId="{4A222496-3B12-4237-83FB-F58088C696DB}" sibTransId="{4273C42D-C07B-4803-BBCD-DC94A99B11CC}"/>
    <dgm:cxn modelId="{7111BDFD-3725-423C-8129-FD4589ABECF8}" srcId="{D2408994-6681-44D7-B4AB-748B7FE07509}" destId="{3059B7CA-0AA2-45BA-85BB-16779F6F2F23}" srcOrd="1" destOrd="0" parTransId="{B593428B-C910-498E-8CB8-90859B50BF4C}" sibTransId="{00EE36B1-9307-4848-BD9D-057184D2B1B4}"/>
    <dgm:cxn modelId="{2042B01C-64DF-FF45-A4CF-BF4D1B95FBB0}" type="presOf" srcId="{4A222496-3B12-4237-83FB-F58088C696DB}" destId="{568306EB-FD12-4183-9BA8-7E704E58AD57}" srcOrd="0" destOrd="0" presId="urn:microsoft.com/office/officeart/2005/8/layout/hierarchy2"/>
    <dgm:cxn modelId="{737F11FC-5696-49E1-BBE7-1D7F418C5360}" srcId="{78C0F470-8FB1-46F6-96B9-CED17DCE0BE1}" destId="{3F5F2C00-5B15-47DE-8056-FA75F0899B7F}" srcOrd="1" destOrd="0" parTransId="{53CAA5D2-F01F-42B0-A596-F4FA17F01631}" sibTransId="{6624B446-38DB-479A-AE73-50041FE5C96C}"/>
    <dgm:cxn modelId="{4FC62CC9-8E78-4D2C-BF6F-FB3E691C761E}" srcId="{D063A079-EF46-4279-B371-A3FBAE26E583}" destId="{8B5CAF90-C53F-47FC-ADA5-D5A76BD212A6}" srcOrd="2" destOrd="0" parTransId="{0D62470F-68F3-4B0C-9AD8-C3DB0F17B935}" sibTransId="{20836DFD-B5BF-4C1E-9D42-F88040259107}"/>
    <dgm:cxn modelId="{FFCE155C-5A76-C045-B7E1-C8883E46FD33}" type="presOf" srcId="{15A093FC-F6D1-4C6F-AD32-9D865820DD65}" destId="{E9A5E567-959C-42E5-9CE3-62EA86C1DD79}" srcOrd="0" destOrd="0" presId="urn:microsoft.com/office/officeart/2005/8/layout/hierarchy2"/>
    <dgm:cxn modelId="{913FA617-0D22-854B-92EB-80DCB616B175}" type="presOf" srcId="{F5FE164F-87BB-43A1-9183-3370C80F1C65}" destId="{5D4BD2BB-BBB5-445E-9FB4-C49F2C683327}" srcOrd="0" destOrd="0" presId="urn:microsoft.com/office/officeart/2005/8/layout/hierarchy2"/>
    <dgm:cxn modelId="{3FCB9E1A-B579-B44E-B278-8B2B4E946679}" type="presOf" srcId="{0D62470F-68F3-4B0C-9AD8-C3DB0F17B935}" destId="{B40CAD96-D7F1-4520-A209-73F4F7CC1716}" srcOrd="0" destOrd="0" presId="urn:microsoft.com/office/officeart/2005/8/layout/hierarchy2"/>
    <dgm:cxn modelId="{2D859B21-F3AD-FF49-8BBF-72CD85479687}" type="presOf" srcId="{2247D244-C4F6-41FF-A803-920A7D311C4A}" destId="{9C7286C4-D4FC-4ECC-8237-849662A9948E}" srcOrd="0" destOrd="0" presId="urn:microsoft.com/office/officeart/2005/8/layout/hierarchy2"/>
    <dgm:cxn modelId="{9C540AD9-74CC-5B4B-A72C-3F5CEBDEF49B}" type="presOf" srcId="{E5683D98-7F5B-4B78-B242-355ABDCAC9CF}" destId="{08B902FA-BC2F-4544-AEB4-47426CD2E1EE}" srcOrd="0" destOrd="0" presId="urn:microsoft.com/office/officeart/2005/8/layout/hierarchy2"/>
    <dgm:cxn modelId="{2BA2E40B-E8A2-BF40-9D27-E6435DB251CC}" type="presOf" srcId="{0CD7DF18-016F-4AB8-96E3-08656A32A653}" destId="{817C02B1-9DB5-4E3C-83FE-3C7ACB6EEF48}" srcOrd="1" destOrd="0" presId="urn:microsoft.com/office/officeart/2005/8/layout/hierarchy2"/>
    <dgm:cxn modelId="{1ABE6E58-8D0A-AE49-AEDA-CC3FDDB396C0}" type="presOf" srcId="{EFD20A19-947C-4FF1-906F-01AE25362A9B}" destId="{0808D26D-7377-4C28-BD01-9399007107E7}" srcOrd="0" destOrd="0" presId="urn:microsoft.com/office/officeart/2005/8/layout/hierarchy2"/>
    <dgm:cxn modelId="{E1B7B686-974E-4DEF-B832-F8C1EEC805A6}" srcId="{5A36AF49-159A-4DE5-8978-6ED317C1B932}" destId="{8323A88E-8E57-47D0-A67C-B8304F6C62CF}" srcOrd="3" destOrd="0" parTransId="{0CD7DF18-016F-4AB8-96E3-08656A32A653}" sibTransId="{4DAA0884-7636-41D4-9DEC-189D58FD35EB}"/>
    <dgm:cxn modelId="{5520A69F-0DAA-BE43-A735-16305311551A}" type="presOf" srcId="{B5763C93-D439-445F-8FAA-ED4DABE88FFA}" destId="{9BDEB9F9-5B35-42BA-9029-B603ED3226DD}" srcOrd="1" destOrd="0" presId="urn:microsoft.com/office/officeart/2005/8/layout/hierarchy2"/>
    <dgm:cxn modelId="{428F83A3-EEF9-D24B-A981-ECDBA0A1019C}" type="presOf" srcId="{04585F74-405F-4D97-95DD-53DC1B830FCC}" destId="{B66F4D98-BF37-4687-98A8-E7327347C304}" srcOrd="0" destOrd="0" presId="urn:microsoft.com/office/officeart/2005/8/layout/hierarchy2"/>
    <dgm:cxn modelId="{519A432E-6A64-8643-8616-C8FC7D2CBEC8}" type="presOf" srcId="{B593428B-C910-498E-8CB8-90859B50BF4C}" destId="{B6247B3E-F67A-4C9D-99CA-FE3B8B7F680B}" srcOrd="1" destOrd="0" presId="urn:microsoft.com/office/officeart/2005/8/layout/hierarchy2"/>
    <dgm:cxn modelId="{0786B2A4-36D7-6941-AA2F-CCB32368FAFD}" type="presOf" srcId="{8323A88E-8E57-47D0-A67C-B8304F6C62CF}" destId="{1896E103-D940-4CC2-8369-14DBA549B3C8}" srcOrd="0" destOrd="0" presId="urn:microsoft.com/office/officeart/2005/8/layout/hierarchy2"/>
    <dgm:cxn modelId="{E8DA1EFF-7FDA-CC40-9913-1067E86620E0}" type="presOf" srcId="{4D6A8B40-E242-4BAC-8937-DE749E767C69}" destId="{ACC315F0-3ADD-43EA-98B2-419282667140}" srcOrd="0" destOrd="0" presId="urn:microsoft.com/office/officeart/2005/8/layout/hierarchy2"/>
    <dgm:cxn modelId="{C28BC5E4-53AB-AA42-8591-D2F9206095A6}" type="presOf" srcId="{77C4DADF-8780-4652-8E20-289452B43F10}" destId="{490C121A-E4BB-4A4E-A94B-6F48C3E64358}" srcOrd="1" destOrd="0" presId="urn:microsoft.com/office/officeart/2005/8/layout/hierarchy2"/>
    <dgm:cxn modelId="{D46A04E2-2596-EB4C-AA13-EB5A9A80A1E3}" type="presOf" srcId="{78C0F470-8FB1-46F6-96B9-CED17DCE0BE1}" destId="{7AFA1CAB-CF58-4819-8289-1E73697F9F41}" srcOrd="0" destOrd="0" presId="urn:microsoft.com/office/officeart/2005/8/layout/hierarchy2"/>
    <dgm:cxn modelId="{7C1A2536-88E4-49CA-9718-7EE956D0CA22}" srcId="{D2408994-6681-44D7-B4AB-748B7FE07509}" destId="{E5683D98-7F5B-4B78-B242-355ABDCAC9CF}" srcOrd="0" destOrd="0" parTransId="{B5763C93-D439-445F-8FAA-ED4DABE88FFA}" sibTransId="{962D3A7A-D949-4ED0-B2E9-D5698858E422}"/>
    <dgm:cxn modelId="{B8CB3018-0BE1-6A45-B6EC-350BC253A0AA}" type="presOf" srcId="{DE07C74D-D4F8-41DB-95C1-41C32D00CF90}" destId="{F7F3CC66-9AFB-4A2D-AED2-DC199F16612E}" srcOrd="1" destOrd="0" presId="urn:microsoft.com/office/officeart/2005/8/layout/hierarchy2"/>
    <dgm:cxn modelId="{7D649600-A1B5-44FE-94A8-31B06825151D}" srcId="{5A36AF49-159A-4DE5-8978-6ED317C1B932}" destId="{EFD20A19-947C-4FF1-906F-01AE25362A9B}" srcOrd="0" destOrd="0" parTransId="{611A9BF8-8CCB-418A-8699-43865824E416}" sibTransId="{75C38571-8AAC-49AE-B75D-FF812005DB58}"/>
    <dgm:cxn modelId="{8B211B3C-4728-FA43-8F21-A75BF0AD93BF}" type="presOf" srcId="{966B3C9C-366F-4944-964A-E3CA311B4181}" destId="{05BAAB07-671F-4FED-8E0B-555D7973A303}" srcOrd="0" destOrd="0" presId="urn:microsoft.com/office/officeart/2005/8/layout/hierarchy2"/>
    <dgm:cxn modelId="{240A6635-E95F-D842-97BC-8F0A36B9EB83}" type="presOf" srcId="{77C4DADF-8780-4652-8E20-289452B43F10}" destId="{EC6716C5-D1E6-4AE6-9C38-F72C6CB139F7}" srcOrd="0" destOrd="0" presId="urn:microsoft.com/office/officeart/2005/8/layout/hierarchy2"/>
    <dgm:cxn modelId="{9241A4A0-425B-E94F-AF00-92A8EA11B709}" type="presOf" srcId="{611A9BF8-8CCB-418A-8699-43865824E416}" destId="{AFA19EAF-8F10-4626-B362-D9A6D24FDBB4}" srcOrd="0" destOrd="0" presId="urn:microsoft.com/office/officeart/2005/8/layout/hierarchy2"/>
    <dgm:cxn modelId="{584DD9FA-4B4F-1F41-86CF-BD6782C3F4F1}" type="presOf" srcId="{52DF98B3-01CF-4FCC-86C3-605F39D5F2A4}" destId="{F3BA011E-72FC-481F-86F7-C1833A2CC251}" srcOrd="1" destOrd="0" presId="urn:microsoft.com/office/officeart/2005/8/layout/hierarchy2"/>
    <dgm:cxn modelId="{535679FE-F7F4-4A8E-BAA9-226EEDEB6AF5}" srcId="{D063A079-EF46-4279-B371-A3FBAE26E583}" destId="{C4807157-D6CD-4BB6-8210-F1523B78A06B}" srcOrd="1" destOrd="0" parTransId="{77C4DADF-8780-4652-8E20-289452B43F10}" sibTransId="{61E41F2D-431E-4E8F-89EE-A0F5C47AEE9D}"/>
    <dgm:cxn modelId="{F54C9DD6-334D-9A44-B12F-64ED5D10875F}" type="presOf" srcId="{80BFF752-E5C8-4BA7-8C3E-A4652100551E}" destId="{913EE39D-E96E-468E-BD40-79300257B55F}" srcOrd="0" destOrd="0" presId="urn:microsoft.com/office/officeart/2005/8/layout/hierarchy2"/>
    <dgm:cxn modelId="{D73A7E09-9D26-6442-A16F-7153CA511A7E}" type="presOf" srcId="{53CAA5D2-F01F-42B0-A596-F4FA17F01631}" destId="{CD2FCF09-056A-4861-A5B1-A46ECE4893DE}" srcOrd="0" destOrd="0" presId="urn:microsoft.com/office/officeart/2005/8/layout/hierarchy2"/>
    <dgm:cxn modelId="{F06766E5-82F6-B646-8F37-DF684FBF49AE}" type="presOf" srcId="{F5FE164F-87BB-43A1-9183-3370C80F1C65}" destId="{46121B5D-A1C2-402E-82CE-D334B4C0206C}" srcOrd="1" destOrd="0" presId="urn:microsoft.com/office/officeart/2005/8/layout/hierarchy2"/>
    <dgm:cxn modelId="{8520BB6E-82D2-2148-91F9-329B93F79C73}" type="presOf" srcId="{D063A079-EF46-4279-B371-A3FBAE26E583}" destId="{D71C1949-9003-4177-BA36-06D9EC6D0698}" srcOrd="0" destOrd="0" presId="urn:microsoft.com/office/officeart/2005/8/layout/hierarchy2"/>
    <dgm:cxn modelId="{3CC438FF-73E2-480A-A843-5AB41B37595C}" srcId="{D2408994-6681-44D7-B4AB-748B7FE07509}" destId="{04585F74-405F-4D97-95DD-53DC1B830FCC}" srcOrd="3" destOrd="0" parTransId="{52DF98B3-01CF-4FCC-86C3-605F39D5F2A4}" sibTransId="{C7AFFA99-4727-46DE-BD06-11834911FDD6}"/>
    <dgm:cxn modelId="{A5452F94-4F3C-47B2-97A8-F3C770AF8C9D}" srcId="{5A36AF49-159A-4DE5-8978-6ED317C1B932}" destId="{B7483EC5-8BB4-42E3-83AE-04EA767396DC}" srcOrd="1" destOrd="0" parTransId="{DB9C8924-0EFD-4271-A1B3-7DE22A1754D1}" sibTransId="{3DD545C1-AFB8-4EE7-B555-52CF6B14C242}"/>
    <dgm:cxn modelId="{64A8A674-10A1-4FF8-8C3D-0809FA4B7764}" srcId="{D2408994-6681-44D7-B4AB-748B7FE07509}" destId="{2247D244-C4F6-41FF-A803-920A7D311C4A}" srcOrd="2" destOrd="0" parTransId="{E970805B-EEE7-4DF0-B4B1-F639C4663C25}" sibTransId="{339A563F-F96B-434A-9BB2-5DB6D8D50D11}"/>
    <dgm:cxn modelId="{859C2292-D8B6-4921-9886-733C09D39283}" srcId="{78C0F470-8FB1-46F6-96B9-CED17DCE0BE1}" destId="{549EE63A-66E3-400A-8F50-4355B5916B93}" srcOrd="0" destOrd="0" parTransId="{54BC2E96-AFAB-472A-9079-488495DD3CEC}" sibTransId="{CC02FF4F-1FE5-4D3E-A9DB-190B6EAD9D2E}"/>
    <dgm:cxn modelId="{B0D210EE-FA73-F741-8FA0-51C62E5D581B}" type="presOf" srcId="{3059B7CA-0AA2-45BA-85BB-16779F6F2F23}" destId="{C16B2499-798F-4B98-B643-8A8F2C049248}" srcOrd="0" destOrd="0" presId="urn:microsoft.com/office/officeart/2005/8/layout/hierarchy2"/>
    <dgm:cxn modelId="{03855D11-3930-5346-BAB3-FFE1C5649C1A}" type="presOf" srcId="{E970805B-EEE7-4DF0-B4B1-F639C4663C25}" destId="{AECAA1CD-FB71-427C-B11B-1741F9234545}" srcOrd="1" destOrd="0" presId="urn:microsoft.com/office/officeart/2005/8/layout/hierarchy2"/>
    <dgm:cxn modelId="{AFAD3802-05A4-2040-A9D2-5AEB9B2E45D0}" type="presOf" srcId="{4D6A8B40-E242-4BAC-8937-DE749E767C69}" destId="{FEFE5847-EE5F-456F-A1C8-C4B2BFAACB17}" srcOrd="1" destOrd="0" presId="urn:microsoft.com/office/officeart/2005/8/layout/hierarchy2"/>
    <dgm:cxn modelId="{6527343B-ECB8-4617-8554-8892C040C970}" srcId="{15A093FC-F6D1-4C6F-AD32-9D865820DD65}" destId="{78C0F470-8FB1-46F6-96B9-CED17DCE0BE1}" srcOrd="0" destOrd="0" parTransId="{F5FE164F-87BB-43A1-9183-3370C80F1C65}" sibTransId="{F7687D2F-28BA-49EA-88F9-A94E1751BFF7}"/>
    <dgm:cxn modelId="{0999E47A-A352-CC47-A783-AE066CA47A9D}" type="presOf" srcId="{549EE63A-66E3-400A-8F50-4355B5916B93}" destId="{4F41A065-DA27-4CC0-9826-628B49880532}" srcOrd="0" destOrd="0" presId="urn:microsoft.com/office/officeart/2005/8/layout/hierarchy2"/>
    <dgm:cxn modelId="{A106A742-2647-EE49-811B-854EA87327C5}" type="presOf" srcId="{B7483EC5-8BB4-42E3-83AE-04EA767396DC}" destId="{C86CA6DF-97CB-421D-A1B7-77353AACB40B}" srcOrd="0" destOrd="0" presId="urn:microsoft.com/office/officeart/2005/8/layout/hierarchy2"/>
    <dgm:cxn modelId="{0950ECC7-D7EA-49CA-AF83-81C24A637982}" srcId="{D063A079-EF46-4279-B371-A3FBAE26E583}" destId="{0301A264-07DF-4514-88FC-EDE08643C996}" srcOrd="0" destOrd="0" parTransId="{4D6A8B40-E242-4BAC-8937-DE749E767C69}" sibTransId="{C1E6BE8E-6109-4C7F-8433-3C53C0147A14}"/>
    <dgm:cxn modelId="{296F5CD1-0F6B-0445-8EFD-E7B27D61B921}" type="presOf" srcId="{F5D8AB85-87AF-415E-8382-743C53684D5E}" destId="{D526FCF5-93CF-4CAA-B940-CF9178FBE1D4}" srcOrd="1" destOrd="0" presId="urn:microsoft.com/office/officeart/2005/8/layout/hierarchy2"/>
    <dgm:cxn modelId="{0521EEA6-30C2-F04D-B286-1080CADDECE0}" type="presOf" srcId="{DB9C8924-0EFD-4271-A1B3-7DE22A1754D1}" destId="{FD333A66-BB68-478B-A987-F92557AC5B1F}" srcOrd="0" destOrd="0" presId="urn:microsoft.com/office/officeart/2005/8/layout/hierarchy2"/>
    <dgm:cxn modelId="{1E82D09F-49FA-F843-A0AC-C1EAB6C53B2E}" type="presOf" srcId="{AFD579D6-438B-4FC1-8618-37CD89509ABA}" destId="{EBF5962A-498A-4AFC-85FB-3DBE0B9ADEFD}" srcOrd="0" destOrd="0" presId="urn:microsoft.com/office/officeart/2005/8/layout/hierarchy2"/>
    <dgm:cxn modelId="{CFF126BB-36CA-E34D-8B5F-5D611B5D067D}" type="presOf" srcId="{0C02AF13-C0E4-4B36-99D1-234D4386DEC0}" destId="{DDCBE55C-096B-4233-8E1F-37444DDE94DC}" srcOrd="0" destOrd="0" presId="urn:microsoft.com/office/officeart/2005/8/layout/hierarchy2"/>
    <dgm:cxn modelId="{9B5C9DB2-FE14-5D4B-8B0F-396F43D63EF3}" type="presOf" srcId="{DB9C8924-0EFD-4271-A1B3-7DE22A1754D1}" destId="{47EF9366-7C1C-4B20-B012-7CC1A6CC0BC7}" srcOrd="1" destOrd="0" presId="urn:microsoft.com/office/officeart/2005/8/layout/hierarchy2"/>
    <dgm:cxn modelId="{245C7324-6DBE-3D49-9319-737E117929CB}" type="presOf" srcId="{5A36AF49-159A-4DE5-8978-6ED317C1B932}" destId="{9B1F911B-74C6-424D-9295-F6072009A579}" srcOrd="0" destOrd="0" presId="urn:microsoft.com/office/officeart/2005/8/layout/hierarchy2"/>
    <dgm:cxn modelId="{E3E18862-32B8-9B43-8817-D8EA927B262C}" type="presOf" srcId="{3F5F2C00-5B15-47DE-8056-FA75F0899B7F}" destId="{E3BD037A-401F-4DCC-AE1D-AFB2B4F8707C}" srcOrd="0" destOrd="0" presId="urn:microsoft.com/office/officeart/2005/8/layout/hierarchy2"/>
    <dgm:cxn modelId="{357633F3-8691-D74F-AD81-604A0C5263B8}" type="presOf" srcId="{B5763C93-D439-445F-8FAA-ED4DABE88FFA}" destId="{3FCD64A1-BE3B-4EB3-BF09-A55F7F4B32D7}" srcOrd="0" destOrd="0" presId="urn:microsoft.com/office/officeart/2005/8/layout/hierarchy2"/>
    <dgm:cxn modelId="{4CEE5041-6D98-044C-BFB8-23E527175F4C}" type="presOf" srcId="{0CD7DF18-016F-4AB8-96E3-08656A32A653}" destId="{6B8123E6-7EED-420E-A164-924573CC850E}" srcOrd="0" destOrd="0" presId="urn:microsoft.com/office/officeart/2005/8/layout/hierarchy2"/>
    <dgm:cxn modelId="{213BCF2A-F4CF-9F4C-AA62-8E54A98C1070}" type="presOf" srcId="{4A222496-3B12-4237-83FB-F58088C696DB}" destId="{C3688F5E-AB83-4819-BCEE-E7CBC225FD65}" srcOrd="1" destOrd="0" presId="urn:microsoft.com/office/officeart/2005/8/layout/hierarchy2"/>
    <dgm:cxn modelId="{E577DAA0-76FE-C64B-9970-806798BA5F91}" type="presParOf" srcId="{A620E0FA-658F-49F1-8282-3800CFC73BC9}" destId="{33B9FD49-709B-4097-A6AD-DF9414D98EF3}" srcOrd="0" destOrd="0" presId="urn:microsoft.com/office/officeart/2005/8/layout/hierarchy2"/>
    <dgm:cxn modelId="{B23991A4-40C8-3048-B5B1-7350CE9F5210}" type="presParOf" srcId="{33B9FD49-709B-4097-A6AD-DF9414D98EF3}" destId="{E9A5E567-959C-42E5-9CE3-62EA86C1DD79}" srcOrd="0" destOrd="0" presId="urn:microsoft.com/office/officeart/2005/8/layout/hierarchy2"/>
    <dgm:cxn modelId="{6A315A07-EA71-CA48-BBCB-C4992CDF6269}" type="presParOf" srcId="{33B9FD49-709B-4097-A6AD-DF9414D98EF3}" destId="{EAF65028-83CF-4C9F-B146-9C8A1EC40556}" srcOrd="1" destOrd="0" presId="urn:microsoft.com/office/officeart/2005/8/layout/hierarchy2"/>
    <dgm:cxn modelId="{DD908162-5029-8543-ADC8-274F8227C342}" type="presParOf" srcId="{EAF65028-83CF-4C9F-B146-9C8A1EC40556}" destId="{5D4BD2BB-BBB5-445E-9FB4-C49F2C683327}" srcOrd="0" destOrd="0" presId="urn:microsoft.com/office/officeart/2005/8/layout/hierarchy2"/>
    <dgm:cxn modelId="{273C629C-E6E2-7843-9BEF-E1F934313883}" type="presParOf" srcId="{5D4BD2BB-BBB5-445E-9FB4-C49F2C683327}" destId="{46121B5D-A1C2-402E-82CE-D334B4C0206C}" srcOrd="0" destOrd="0" presId="urn:microsoft.com/office/officeart/2005/8/layout/hierarchy2"/>
    <dgm:cxn modelId="{C68DF4B6-89FE-1C49-BA13-D45557A79F93}" type="presParOf" srcId="{EAF65028-83CF-4C9F-B146-9C8A1EC40556}" destId="{FB6CAF1A-155C-45B1-B23D-494C9B0D4DE3}" srcOrd="1" destOrd="0" presId="urn:microsoft.com/office/officeart/2005/8/layout/hierarchy2"/>
    <dgm:cxn modelId="{C0AE41EE-5CFC-2E42-98DF-E2932177D942}" type="presParOf" srcId="{FB6CAF1A-155C-45B1-B23D-494C9B0D4DE3}" destId="{7AFA1CAB-CF58-4819-8289-1E73697F9F41}" srcOrd="0" destOrd="0" presId="urn:microsoft.com/office/officeart/2005/8/layout/hierarchy2"/>
    <dgm:cxn modelId="{5E8BD654-E650-B444-8005-EE4C50E32A96}" type="presParOf" srcId="{FB6CAF1A-155C-45B1-B23D-494C9B0D4DE3}" destId="{5D4FFF28-EC73-43F9-AE76-5EEFCA128879}" srcOrd="1" destOrd="0" presId="urn:microsoft.com/office/officeart/2005/8/layout/hierarchy2"/>
    <dgm:cxn modelId="{069F1D5A-EA6C-1A40-8A6F-1E19ABE8CD43}" type="presParOf" srcId="{5D4FFF28-EC73-43F9-AE76-5EEFCA128879}" destId="{49CA47B4-90A6-4B9E-9590-66E0025CD564}" srcOrd="0" destOrd="0" presId="urn:microsoft.com/office/officeart/2005/8/layout/hierarchy2"/>
    <dgm:cxn modelId="{D6A78134-07AC-9345-8B5A-C811A80EE677}" type="presParOf" srcId="{49CA47B4-90A6-4B9E-9590-66E0025CD564}" destId="{B052C5B2-0F35-4DFB-8041-6C2FF6DB8072}" srcOrd="0" destOrd="0" presId="urn:microsoft.com/office/officeart/2005/8/layout/hierarchy2"/>
    <dgm:cxn modelId="{CAD391F3-5570-A544-9FD6-3A5082F4BF9B}" type="presParOf" srcId="{5D4FFF28-EC73-43F9-AE76-5EEFCA128879}" destId="{9E5C3187-1B55-4108-8DA4-766E12A4A840}" srcOrd="1" destOrd="0" presId="urn:microsoft.com/office/officeart/2005/8/layout/hierarchy2"/>
    <dgm:cxn modelId="{3F0A18BA-42F9-9D42-BE50-9DB2263D34D9}" type="presParOf" srcId="{9E5C3187-1B55-4108-8DA4-766E12A4A840}" destId="{4F41A065-DA27-4CC0-9826-628B49880532}" srcOrd="0" destOrd="0" presId="urn:microsoft.com/office/officeart/2005/8/layout/hierarchy2"/>
    <dgm:cxn modelId="{A14A0217-4013-AB4F-A05A-FF6431905C9B}" type="presParOf" srcId="{9E5C3187-1B55-4108-8DA4-766E12A4A840}" destId="{728A621F-C8C1-4349-AD3E-9EF961C530D3}" srcOrd="1" destOrd="0" presId="urn:microsoft.com/office/officeart/2005/8/layout/hierarchy2"/>
    <dgm:cxn modelId="{9DDBB5DD-0A72-4D4E-AAD7-D0D5233BCD63}" type="presParOf" srcId="{5D4FFF28-EC73-43F9-AE76-5EEFCA128879}" destId="{CD2FCF09-056A-4861-A5B1-A46ECE4893DE}" srcOrd="2" destOrd="0" presId="urn:microsoft.com/office/officeart/2005/8/layout/hierarchy2"/>
    <dgm:cxn modelId="{4C32FEE9-0E40-0E43-A0B7-41CA0398F24E}" type="presParOf" srcId="{CD2FCF09-056A-4861-A5B1-A46ECE4893DE}" destId="{0B09435A-F060-43CC-AD2A-DD757A9FEF89}" srcOrd="0" destOrd="0" presId="urn:microsoft.com/office/officeart/2005/8/layout/hierarchy2"/>
    <dgm:cxn modelId="{10826497-F5AF-BF48-ABE4-10AF9E8160C3}" type="presParOf" srcId="{5D4FFF28-EC73-43F9-AE76-5EEFCA128879}" destId="{47720256-0D58-4508-8516-85EB42F26846}" srcOrd="3" destOrd="0" presId="urn:microsoft.com/office/officeart/2005/8/layout/hierarchy2"/>
    <dgm:cxn modelId="{42FEEF05-7757-6043-8CEF-BC1C3F86DCEC}" type="presParOf" srcId="{47720256-0D58-4508-8516-85EB42F26846}" destId="{E3BD037A-401F-4DCC-AE1D-AFB2B4F8707C}" srcOrd="0" destOrd="0" presId="urn:microsoft.com/office/officeart/2005/8/layout/hierarchy2"/>
    <dgm:cxn modelId="{1983C0FB-E421-2F41-A30B-54EA0550B836}" type="presParOf" srcId="{47720256-0D58-4508-8516-85EB42F26846}" destId="{12CCC3ED-FF55-4A73-81D5-38F12E9213B7}" srcOrd="1" destOrd="0" presId="urn:microsoft.com/office/officeart/2005/8/layout/hierarchy2"/>
    <dgm:cxn modelId="{28101ACE-4C4F-CF4E-98D8-E92A4B76A773}" type="presParOf" srcId="{5D4FFF28-EC73-43F9-AE76-5EEFCA128879}" destId="{568306EB-FD12-4183-9BA8-7E704E58AD57}" srcOrd="4" destOrd="0" presId="urn:microsoft.com/office/officeart/2005/8/layout/hierarchy2"/>
    <dgm:cxn modelId="{4BF4D938-92A1-F843-B719-05CCD09FA269}" type="presParOf" srcId="{568306EB-FD12-4183-9BA8-7E704E58AD57}" destId="{C3688F5E-AB83-4819-BCEE-E7CBC225FD65}" srcOrd="0" destOrd="0" presId="urn:microsoft.com/office/officeart/2005/8/layout/hierarchy2"/>
    <dgm:cxn modelId="{754325F7-26A9-934D-9543-79CCCFBDCC60}" type="presParOf" srcId="{5D4FFF28-EC73-43F9-AE76-5EEFCA128879}" destId="{C5F648D9-9606-4697-AF4D-302BC6ADC227}" srcOrd="5" destOrd="0" presId="urn:microsoft.com/office/officeart/2005/8/layout/hierarchy2"/>
    <dgm:cxn modelId="{F6FC2562-ED52-EE46-8AEA-5F25AEABD0DD}" type="presParOf" srcId="{C5F648D9-9606-4697-AF4D-302BC6ADC227}" destId="{EBF5962A-498A-4AFC-85FB-3DBE0B9ADEFD}" srcOrd="0" destOrd="0" presId="urn:microsoft.com/office/officeart/2005/8/layout/hierarchy2"/>
    <dgm:cxn modelId="{85DB74B1-75A4-6C4B-B376-EF8EA5AD253E}" type="presParOf" srcId="{C5F648D9-9606-4697-AF4D-302BC6ADC227}" destId="{5ED7764F-9C72-4440-A131-7EFC81E59923}" srcOrd="1" destOrd="0" presId="urn:microsoft.com/office/officeart/2005/8/layout/hierarchy2"/>
    <dgm:cxn modelId="{6AB36E21-D62D-9241-95E1-F31ED4FFB415}" type="presParOf" srcId="{EAF65028-83CF-4C9F-B146-9C8A1EC40556}" destId="{05BAAB07-671F-4FED-8E0B-555D7973A303}" srcOrd="2" destOrd="0" presId="urn:microsoft.com/office/officeart/2005/8/layout/hierarchy2"/>
    <dgm:cxn modelId="{30665C63-06F7-DE45-9AB9-49A970ACC2A3}" type="presParOf" srcId="{05BAAB07-671F-4FED-8E0B-555D7973A303}" destId="{505DD5FD-4A81-4048-BD8B-F7E353086510}" srcOrd="0" destOrd="0" presId="urn:microsoft.com/office/officeart/2005/8/layout/hierarchy2"/>
    <dgm:cxn modelId="{5AE19725-03B8-104E-89BA-4E33055A8B6D}" type="presParOf" srcId="{EAF65028-83CF-4C9F-B146-9C8A1EC40556}" destId="{549FF222-433B-4C87-9206-F5626AD1B6B0}" srcOrd="3" destOrd="0" presId="urn:microsoft.com/office/officeart/2005/8/layout/hierarchy2"/>
    <dgm:cxn modelId="{1489F650-BDD2-5E41-B7A4-98913433E55A}" type="presParOf" srcId="{549FF222-433B-4C87-9206-F5626AD1B6B0}" destId="{9B1F911B-74C6-424D-9295-F6072009A579}" srcOrd="0" destOrd="0" presId="urn:microsoft.com/office/officeart/2005/8/layout/hierarchy2"/>
    <dgm:cxn modelId="{B0D04263-3AAF-BC48-97B4-E6746099881F}" type="presParOf" srcId="{549FF222-433B-4C87-9206-F5626AD1B6B0}" destId="{1953149D-54B7-461B-9509-4BA8243FC262}" srcOrd="1" destOrd="0" presId="urn:microsoft.com/office/officeart/2005/8/layout/hierarchy2"/>
    <dgm:cxn modelId="{7DBA5F9C-A894-C643-A463-80AC6C90627C}" type="presParOf" srcId="{1953149D-54B7-461B-9509-4BA8243FC262}" destId="{AFA19EAF-8F10-4626-B362-D9A6D24FDBB4}" srcOrd="0" destOrd="0" presId="urn:microsoft.com/office/officeart/2005/8/layout/hierarchy2"/>
    <dgm:cxn modelId="{BE3E360A-F1B3-7149-B40E-B4A08138148D}" type="presParOf" srcId="{AFA19EAF-8F10-4626-B362-D9A6D24FDBB4}" destId="{FF5C8723-6F66-4E8F-A71F-18361490FA35}" srcOrd="0" destOrd="0" presId="urn:microsoft.com/office/officeart/2005/8/layout/hierarchy2"/>
    <dgm:cxn modelId="{090219CD-D6C9-FC4A-A737-4B93257F5B6C}" type="presParOf" srcId="{1953149D-54B7-461B-9509-4BA8243FC262}" destId="{2AA5EF81-2D88-4278-89CD-4FF0427B28E3}" srcOrd="1" destOrd="0" presId="urn:microsoft.com/office/officeart/2005/8/layout/hierarchy2"/>
    <dgm:cxn modelId="{3A634274-04E3-AB43-AD18-7058DB2E0706}" type="presParOf" srcId="{2AA5EF81-2D88-4278-89CD-4FF0427B28E3}" destId="{0808D26D-7377-4C28-BD01-9399007107E7}" srcOrd="0" destOrd="0" presId="urn:microsoft.com/office/officeart/2005/8/layout/hierarchy2"/>
    <dgm:cxn modelId="{D560C6CB-1EF1-DC40-B5D3-AE90D35146D7}" type="presParOf" srcId="{2AA5EF81-2D88-4278-89CD-4FF0427B28E3}" destId="{72866C7C-6216-4791-A288-D1F621F89522}" srcOrd="1" destOrd="0" presId="urn:microsoft.com/office/officeart/2005/8/layout/hierarchy2"/>
    <dgm:cxn modelId="{72B556B2-213E-E74C-BF91-77E7D92391FD}" type="presParOf" srcId="{1953149D-54B7-461B-9509-4BA8243FC262}" destId="{FD333A66-BB68-478B-A987-F92557AC5B1F}" srcOrd="2" destOrd="0" presId="urn:microsoft.com/office/officeart/2005/8/layout/hierarchy2"/>
    <dgm:cxn modelId="{357B14B9-803B-A546-B3C9-A0D6557358E5}" type="presParOf" srcId="{FD333A66-BB68-478B-A987-F92557AC5B1F}" destId="{47EF9366-7C1C-4B20-B012-7CC1A6CC0BC7}" srcOrd="0" destOrd="0" presId="urn:microsoft.com/office/officeart/2005/8/layout/hierarchy2"/>
    <dgm:cxn modelId="{77654B45-9E33-5A4A-9D65-4C1948D4BB1E}" type="presParOf" srcId="{1953149D-54B7-461B-9509-4BA8243FC262}" destId="{FC1867A7-1F0C-4378-BB8B-A20E6EC3964F}" srcOrd="3" destOrd="0" presId="urn:microsoft.com/office/officeart/2005/8/layout/hierarchy2"/>
    <dgm:cxn modelId="{BF64DA8D-1F76-1749-9886-096ED6D246F7}" type="presParOf" srcId="{FC1867A7-1F0C-4378-BB8B-A20E6EC3964F}" destId="{C86CA6DF-97CB-421D-A1B7-77353AACB40B}" srcOrd="0" destOrd="0" presId="urn:microsoft.com/office/officeart/2005/8/layout/hierarchy2"/>
    <dgm:cxn modelId="{A2091FD3-F152-0742-B50C-EB44356E709C}" type="presParOf" srcId="{FC1867A7-1F0C-4378-BB8B-A20E6EC3964F}" destId="{4BBB6A50-07A8-4492-8B01-77E4C80658B6}" srcOrd="1" destOrd="0" presId="urn:microsoft.com/office/officeart/2005/8/layout/hierarchy2"/>
    <dgm:cxn modelId="{8B47C7DA-FB2D-EE4E-8F2A-50C1C157D336}" type="presParOf" srcId="{1953149D-54B7-461B-9509-4BA8243FC262}" destId="{7588FE40-3EA9-4F87-A5F4-D8633CFA464E}" srcOrd="4" destOrd="0" presId="urn:microsoft.com/office/officeart/2005/8/layout/hierarchy2"/>
    <dgm:cxn modelId="{FF49C766-6A48-8A46-B20B-D0FCFFDD876F}" type="presParOf" srcId="{7588FE40-3EA9-4F87-A5F4-D8633CFA464E}" destId="{F7F3CC66-9AFB-4A2D-AED2-DC199F16612E}" srcOrd="0" destOrd="0" presId="urn:microsoft.com/office/officeart/2005/8/layout/hierarchy2"/>
    <dgm:cxn modelId="{A91D204E-A01A-FC4F-84D8-F34DA45AF278}" type="presParOf" srcId="{1953149D-54B7-461B-9509-4BA8243FC262}" destId="{E8FFB190-E66B-4001-830E-43DEF2BADD51}" srcOrd="5" destOrd="0" presId="urn:microsoft.com/office/officeart/2005/8/layout/hierarchy2"/>
    <dgm:cxn modelId="{C4E785F4-90B3-3B47-BB2F-86BCB85E1B60}" type="presParOf" srcId="{E8FFB190-E66B-4001-830E-43DEF2BADD51}" destId="{913EE39D-E96E-468E-BD40-79300257B55F}" srcOrd="0" destOrd="0" presId="urn:microsoft.com/office/officeart/2005/8/layout/hierarchy2"/>
    <dgm:cxn modelId="{1F63ACB8-200C-5346-9288-920200E6AD4A}" type="presParOf" srcId="{E8FFB190-E66B-4001-830E-43DEF2BADD51}" destId="{5D1A36F5-52D6-4352-BD1E-9413717A8DEC}" srcOrd="1" destOrd="0" presId="urn:microsoft.com/office/officeart/2005/8/layout/hierarchy2"/>
    <dgm:cxn modelId="{D24E21BE-9CC1-6C49-B6E5-ECCEE7EED0F0}" type="presParOf" srcId="{1953149D-54B7-461B-9509-4BA8243FC262}" destId="{6B8123E6-7EED-420E-A164-924573CC850E}" srcOrd="6" destOrd="0" presId="urn:microsoft.com/office/officeart/2005/8/layout/hierarchy2"/>
    <dgm:cxn modelId="{DB1E4818-995C-A945-979B-BF2ED92E64DE}" type="presParOf" srcId="{6B8123E6-7EED-420E-A164-924573CC850E}" destId="{817C02B1-9DB5-4E3C-83FE-3C7ACB6EEF48}" srcOrd="0" destOrd="0" presId="urn:microsoft.com/office/officeart/2005/8/layout/hierarchy2"/>
    <dgm:cxn modelId="{F898D17E-FC14-9A4D-91F9-C8610BFD0C0A}" type="presParOf" srcId="{1953149D-54B7-461B-9509-4BA8243FC262}" destId="{16AD55C8-2437-4CC4-A914-E499E8A4FAF6}" srcOrd="7" destOrd="0" presId="urn:microsoft.com/office/officeart/2005/8/layout/hierarchy2"/>
    <dgm:cxn modelId="{D84DEDFE-9E41-D44D-9A46-5CC279ACC65A}" type="presParOf" srcId="{16AD55C8-2437-4CC4-A914-E499E8A4FAF6}" destId="{1896E103-D940-4CC2-8369-14DBA549B3C8}" srcOrd="0" destOrd="0" presId="urn:microsoft.com/office/officeart/2005/8/layout/hierarchy2"/>
    <dgm:cxn modelId="{58073FBB-2DFA-AC41-B520-10FFB8135150}" type="presParOf" srcId="{16AD55C8-2437-4CC4-A914-E499E8A4FAF6}" destId="{46A4AEE6-61F7-4C50-BEB3-BF914B4ABF95}" srcOrd="1" destOrd="0" presId="urn:microsoft.com/office/officeart/2005/8/layout/hierarchy2"/>
    <dgm:cxn modelId="{3358FBA5-4213-774B-9B7E-9F6959F807A0}" type="presParOf" srcId="{EAF65028-83CF-4C9F-B146-9C8A1EC40556}" destId="{5FF3BD0C-CCFD-48A8-B133-5DDA87675680}" srcOrd="4" destOrd="0" presId="urn:microsoft.com/office/officeart/2005/8/layout/hierarchy2"/>
    <dgm:cxn modelId="{79C56754-A55E-1741-8BC1-3E69164D5128}" type="presParOf" srcId="{5FF3BD0C-CCFD-48A8-B133-5DDA87675680}" destId="{D526FCF5-93CF-4CAA-B940-CF9178FBE1D4}" srcOrd="0" destOrd="0" presId="urn:microsoft.com/office/officeart/2005/8/layout/hierarchy2"/>
    <dgm:cxn modelId="{2BFDA89F-3298-8146-A0B4-C4C84FE90CA8}" type="presParOf" srcId="{EAF65028-83CF-4C9F-B146-9C8A1EC40556}" destId="{3AF4FD5C-7C82-47C4-AE08-045250912ADF}" srcOrd="5" destOrd="0" presId="urn:microsoft.com/office/officeart/2005/8/layout/hierarchy2"/>
    <dgm:cxn modelId="{16CF1061-A3E3-1543-AAB0-816CE757C99D}" type="presParOf" srcId="{3AF4FD5C-7C82-47C4-AE08-045250912ADF}" destId="{FA8E424F-1C09-459A-BE7B-84D31177BDFE}" srcOrd="0" destOrd="0" presId="urn:microsoft.com/office/officeart/2005/8/layout/hierarchy2"/>
    <dgm:cxn modelId="{58B86D9E-47EE-F240-B66B-4BC0941E11FB}" type="presParOf" srcId="{3AF4FD5C-7C82-47C4-AE08-045250912ADF}" destId="{89B46B6C-0774-4C83-992F-72CC28D76B59}" srcOrd="1" destOrd="0" presId="urn:microsoft.com/office/officeart/2005/8/layout/hierarchy2"/>
    <dgm:cxn modelId="{DEB75523-1318-1742-A0F1-3CC423499F4E}" type="presParOf" srcId="{89B46B6C-0774-4C83-992F-72CC28D76B59}" destId="{3FCD64A1-BE3B-4EB3-BF09-A55F7F4B32D7}" srcOrd="0" destOrd="0" presId="urn:microsoft.com/office/officeart/2005/8/layout/hierarchy2"/>
    <dgm:cxn modelId="{161303B7-5F62-E64D-9346-5B7057B29B03}" type="presParOf" srcId="{3FCD64A1-BE3B-4EB3-BF09-A55F7F4B32D7}" destId="{9BDEB9F9-5B35-42BA-9029-B603ED3226DD}" srcOrd="0" destOrd="0" presId="urn:microsoft.com/office/officeart/2005/8/layout/hierarchy2"/>
    <dgm:cxn modelId="{07AA1118-5E5D-8347-80A0-FD71DFD6FC4E}" type="presParOf" srcId="{89B46B6C-0774-4C83-992F-72CC28D76B59}" destId="{989E0848-C0FF-42F3-A8D3-E2A7A70D2A98}" srcOrd="1" destOrd="0" presId="urn:microsoft.com/office/officeart/2005/8/layout/hierarchy2"/>
    <dgm:cxn modelId="{7C358BB9-BE49-E448-9D35-9EB811E52383}" type="presParOf" srcId="{989E0848-C0FF-42F3-A8D3-E2A7A70D2A98}" destId="{08B902FA-BC2F-4544-AEB4-47426CD2E1EE}" srcOrd="0" destOrd="0" presId="urn:microsoft.com/office/officeart/2005/8/layout/hierarchy2"/>
    <dgm:cxn modelId="{1DD4E98B-FCD5-384A-8A1F-2EDD8F784727}" type="presParOf" srcId="{989E0848-C0FF-42F3-A8D3-E2A7A70D2A98}" destId="{EA46847E-6B0E-4B63-A9B4-21857BD4B878}" srcOrd="1" destOrd="0" presId="urn:microsoft.com/office/officeart/2005/8/layout/hierarchy2"/>
    <dgm:cxn modelId="{AE558012-0B64-1545-9ADB-65BBAB9638D6}" type="presParOf" srcId="{89B46B6C-0774-4C83-992F-72CC28D76B59}" destId="{EA87F5F0-7741-4021-A656-1DD19AC88DD6}" srcOrd="2" destOrd="0" presId="urn:microsoft.com/office/officeart/2005/8/layout/hierarchy2"/>
    <dgm:cxn modelId="{E4D6A5F6-2F72-E74B-8899-61C294C76A54}" type="presParOf" srcId="{EA87F5F0-7741-4021-A656-1DD19AC88DD6}" destId="{B6247B3E-F67A-4C9D-99CA-FE3B8B7F680B}" srcOrd="0" destOrd="0" presId="urn:microsoft.com/office/officeart/2005/8/layout/hierarchy2"/>
    <dgm:cxn modelId="{00BEED2B-8A15-B647-B135-7F118430474E}" type="presParOf" srcId="{89B46B6C-0774-4C83-992F-72CC28D76B59}" destId="{4C08CF23-254C-46C5-A764-F99B21DEBCF3}" srcOrd="3" destOrd="0" presId="urn:microsoft.com/office/officeart/2005/8/layout/hierarchy2"/>
    <dgm:cxn modelId="{1B1C85CF-FFE0-614B-8EBE-15DC3589CFE0}" type="presParOf" srcId="{4C08CF23-254C-46C5-A764-F99B21DEBCF3}" destId="{C16B2499-798F-4B98-B643-8A8F2C049248}" srcOrd="0" destOrd="0" presId="urn:microsoft.com/office/officeart/2005/8/layout/hierarchy2"/>
    <dgm:cxn modelId="{A2FBB501-67D1-8F49-BAE9-23EB6CBFB206}" type="presParOf" srcId="{4C08CF23-254C-46C5-A764-F99B21DEBCF3}" destId="{2C77FB81-FF89-458A-A3DC-51CB00EA3E77}" srcOrd="1" destOrd="0" presId="urn:microsoft.com/office/officeart/2005/8/layout/hierarchy2"/>
    <dgm:cxn modelId="{E70345CF-7704-F34D-A761-DC22A6C589C2}" type="presParOf" srcId="{89B46B6C-0774-4C83-992F-72CC28D76B59}" destId="{E52DCCF7-BD1C-4D55-B992-AAD196BD063A}" srcOrd="4" destOrd="0" presId="urn:microsoft.com/office/officeart/2005/8/layout/hierarchy2"/>
    <dgm:cxn modelId="{1B913EE7-D2CE-2040-AE5F-B87E07B7BDD5}" type="presParOf" srcId="{E52DCCF7-BD1C-4D55-B992-AAD196BD063A}" destId="{AECAA1CD-FB71-427C-B11B-1741F9234545}" srcOrd="0" destOrd="0" presId="urn:microsoft.com/office/officeart/2005/8/layout/hierarchy2"/>
    <dgm:cxn modelId="{81B4A65E-482E-9A47-BCC1-27E02440DB5C}" type="presParOf" srcId="{89B46B6C-0774-4C83-992F-72CC28D76B59}" destId="{3B0FC9D2-DA98-443B-8670-E4705C6913DE}" srcOrd="5" destOrd="0" presId="urn:microsoft.com/office/officeart/2005/8/layout/hierarchy2"/>
    <dgm:cxn modelId="{689860CC-095E-BC41-9487-D7672BCA9D42}" type="presParOf" srcId="{3B0FC9D2-DA98-443B-8670-E4705C6913DE}" destId="{9C7286C4-D4FC-4ECC-8237-849662A9948E}" srcOrd="0" destOrd="0" presId="urn:microsoft.com/office/officeart/2005/8/layout/hierarchy2"/>
    <dgm:cxn modelId="{BCC212E8-69CE-E54C-AA20-871C4A4EF1AD}" type="presParOf" srcId="{3B0FC9D2-DA98-443B-8670-E4705C6913DE}" destId="{FA666424-47AE-403E-8743-583CD8FD74A6}" srcOrd="1" destOrd="0" presId="urn:microsoft.com/office/officeart/2005/8/layout/hierarchy2"/>
    <dgm:cxn modelId="{1F05241D-C23A-6B49-86F0-B7E60605554D}" type="presParOf" srcId="{89B46B6C-0774-4C83-992F-72CC28D76B59}" destId="{404E5522-1A55-4EC2-8138-49CE9E0CC047}" srcOrd="6" destOrd="0" presId="urn:microsoft.com/office/officeart/2005/8/layout/hierarchy2"/>
    <dgm:cxn modelId="{B03A147F-5315-3A4D-BE34-A3079EADF167}" type="presParOf" srcId="{404E5522-1A55-4EC2-8138-49CE9E0CC047}" destId="{F3BA011E-72FC-481F-86F7-C1833A2CC251}" srcOrd="0" destOrd="0" presId="urn:microsoft.com/office/officeart/2005/8/layout/hierarchy2"/>
    <dgm:cxn modelId="{059999BB-5494-1B4F-8198-37399F050695}" type="presParOf" srcId="{89B46B6C-0774-4C83-992F-72CC28D76B59}" destId="{A2582598-5212-4254-B8AD-44CC8C36E04E}" srcOrd="7" destOrd="0" presId="urn:microsoft.com/office/officeart/2005/8/layout/hierarchy2"/>
    <dgm:cxn modelId="{DED65CA6-B077-A548-B61D-6E5E61F85DAB}" type="presParOf" srcId="{A2582598-5212-4254-B8AD-44CC8C36E04E}" destId="{B66F4D98-BF37-4687-98A8-E7327347C304}" srcOrd="0" destOrd="0" presId="urn:microsoft.com/office/officeart/2005/8/layout/hierarchy2"/>
    <dgm:cxn modelId="{BA2474AC-3B04-3248-9FD4-91FABC6D7261}" type="presParOf" srcId="{A2582598-5212-4254-B8AD-44CC8C36E04E}" destId="{E9734D8C-EFE7-4FC9-8F3F-A11C7827A90F}" srcOrd="1" destOrd="0" presId="urn:microsoft.com/office/officeart/2005/8/layout/hierarchy2"/>
    <dgm:cxn modelId="{37E098AD-C2A5-9A43-8C31-FC4047417567}" type="presParOf" srcId="{EAF65028-83CF-4C9F-B146-9C8A1EC40556}" destId="{DDCBE55C-096B-4233-8E1F-37444DDE94DC}" srcOrd="6" destOrd="0" presId="urn:microsoft.com/office/officeart/2005/8/layout/hierarchy2"/>
    <dgm:cxn modelId="{C1FDA6EE-CE90-C34C-9E18-AD7D4B0197F2}" type="presParOf" srcId="{DDCBE55C-096B-4233-8E1F-37444DDE94DC}" destId="{666C373A-2683-40B6-BDAB-0BC40C832372}" srcOrd="0" destOrd="0" presId="urn:microsoft.com/office/officeart/2005/8/layout/hierarchy2"/>
    <dgm:cxn modelId="{439F6F98-A771-C841-A008-A7FB5317D9CC}" type="presParOf" srcId="{EAF65028-83CF-4C9F-B146-9C8A1EC40556}" destId="{46C8FFB4-563C-4A9E-AE18-3002961CE424}" srcOrd="7" destOrd="0" presId="urn:microsoft.com/office/officeart/2005/8/layout/hierarchy2"/>
    <dgm:cxn modelId="{EB49C1AC-2EF9-234B-89C3-5335EE26D480}" type="presParOf" srcId="{46C8FFB4-563C-4A9E-AE18-3002961CE424}" destId="{D71C1949-9003-4177-BA36-06D9EC6D0698}" srcOrd="0" destOrd="0" presId="urn:microsoft.com/office/officeart/2005/8/layout/hierarchy2"/>
    <dgm:cxn modelId="{E77B84A7-B357-FC4E-B7C9-8CBDC908D0FE}" type="presParOf" srcId="{46C8FFB4-563C-4A9E-AE18-3002961CE424}" destId="{D4E740EA-BD2D-4371-9ACC-82D8F5238BF0}" srcOrd="1" destOrd="0" presId="urn:microsoft.com/office/officeart/2005/8/layout/hierarchy2"/>
    <dgm:cxn modelId="{A559DD62-5B5D-3642-999E-C9DF109A1667}" type="presParOf" srcId="{D4E740EA-BD2D-4371-9ACC-82D8F5238BF0}" destId="{ACC315F0-3ADD-43EA-98B2-419282667140}" srcOrd="0" destOrd="0" presId="urn:microsoft.com/office/officeart/2005/8/layout/hierarchy2"/>
    <dgm:cxn modelId="{A7088697-026D-944D-8614-479B28CF2C8E}" type="presParOf" srcId="{ACC315F0-3ADD-43EA-98B2-419282667140}" destId="{FEFE5847-EE5F-456F-A1C8-C4B2BFAACB17}" srcOrd="0" destOrd="0" presId="urn:microsoft.com/office/officeart/2005/8/layout/hierarchy2"/>
    <dgm:cxn modelId="{D4E76559-08C1-7C4F-AD33-E8F101035301}" type="presParOf" srcId="{D4E740EA-BD2D-4371-9ACC-82D8F5238BF0}" destId="{4FA0EE22-EFE5-4232-8623-968CED3E70D5}" srcOrd="1" destOrd="0" presId="urn:microsoft.com/office/officeart/2005/8/layout/hierarchy2"/>
    <dgm:cxn modelId="{12A22CC0-2959-E247-B687-32A7253F77C0}" type="presParOf" srcId="{4FA0EE22-EFE5-4232-8623-968CED3E70D5}" destId="{1C3DAA6D-AA00-45DA-A596-A14BCFBAA134}" srcOrd="0" destOrd="0" presId="urn:microsoft.com/office/officeart/2005/8/layout/hierarchy2"/>
    <dgm:cxn modelId="{6DABB3A0-A35D-2043-B66B-16E039A78EA5}" type="presParOf" srcId="{4FA0EE22-EFE5-4232-8623-968CED3E70D5}" destId="{9C4788B4-AB0B-4ACF-B3F0-F6C80D30114B}" srcOrd="1" destOrd="0" presId="urn:microsoft.com/office/officeart/2005/8/layout/hierarchy2"/>
    <dgm:cxn modelId="{1503E2C1-CC77-144A-8DEF-7B163A359E68}" type="presParOf" srcId="{D4E740EA-BD2D-4371-9ACC-82D8F5238BF0}" destId="{EC6716C5-D1E6-4AE6-9C38-F72C6CB139F7}" srcOrd="2" destOrd="0" presId="urn:microsoft.com/office/officeart/2005/8/layout/hierarchy2"/>
    <dgm:cxn modelId="{F1529C73-829A-A443-9157-2E31D7F3AA43}" type="presParOf" srcId="{EC6716C5-D1E6-4AE6-9C38-F72C6CB139F7}" destId="{490C121A-E4BB-4A4E-A94B-6F48C3E64358}" srcOrd="0" destOrd="0" presId="urn:microsoft.com/office/officeart/2005/8/layout/hierarchy2"/>
    <dgm:cxn modelId="{33864786-4832-F944-A4AE-AE1A43FC8107}" type="presParOf" srcId="{D4E740EA-BD2D-4371-9ACC-82D8F5238BF0}" destId="{31599F86-5F1E-4F03-8C12-30C84B7300F6}" srcOrd="3" destOrd="0" presId="urn:microsoft.com/office/officeart/2005/8/layout/hierarchy2"/>
    <dgm:cxn modelId="{8733F6CF-5A05-664D-BF32-C7426D56184C}" type="presParOf" srcId="{31599F86-5F1E-4F03-8C12-30C84B7300F6}" destId="{14CC5663-DFBA-4093-88E1-52E4A6D3BA7C}" srcOrd="0" destOrd="0" presId="urn:microsoft.com/office/officeart/2005/8/layout/hierarchy2"/>
    <dgm:cxn modelId="{793DF88F-A03B-BA4F-AC5D-8F2CEC24911B}" type="presParOf" srcId="{31599F86-5F1E-4F03-8C12-30C84B7300F6}" destId="{6F3FDEAB-7BED-45B2-800C-755221EE67BF}" srcOrd="1" destOrd="0" presId="urn:microsoft.com/office/officeart/2005/8/layout/hierarchy2"/>
    <dgm:cxn modelId="{DE9E12FF-3D16-DB4B-9AB6-41F885404A76}" type="presParOf" srcId="{D4E740EA-BD2D-4371-9ACC-82D8F5238BF0}" destId="{B40CAD96-D7F1-4520-A209-73F4F7CC1716}" srcOrd="4" destOrd="0" presId="urn:microsoft.com/office/officeart/2005/8/layout/hierarchy2"/>
    <dgm:cxn modelId="{7D5B69BC-B7D4-CB4C-B851-FCFAF2358E68}" type="presParOf" srcId="{B40CAD96-D7F1-4520-A209-73F4F7CC1716}" destId="{A0515632-4217-45A7-8CDA-3CF09ADC24E8}" srcOrd="0" destOrd="0" presId="urn:microsoft.com/office/officeart/2005/8/layout/hierarchy2"/>
    <dgm:cxn modelId="{D9741D40-6116-B64D-A22B-A31481DF7D40}" type="presParOf" srcId="{D4E740EA-BD2D-4371-9ACC-82D8F5238BF0}" destId="{BF4CD1F2-51E0-4429-BC87-5D2F84AC0D69}" srcOrd="5" destOrd="0" presId="urn:microsoft.com/office/officeart/2005/8/layout/hierarchy2"/>
    <dgm:cxn modelId="{AD9BEAB2-DF74-0646-BB3F-F02432942B3F}" type="presParOf" srcId="{BF4CD1F2-51E0-4429-BC87-5D2F84AC0D69}" destId="{F45DB4A5-3ADA-4AF9-95BA-E907FC408856}" srcOrd="0" destOrd="0" presId="urn:microsoft.com/office/officeart/2005/8/layout/hierarchy2"/>
    <dgm:cxn modelId="{E35683E5-269E-4B42-A61E-169A046E667B}" type="presParOf" srcId="{BF4CD1F2-51E0-4429-BC87-5D2F84AC0D69}" destId="{B7A5CFF5-43AA-490C-B118-4B2713858E6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569881-C8CB-49DD-8C04-11AE1ADEF380}" type="doc">
      <dgm:prSet loTypeId="urn:microsoft.com/office/officeart/2011/layout/Radial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CB34BF2-3AE0-441A-9AAB-2FFD7DE3FDA7}">
      <dgm:prSet phldrT="[Texte]" custT="1"/>
      <dgm:spPr/>
      <dgm:t>
        <a:bodyPr/>
        <a:lstStyle/>
        <a:p>
          <a:r>
            <a:rPr lang="fr-FR" sz="1600" b="1" dirty="0" smtClean="0"/>
            <a:t>LES FRAGILITÉS TERRITORIALES</a:t>
          </a:r>
        </a:p>
        <a:p>
          <a:r>
            <a:rPr lang="fr-FR" sz="1200" dirty="0" smtClean="0"/>
            <a:t>QUARTIERS/IRIS/</a:t>
          </a:r>
        </a:p>
        <a:p>
          <a:r>
            <a:rPr lang="fr-FR" sz="1200" dirty="0" smtClean="0"/>
            <a:t>COMMUNES/PSEUDO-CANTONS/ZONES D’EMPLOI/BV…</a:t>
          </a:r>
          <a:endParaRPr lang="fr-FR" sz="1200" dirty="0"/>
        </a:p>
      </dgm:t>
    </dgm:pt>
    <dgm:pt modelId="{8574E2BF-FAF0-4863-AC4F-382E791E1831}" type="parTrans" cxnId="{18DEB114-9FED-47EB-8910-A3B81F9B7422}">
      <dgm:prSet/>
      <dgm:spPr/>
      <dgm:t>
        <a:bodyPr/>
        <a:lstStyle/>
        <a:p>
          <a:endParaRPr lang="fr-FR"/>
        </a:p>
      </dgm:t>
    </dgm:pt>
    <dgm:pt modelId="{B17D9B9A-6703-494D-81E2-02BB68064509}" type="sibTrans" cxnId="{18DEB114-9FED-47EB-8910-A3B81F9B7422}">
      <dgm:prSet/>
      <dgm:spPr/>
      <dgm:t>
        <a:bodyPr/>
        <a:lstStyle/>
        <a:p>
          <a:endParaRPr lang="fr-FR"/>
        </a:p>
      </dgm:t>
    </dgm:pt>
    <dgm:pt modelId="{BA4D6F5C-F207-401C-9302-F2C02DD14B59}" type="pres">
      <dgm:prSet presAssocID="{B3569881-C8CB-49DD-8C04-11AE1ADEF380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fr-FR"/>
        </a:p>
      </dgm:t>
    </dgm:pt>
    <dgm:pt modelId="{60F7B1AC-0406-4B56-BA12-FF08B1B5BD46}" type="pres">
      <dgm:prSet presAssocID="{4CB34BF2-3AE0-441A-9AAB-2FFD7DE3FDA7}" presName="Parent" presStyleLbl="node1" presStyleIdx="0" presStyleCnt="1" custScaleX="73113" custScaleY="71665" custLinFactNeighborX="0" custLinFactNeighborY="11168">
        <dgm:presLayoutVars>
          <dgm:chMax val="4"/>
          <dgm:chPref val="3"/>
        </dgm:presLayoutVars>
      </dgm:prSet>
      <dgm:spPr/>
      <dgm:t>
        <a:bodyPr/>
        <a:lstStyle/>
        <a:p>
          <a:endParaRPr lang="fr-FR"/>
        </a:p>
      </dgm:t>
    </dgm:pt>
  </dgm:ptLst>
  <dgm:cxnLst>
    <dgm:cxn modelId="{1D3CD9F8-7954-5344-8BE6-0B6ADF9E633F}" type="presOf" srcId="{4CB34BF2-3AE0-441A-9AAB-2FFD7DE3FDA7}" destId="{60F7B1AC-0406-4B56-BA12-FF08B1B5BD46}" srcOrd="0" destOrd="0" presId="urn:microsoft.com/office/officeart/2011/layout/RadialPictureList"/>
    <dgm:cxn modelId="{18DEB114-9FED-47EB-8910-A3B81F9B7422}" srcId="{B3569881-C8CB-49DD-8C04-11AE1ADEF380}" destId="{4CB34BF2-3AE0-441A-9AAB-2FFD7DE3FDA7}" srcOrd="0" destOrd="0" parTransId="{8574E2BF-FAF0-4863-AC4F-382E791E1831}" sibTransId="{B17D9B9A-6703-494D-81E2-02BB68064509}"/>
    <dgm:cxn modelId="{C893D280-78CD-B449-8407-62D7765914FA}" type="presOf" srcId="{B3569881-C8CB-49DD-8C04-11AE1ADEF380}" destId="{BA4D6F5C-F207-401C-9302-F2C02DD14B59}" srcOrd="0" destOrd="0" presId="urn:microsoft.com/office/officeart/2011/layout/RadialPictureList"/>
    <dgm:cxn modelId="{CFEEE519-8400-B947-9CD9-AFD7B1C92D65}" type="presParOf" srcId="{BA4D6F5C-F207-401C-9302-F2C02DD14B59}" destId="{60F7B1AC-0406-4B56-BA12-FF08B1B5BD46}" srcOrd="0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5F0E44-819F-492C-8171-50CDCBEB5FE2}">
      <dsp:nvSpPr>
        <dsp:cNvPr id="0" name=""/>
        <dsp:cNvSpPr/>
      </dsp:nvSpPr>
      <dsp:spPr>
        <a:xfrm>
          <a:off x="4379654" y="2023459"/>
          <a:ext cx="3098637" cy="537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890"/>
              </a:lnTo>
              <a:lnTo>
                <a:pt x="3098637" y="268890"/>
              </a:lnTo>
              <a:lnTo>
                <a:pt x="3098637" y="5377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2B74D-D366-4D59-B099-F9424C510EEA}">
      <dsp:nvSpPr>
        <dsp:cNvPr id="0" name=""/>
        <dsp:cNvSpPr/>
      </dsp:nvSpPr>
      <dsp:spPr>
        <a:xfrm>
          <a:off x="4333934" y="2023459"/>
          <a:ext cx="91440" cy="5377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77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6B61A-00BB-4B9F-AEFB-FD40E466294F}">
      <dsp:nvSpPr>
        <dsp:cNvPr id="0" name=""/>
        <dsp:cNvSpPr/>
      </dsp:nvSpPr>
      <dsp:spPr>
        <a:xfrm>
          <a:off x="1281016" y="2023459"/>
          <a:ext cx="3098637" cy="537780"/>
        </a:xfrm>
        <a:custGeom>
          <a:avLst/>
          <a:gdLst/>
          <a:ahLst/>
          <a:cxnLst/>
          <a:rect l="0" t="0" r="0" b="0"/>
          <a:pathLst>
            <a:path>
              <a:moveTo>
                <a:pt x="3098637" y="0"/>
              </a:moveTo>
              <a:lnTo>
                <a:pt x="3098637" y="268890"/>
              </a:lnTo>
              <a:lnTo>
                <a:pt x="0" y="268890"/>
              </a:lnTo>
              <a:lnTo>
                <a:pt x="0" y="5377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98DBA-B918-4DB3-B141-5887F532253E}">
      <dsp:nvSpPr>
        <dsp:cNvPr id="0" name=""/>
        <dsp:cNvSpPr/>
      </dsp:nvSpPr>
      <dsp:spPr>
        <a:xfrm>
          <a:off x="2981323" y="743031"/>
          <a:ext cx="2796660" cy="1280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Book Antiqua" panose="02040602050305030304" pitchFamily="18" charset="0"/>
            </a:rPr>
            <a:t>Total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Book Antiqua" panose="02040602050305030304" pitchFamily="18" charset="0"/>
            </a:rPr>
            <a:t>79,9 /100 000 habitants</a:t>
          </a:r>
          <a:endParaRPr lang="fr-FR" sz="2000" kern="1200" dirty="0">
            <a:latin typeface="Book Antiqua" panose="02040602050305030304" pitchFamily="18" charset="0"/>
          </a:endParaRPr>
        </a:p>
      </dsp:txBody>
      <dsp:txXfrm>
        <a:off x="2981323" y="743031"/>
        <a:ext cx="2796660" cy="1280428"/>
      </dsp:txXfrm>
    </dsp:sp>
    <dsp:sp modelId="{59ABD6C8-7306-4373-8405-44B42C8AF6D4}">
      <dsp:nvSpPr>
        <dsp:cNvPr id="0" name=""/>
        <dsp:cNvSpPr/>
      </dsp:nvSpPr>
      <dsp:spPr>
        <a:xfrm>
          <a:off x="588" y="2561240"/>
          <a:ext cx="2560857" cy="1280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Book Antiqua" panose="02040602050305030304" pitchFamily="18" charset="0"/>
            </a:rPr>
            <a:t>Libéral exclusif 70,3/100 000 habitants</a:t>
          </a:r>
          <a:endParaRPr lang="fr-FR" sz="2000" kern="1200" dirty="0">
            <a:latin typeface="Book Antiqua" panose="02040602050305030304" pitchFamily="18" charset="0"/>
          </a:endParaRPr>
        </a:p>
      </dsp:txBody>
      <dsp:txXfrm>
        <a:off x="588" y="2561240"/>
        <a:ext cx="2560857" cy="1280428"/>
      </dsp:txXfrm>
    </dsp:sp>
    <dsp:sp modelId="{BAE2ED6A-21A2-45D2-A0B0-0D1D58BAAE7C}">
      <dsp:nvSpPr>
        <dsp:cNvPr id="0" name=""/>
        <dsp:cNvSpPr/>
      </dsp:nvSpPr>
      <dsp:spPr>
        <a:xfrm>
          <a:off x="3099225" y="2561240"/>
          <a:ext cx="2560857" cy="1280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Book Antiqua" panose="02040602050305030304" pitchFamily="18" charset="0"/>
            </a:rPr>
            <a:t>Libéral/mixte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Book Antiqua" panose="02040602050305030304" pitchFamily="18" charset="0"/>
            </a:rPr>
            <a:t>76,7/100 000 habitants</a:t>
          </a:r>
          <a:endParaRPr lang="fr-FR" sz="2000" kern="1200" dirty="0">
            <a:latin typeface="Book Antiqua" panose="02040602050305030304" pitchFamily="18" charset="0"/>
          </a:endParaRPr>
        </a:p>
      </dsp:txBody>
      <dsp:txXfrm>
        <a:off x="3099225" y="2561240"/>
        <a:ext cx="2560857" cy="1280428"/>
      </dsp:txXfrm>
    </dsp:sp>
    <dsp:sp modelId="{E47AAEF3-AECD-4541-AEFD-2DB92B0B34CE}">
      <dsp:nvSpPr>
        <dsp:cNvPr id="0" name=""/>
        <dsp:cNvSpPr/>
      </dsp:nvSpPr>
      <dsp:spPr>
        <a:xfrm>
          <a:off x="6197862" y="2561240"/>
          <a:ext cx="2560857" cy="1280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Book Antiqua" panose="02040602050305030304" pitchFamily="18" charset="0"/>
            </a:rPr>
            <a:t>Salarié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Book Antiqua" panose="02040602050305030304" pitchFamily="18" charset="0"/>
            </a:rPr>
            <a:t>3,2/100 000 habitants</a:t>
          </a:r>
          <a:endParaRPr lang="fr-FR" sz="2000" kern="1200" dirty="0">
            <a:latin typeface="Book Antiqua" panose="02040602050305030304" pitchFamily="18" charset="0"/>
          </a:endParaRPr>
        </a:p>
      </dsp:txBody>
      <dsp:txXfrm>
        <a:off x="6197862" y="2561240"/>
        <a:ext cx="2560857" cy="12804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5E567-959C-42E5-9CE3-62EA86C1DD79}">
      <dsp:nvSpPr>
        <dsp:cNvPr id="0" name=""/>
        <dsp:cNvSpPr/>
      </dsp:nvSpPr>
      <dsp:spPr>
        <a:xfrm>
          <a:off x="0" y="3251783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/>
            <a:t>Facteurs contextuels</a:t>
          </a:r>
          <a:endParaRPr lang="fr-FR" sz="1000" b="1" kern="1200" dirty="0"/>
        </a:p>
      </dsp:txBody>
      <dsp:txXfrm>
        <a:off x="12566" y="3264349"/>
        <a:ext cx="832953" cy="403910"/>
      </dsp:txXfrm>
    </dsp:sp>
    <dsp:sp modelId="{5D4BD2BB-BBB5-445E-9FB4-C49F2C683327}">
      <dsp:nvSpPr>
        <dsp:cNvPr id="0" name=""/>
        <dsp:cNvSpPr/>
      </dsp:nvSpPr>
      <dsp:spPr>
        <a:xfrm rot="18061242">
          <a:off x="92376" y="2106718"/>
          <a:ext cx="3159826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3159826" y="56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1593294" y="2033353"/>
        <a:ext cx="157991" cy="157991"/>
      </dsp:txXfrm>
    </dsp:sp>
    <dsp:sp modelId="{7AFA1CAB-CF58-4819-8289-1E73697F9F41}">
      <dsp:nvSpPr>
        <dsp:cNvPr id="0" name=""/>
        <dsp:cNvSpPr/>
      </dsp:nvSpPr>
      <dsp:spPr>
        <a:xfrm>
          <a:off x="2486494" y="543871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Système de santé</a:t>
          </a:r>
          <a:endParaRPr lang="fr-FR" sz="1000" kern="1200" dirty="0"/>
        </a:p>
      </dsp:txBody>
      <dsp:txXfrm>
        <a:off x="2499060" y="556437"/>
        <a:ext cx="832953" cy="403910"/>
      </dsp:txXfrm>
    </dsp:sp>
    <dsp:sp modelId="{49CA47B4-90A6-4B9E-9590-66E0025CD564}">
      <dsp:nvSpPr>
        <dsp:cNvPr id="0" name=""/>
        <dsp:cNvSpPr/>
      </dsp:nvSpPr>
      <dsp:spPr>
        <a:xfrm rot="20604031">
          <a:off x="3305448" y="484518"/>
          <a:ext cx="1877934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77934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197467" y="443200"/>
        <a:ext cx="93896" cy="93896"/>
      </dsp:txXfrm>
    </dsp:sp>
    <dsp:sp modelId="{4F41A065-DA27-4CC0-9826-628B49880532}">
      <dsp:nvSpPr>
        <dsp:cNvPr id="0" name=""/>
        <dsp:cNvSpPr/>
      </dsp:nvSpPr>
      <dsp:spPr>
        <a:xfrm>
          <a:off x="5144251" y="7383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Offre </a:t>
          </a:r>
          <a:endParaRPr lang="fr-FR" sz="800" kern="1200" dirty="0"/>
        </a:p>
      </dsp:txBody>
      <dsp:txXfrm>
        <a:off x="5156817" y="19949"/>
        <a:ext cx="832953" cy="403910"/>
      </dsp:txXfrm>
    </dsp:sp>
    <dsp:sp modelId="{CD2FCF09-056A-4861-A5B1-A46ECE4893DE}">
      <dsp:nvSpPr>
        <dsp:cNvPr id="0" name=""/>
        <dsp:cNvSpPr/>
      </dsp:nvSpPr>
      <dsp:spPr>
        <a:xfrm rot="21517707">
          <a:off x="3344322" y="731218"/>
          <a:ext cx="1800187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00187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199411" y="691844"/>
        <a:ext cx="90009" cy="90009"/>
      </dsp:txXfrm>
    </dsp:sp>
    <dsp:sp modelId="{E3BD037A-401F-4DCC-AE1D-AFB2B4F8707C}">
      <dsp:nvSpPr>
        <dsp:cNvPr id="0" name=""/>
        <dsp:cNvSpPr/>
      </dsp:nvSpPr>
      <dsp:spPr>
        <a:xfrm>
          <a:off x="5144251" y="500783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Demande</a:t>
          </a:r>
          <a:endParaRPr lang="fr-FR" sz="800" kern="1200" dirty="0"/>
        </a:p>
      </dsp:txBody>
      <dsp:txXfrm>
        <a:off x="5156817" y="513349"/>
        <a:ext cx="832953" cy="403910"/>
      </dsp:txXfrm>
    </dsp:sp>
    <dsp:sp modelId="{568306EB-FD12-4183-9BA8-7E704E58AD57}">
      <dsp:nvSpPr>
        <dsp:cNvPr id="0" name=""/>
        <dsp:cNvSpPr/>
      </dsp:nvSpPr>
      <dsp:spPr>
        <a:xfrm rot="842880">
          <a:off x="3316838" y="977918"/>
          <a:ext cx="1855154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55154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198036" y="937169"/>
        <a:ext cx="92757" cy="92757"/>
      </dsp:txXfrm>
    </dsp:sp>
    <dsp:sp modelId="{EBF5962A-498A-4AFC-85FB-3DBE0B9ADEFD}">
      <dsp:nvSpPr>
        <dsp:cNvPr id="0" name=""/>
        <dsp:cNvSpPr/>
      </dsp:nvSpPr>
      <dsp:spPr>
        <a:xfrm>
          <a:off x="5144251" y="994182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Consommation</a:t>
          </a:r>
          <a:endParaRPr lang="fr-FR" sz="800" kern="1200" dirty="0"/>
        </a:p>
      </dsp:txBody>
      <dsp:txXfrm>
        <a:off x="5156817" y="1006748"/>
        <a:ext cx="832953" cy="403910"/>
      </dsp:txXfrm>
    </dsp:sp>
    <dsp:sp modelId="{05BAAB07-671F-4FED-8E0B-555D7973A303}">
      <dsp:nvSpPr>
        <dsp:cNvPr id="0" name=""/>
        <dsp:cNvSpPr/>
      </dsp:nvSpPr>
      <dsp:spPr>
        <a:xfrm rot="19773979">
          <a:off x="729351" y="2987404"/>
          <a:ext cx="1868638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68638" y="56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1616954" y="2946318"/>
        <a:ext cx="93431" cy="93431"/>
      </dsp:txXfrm>
    </dsp:sp>
    <dsp:sp modelId="{9B1F911B-74C6-424D-9295-F6072009A579}">
      <dsp:nvSpPr>
        <dsp:cNvPr id="0" name=""/>
        <dsp:cNvSpPr/>
      </dsp:nvSpPr>
      <dsp:spPr>
        <a:xfrm>
          <a:off x="2469255" y="2305242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Etat et déterminants de santé</a:t>
          </a:r>
          <a:endParaRPr lang="fr-FR" sz="1000" kern="1200" dirty="0"/>
        </a:p>
      </dsp:txBody>
      <dsp:txXfrm>
        <a:off x="2481821" y="2317808"/>
        <a:ext cx="832953" cy="403910"/>
      </dsp:txXfrm>
    </dsp:sp>
    <dsp:sp modelId="{AFA19EAF-8F10-4626-B362-D9A6D24FDBB4}">
      <dsp:nvSpPr>
        <dsp:cNvPr id="0" name=""/>
        <dsp:cNvSpPr/>
      </dsp:nvSpPr>
      <dsp:spPr>
        <a:xfrm rot="20146254">
          <a:off x="3239586" y="2105302"/>
          <a:ext cx="1992418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992418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4185985" y="2061122"/>
        <a:ext cx="99620" cy="99620"/>
      </dsp:txXfrm>
    </dsp:sp>
    <dsp:sp modelId="{0808D26D-7377-4C28-BD01-9399007107E7}">
      <dsp:nvSpPr>
        <dsp:cNvPr id="0" name=""/>
        <dsp:cNvSpPr/>
      </dsp:nvSpPr>
      <dsp:spPr>
        <a:xfrm>
          <a:off x="5144251" y="1487581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Maladies chroniques</a:t>
          </a:r>
          <a:endParaRPr lang="fr-FR" sz="800" kern="1200" dirty="0"/>
        </a:p>
      </dsp:txBody>
      <dsp:txXfrm>
        <a:off x="5156817" y="1500147"/>
        <a:ext cx="832953" cy="403910"/>
      </dsp:txXfrm>
    </dsp:sp>
    <dsp:sp modelId="{FD333A66-BB68-478B-A987-F92557AC5B1F}">
      <dsp:nvSpPr>
        <dsp:cNvPr id="0" name=""/>
        <dsp:cNvSpPr/>
      </dsp:nvSpPr>
      <dsp:spPr>
        <a:xfrm rot="20992861">
          <a:off x="3312986" y="2352002"/>
          <a:ext cx="1845618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45618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189655" y="2311492"/>
        <a:ext cx="92280" cy="92280"/>
      </dsp:txXfrm>
    </dsp:sp>
    <dsp:sp modelId="{C86CA6DF-97CB-421D-A1B7-77353AACB40B}">
      <dsp:nvSpPr>
        <dsp:cNvPr id="0" name=""/>
        <dsp:cNvSpPr/>
      </dsp:nvSpPr>
      <dsp:spPr>
        <a:xfrm>
          <a:off x="5144251" y="1980980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Handicaps</a:t>
          </a:r>
          <a:endParaRPr lang="fr-FR" sz="800" kern="1200" dirty="0"/>
        </a:p>
      </dsp:txBody>
      <dsp:txXfrm>
        <a:off x="5156817" y="1993546"/>
        <a:ext cx="832953" cy="403910"/>
      </dsp:txXfrm>
    </dsp:sp>
    <dsp:sp modelId="{7588FE40-3EA9-4F87-A5F4-D8633CFA464E}">
      <dsp:nvSpPr>
        <dsp:cNvPr id="0" name=""/>
        <dsp:cNvSpPr/>
      </dsp:nvSpPr>
      <dsp:spPr>
        <a:xfrm rot="323480">
          <a:off x="3323359" y="2598702"/>
          <a:ext cx="1800143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00143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178427" y="2559329"/>
        <a:ext cx="90007" cy="90007"/>
      </dsp:txXfrm>
    </dsp:sp>
    <dsp:sp modelId="{913EE39D-E96E-468E-BD40-79300257B55F}">
      <dsp:nvSpPr>
        <dsp:cNvPr id="0" name=""/>
        <dsp:cNvSpPr/>
      </dsp:nvSpPr>
      <dsp:spPr>
        <a:xfrm>
          <a:off x="5119521" y="2474379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Ressentie</a:t>
          </a:r>
          <a:endParaRPr lang="fr-FR" sz="800" kern="1200" dirty="0"/>
        </a:p>
      </dsp:txBody>
      <dsp:txXfrm>
        <a:off x="5132087" y="2486945"/>
        <a:ext cx="832953" cy="403910"/>
      </dsp:txXfrm>
    </dsp:sp>
    <dsp:sp modelId="{6B8123E6-7EED-420E-A164-924573CC850E}">
      <dsp:nvSpPr>
        <dsp:cNvPr id="0" name=""/>
        <dsp:cNvSpPr/>
      </dsp:nvSpPr>
      <dsp:spPr>
        <a:xfrm rot="1217306">
          <a:off x="3268069" y="2845401"/>
          <a:ext cx="1910723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910723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175663" y="2803264"/>
        <a:ext cx="95536" cy="95536"/>
      </dsp:txXfrm>
    </dsp:sp>
    <dsp:sp modelId="{1896E103-D940-4CC2-8369-14DBA549B3C8}">
      <dsp:nvSpPr>
        <dsp:cNvPr id="0" name=""/>
        <dsp:cNvSpPr/>
      </dsp:nvSpPr>
      <dsp:spPr>
        <a:xfrm>
          <a:off x="5119521" y="2967779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Comportements de santé et conduites à risques</a:t>
          </a:r>
          <a:endParaRPr lang="fr-FR" sz="800" kern="1200" dirty="0"/>
        </a:p>
      </dsp:txBody>
      <dsp:txXfrm>
        <a:off x="5132087" y="2980345"/>
        <a:ext cx="832953" cy="403910"/>
      </dsp:txXfrm>
    </dsp:sp>
    <dsp:sp modelId="{5FF3BD0C-CCFD-48A8-B133-5DDA87675680}">
      <dsp:nvSpPr>
        <dsp:cNvPr id="0" name=""/>
        <dsp:cNvSpPr/>
      </dsp:nvSpPr>
      <dsp:spPr>
        <a:xfrm rot="1881841">
          <a:off x="718752" y="3956965"/>
          <a:ext cx="1907074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907074" y="56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1624613" y="3914919"/>
        <a:ext cx="95353" cy="95353"/>
      </dsp:txXfrm>
    </dsp:sp>
    <dsp:sp modelId="{FA8E424F-1C09-459A-BE7B-84D31177BDFE}">
      <dsp:nvSpPr>
        <dsp:cNvPr id="0" name=""/>
        <dsp:cNvSpPr/>
      </dsp:nvSpPr>
      <dsp:spPr>
        <a:xfrm>
          <a:off x="2486494" y="4244365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Contexte socio-économique</a:t>
          </a:r>
          <a:endParaRPr lang="fr-FR" sz="1000" kern="1200" dirty="0"/>
        </a:p>
      </dsp:txBody>
      <dsp:txXfrm>
        <a:off x="2499060" y="4256931"/>
        <a:ext cx="832953" cy="403910"/>
      </dsp:txXfrm>
    </dsp:sp>
    <dsp:sp modelId="{3FCD64A1-BE3B-4EB3-BF09-A55F7F4B32D7}">
      <dsp:nvSpPr>
        <dsp:cNvPr id="0" name=""/>
        <dsp:cNvSpPr/>
      </dsp:nvSpPr>
      <dsp:spPr>
        <a:xfrm rot="20188927">
          <a:off x="3263064" y="4061662"/>
          <a:ext cx="1962702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962702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4195348" y="4018225"/>
        <a:ext cx="98135" cy="98135"/>
      </dsp:txXfrm>
    </dsp:sp>
    <dsp:sp modelId="{08B902FA-BC2F-4544-AEB4-47426CD2E1EE}">
      <dsp:nvSpPr>
        <dsp:cNvPr id="0" name=""/>
        <dsp:cNvSpPr/>
      </dsp:nvSpPr>
      <dsp:spPr>
        <a:xfrm>
          <a:off x="5144251" y="3461178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PCS</a:t>
          </a:r>
          <a:endParaRPr lang="fr-FR" sz="800" kern="1200" dirty="0"/>
        </a:p>
      </dsp:txBody>
      <dsp:txXfrm>
        <a:off x="5156817" y="3473744"/>
        <a:ext cx="832953" cy="403910"/>
      </dsp:txXfrm>
    </dsp:sp>
    <dsp:sp modelId="{EA87F5F0-7741-4021-A656-1DD19AC88DD6}">
      <dsp:nvSpPr>
        <dsp:cNvPr id="0" name=""/>
        <dsp:cNvSpPr/>
      </dsp:nvSpPr>
      <dsp:spPr>
        <a:xfrm rot="21051155">
          <a:off x="3332989" y="4308362"/>
          <a:ext cx="1822853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22853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198844" y="4268421"/>
        <a:ext cx="91142" cy="91142"/>
      </dsp:txXfrm>
    </dsp:sp>
    <dsp:sp modelId="{C16B2499-798F-4B98-B643-8A8F2C049248}">
      <dsp:nvSpPr>
        <dsp:cNvPr id="0" name=""/>
        <dsp:cNvSpPr/>
      </dsp:nvSpPr>
      <dsp:spPr>
        <a:xfrm>
          <a:off x="5144251" y="3954577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Revenus</a:t>
          </a:r>
          <a:endParaRPr lang="fr-FR" sz="800" kern="1200" dirty="0"/>
        </a:p>
      </dsp:txBody>
      <dsp:txXfrm>
        <a:off x="5156817" y="3967143"/>
        <a:ext cx="832953" cy="403910"/>
      </dsp:txXfrm>
    </dsp:sp>
    <dsp:sp modelId="{E52DCCF7-BD1C-4D55-B992-AAD196BD063A}">
      <dsp:nvSpPr>
        <dsp:cNvPr id="0" name=""/>
        <dsp:cNvSpPr/>
      </dsp:nvSpPr>
      <dsp:spPr>
        <a:xfrm rot="387292">
          <a:off x="3338839" y="4555062"/>
          <a:ext cx="1811152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11152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199136" y="4515413"/>
        <a:ext cx="90557" cy="90557"/>
      </dsp:txXfrm>
    </dsp:sp>
    <dsp:sp modelId="{9C7286C4-D4FC-4ECC-8237-849662A9948E}">
      <dsp:nvSpPr>
        <dsp:cNvPr id="0" name=""/>
        <dsp:cNvSpPr/>
      </dsp:nvSpPr>
      <dsp:spPr>
        <a:xfrm>
          <a:off x="5144251" y="4447976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Emploi</a:t>
          </a:r>
          <a:endParaRPr lang="fr-FR" sz="800" kern="1200" dirty="0"/>
        </a:p>
      </dsp:txBody>
      <dsp:txXfrm>
        <a:off x="5156817" y="4460542"/>
        <a:ext cx="832953" cy="403910"/>
      </dsp:txXfrm>
    </dsp:sp>
    <dsp:sp modelId="{404E5522-1A55-4EC2-8138-49CE9E0CC047}">
      <dsp:nvSpPr>
        <dsp:cNvPr id="0" name=""/>
        <dsp:cNvSpPr/>
      </dsp:nvSpPr>
      <dsp:spPr>
        <a:xfrm rot="1270279">
          <a:off x="3279449" y="4801761"/>
          <a:ext cx="1929932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929932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196167" y="4759143"/>
        <a:ext cx="96496" cy="96496"/>
      </dsp:txXfrm>
    </dsp:sp>
    <dsp:sp modelId="{B66F4D98-BF37-4687-98A8-E7327347C304}">
      <dsp:nvSpPr>
        <dsp:cNvPr id="0" name=""/>
        <dsp:cNvSpPr/>
      </dsp:nvSpPr>
      <dsp:spPr>
        <a:xfrm>
          <a:off x="5144251" y="4941375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Couverture sociale</a:t>
          </a:r>
          <a:endParaRPr lang="fr-FR" sz="800" kern="1200" dirty="0"/>
        </a:p>
      </dsp:txBody>
      <dsp:txXfrm>
        <a:off x="5156817" y="4953941"/>
        <a:ext cx="832953" cy="403910"/>
      </dsp:txXfrm>
    </dsp:sp>
    <dsp:sp modelId="{DDCBE55C-096B-4233-8E1F-37444DDE94DC}">
      <dsp:nvSpPr>
        <dsp:cNvPr id="0" name=""/>
        <dsp:cNvSpPr/>
      </dsp:nvSpPr>
      <dsp:spPr>
        <a:xfrm rot="3545223">
          <a:off x="87417" y="4820414"/>
          <a:ext cx="3169744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3169744" y="56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1593046" y="4746801"/>
        <a:ext cx="158487" cy="158487"/>
      </dsp:txXfrm>
    </dsp:sp>
    <dsp:sp modelId="{D71C1949-9003-4177-BA36-06D9EC6D0698}">
      <dsp:nvSpPr>
        <dsp:cNvPr id="0" name=""/>
        <dsp:cNvSpPr/>
      </dsp:nvSpPr>
      <dsp:spPr>
        <a:xfrm>
          <a:off x="2486494" y="5971262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Aménagement du territoire</a:t>
          </a:r>
          <a:endParaRPr lang="fr-FR" sz="1000" kern="1200" dirty="0"/>
        </a:p>
      </dsp:txBody>
      <dsp:txXfrm>
        <a:off x="2499060" y="5983828"/>
        <a:ext cx="832953" cy="403910"/>
      </dsp:txXfrm>
    </dsp:sp>
    <dsp:sp modelId="{ACC315F0-3ADD-43EA-98B2-419282667140}">
      <dsp:nvSpPr>
        <dsp:cNvPr id="0" name=""/>
        <dsp:cNvSpPr/>
      </dsp:nvSpPr>
      <dsp:spPr>
        <a:xfrm rot="20604031">
          <a:off x="3305448" y="5911909"/>
          <a:ext cx="1877934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77934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197467" y="5870591"/>
        <a:ext cx="93896" cy="93896"/>
      </dsp:txXfrm>
    </dsp:sp>
    <dsp:sp modelId="{1C3DAA6D-AA00-45DA-A596-A14BCFBAA134}">
      <dsp:nvSpPr>
        <dsp:cNvPr id="0" name=""/>
        <dsp:cNvSpPr/>
      </dsp:nvSpPr>
      <dsp:spPr>
        <a:xfrm>
          <a:off x="5144251" y="5434774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Transports</a:t>
          </a:r>
          <a:endParaRPr lang="fr-FR" sz="800" kern="1200" dirty="0"/>
        </a:p>
      </dsp:txBody>
      <dsp:txXfrm>
        <a:off x="5156817" y="5447340"/>
        <a:ext cx="832953" cy="403910"/>
      </dsp:txXfrm>
    </dsp:sp>
    <dsp:sp modelId="{EC6716C5-D1E6-4AE6-9C38-F72C6CB139F7}">
      <dsp:nvSpPr>
        <dsp:cNvPr id="0" name=""/>
        <dsp:cNvSpPr/>
      </dsp:nvSpPr>
      <dsp:spPr>
        <a:xfrm rot="21517707">
          <a:off x="3344322" y="6158609"/>
          <a:ext cx="1800187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00187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199411" y="6119235"/>
        <a:ext cx="90009" cy="90009"/>
      </dsp:txXfrm>
    </dsp:sp>
    <dsp:sp modelId="{14CC5663-DFBA-4093-88E1-52E4A6D3BA7C}">
      <dsp:nvSpPr>
        <dsp:cNvPr id="0" name=""/>
        <dsp:cNvSpPr/>
      </dsp:nvSpPr>
      <dsp:spPr>
        <a:xfrm>
          <a:off x="5144251" y="5928174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Réseaux routiers</a:t>
          </a:r>
          <a:endParaRPr lang="fr-FR" sz="800" kern="1200" dirty="0"/>
        </a:p>
      </dsp:txBody>
      <dsp:txXfrm>
        <a:off x="5156817" y="5940740"/>
        <a:ext cx="832953" cy="403910"/>
      </dsp:txXfrm>
    </dsp:sp>
    <dsp:sp modelId="{B40CAD96-D7F1-4520-A209-73F4F7CC1716}">
      <dsp:nvSpPr>
        <dsp:cNvPr id="0" name=""/>
        <dsp:cNvSpPr/>
      </dsp:nvSpPr>
      <dsp:spPr>
        <a:xfrm rot="842880">
          <a:off x="3316838" y="6405308"/>
          <a:ext cx="1855154" cy="11260"/>
        </a:xfrm>
        <a:custGeom>
          <a:avLst/>
          <a:gdLst/>
          <a:ahLst/>
          <a:cxnLst/>
          <a:rect l="0" t="0" r="0" b="0"/>
          <a:pathLst>
            <a:path>
              <a:moveTo>
                <a:pt x="0" y="5630"/>
              </a:moveTo>
              <a:lnTo>
                <a:pt x="1855154" y="56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198036" y="6364560"/>
        <a:ext cx="92757" cy="92757"/>
      </dsp:txXfrm>
    </dsp:sp>
    <dsp:sp modelId="{F45DB4A5-3ADA-4AF9-95BA-E907FC408856}">
      <dsp:nvSpPr>
        <dsp:cNvPr id="0" name=""/>
        <dsp:cNvSpPr/>
      </dsp:nvSpPr>
      <dsp:spPr>
        <a:xfrm>
          <a:off x="5144251" y="6421573"/>
          <a:ext cx="858085" cy="42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Couverture numérique</a:t>
          </a:r>
          <a:endParaRPr lang="fr-FR" sz="800" kern="1200" dirty="0"/>
        </a:p>
      </dsp:txBody>
      <dsp:txXfrm>
        <a:off x="5156817" y="6434139"/>
        <a:ext cx="832953" cy="4039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7B1AC-0406-4B56-BA12-FF08B1B5BD46}">
      <dsp:nvSpPr>
        <dsp:cNvPr id="0" name=""/>
        <dsp:cNvSpPr/>
      </dsp:nvSpPr>
      <dsp:spPr>
        <a:xfrm>
          <a:off x="373807" y="1346183"/>
          <a:ext cx="2032966" cy="1992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LES FRAGILITÉS TERRITORIALES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QUARTIERS/IRIS/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COMMUNES/PSEUDO-CANTONS/ZONES D’EMPLOI/BV…</a:t>
          </a:r>
          <a:endParaRPr lang="fr-FR" sz="1200" kern="1200" dirty="0"/>
        </a:p>
      </dsp:txBody>
      <dsp:txXfrm>
        <a:off x="671528" y="1638008"/>
        <a:ext cx="1437524" cy="14090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Liste d’images radiale"/>
  <dgm:desc val="Permet de représenter les relations par rapport à une idée centrale. La forme Niveau 1 contient du texte et toutes les formes Niveau 2 comprennent une image avec le texte correspondant. Limité à quatre formes Niveau 2.  Les images non utilisées n’apparaissent pas mais restent disponibles si vous changez de disposition. Utilisation optimale avec de petites quantités de texte Niveau 2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wrap="square" lIns="92180" tIns="46090" rIns="92180" bIns="4609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wrap="square" lIns="92180" tIns="46090" rIns="92180" bIns="4609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D0B2B046-85C2-4068-8DF9-88C19AC123F9}" type="datetimeFigureOut">
              <a:rPr lang="fr-FR" altLang="fr-FR"/>
              <a:pPr/>
              <a:t>25/06/2019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wrap="square" lIns="92180" tIns="46090" rIns="92180" bIns="4609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wrap="square" lIns="92180" tIns="46090" rIns="92180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6AEC08AF-9B7D-4A6E-B20E-A8D2421D8DC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02089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A055B9-44A6-4A12-A5D6-BBA18DF3B0A6}" type="datetimeFigureOut">
              <a:rPr lang="fr-FR" altLang="fr-FR"/>
              <a:pPr/>
              <a:t>25/06/2019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1C8BDD-F0CA-4E16-9127-1197A054FA1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49264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43808" y="2708920"/>
            <a:ext cx="3384376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lnSpc>
                <a:spcPts val="4000"/>
              </a:lnSpc>
              <a:defRPr sz="3600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91880" y="1844824"/>
            <a:ext cx="2160240" cy="72008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ctr">
              <a:buNone/>
              <a:defRPr sz="1400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431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43808" y="2708920"/>
            <a:ext cx="3384376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lnSpc>
                <a:spcPts val="4000"/>
              </a:lnSpc>
              <a:defRPr sz="3600" cap="all" baseline="0">
                <a:solidFill>
                  <a:srgbClr val="005F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91880" y="1844824"/>
            <a:ext cx="2160240" cy="72008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ctr">
              <a:buNone/>
              <a:defRPr sz="1400" cap="all" baseline="0">
                <a:solidFill>
                  <a:srgbClr val="005F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68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1" t="40675" r="6046" b="8072"/>
          <a:stretch>
            <a:fillRect/>
          </a:stretch>
        </p:blipFill>
        <p:spPr bwMode="auto">
          <a:xfrm>
            <a:off x="355600" y="2898775"/>
            <a:ext cx="8255000" cy="361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7992" y="1268760"/>
            <a:ext cx="7772400" cy="136207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4000"/>
              </a:lnSpc>
              <a:defRPr sz="4600" b="1" cap="all">
                <a:solidFill>
                  <a:srgbClr val="005F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3528" y="692696"/>
            <a:ext cx="7772400" cy="492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cap="all" baseline="0">
                <a:solidFill>
                  <a:srgbClr val="005F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9538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 cap="all" baseline="0">
                <a:solidFill>
                  <a:srgbClr val="005F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 cap="all" baseline="0">
                <a:solidFill>
                  <a:srgbClr val="005F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99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34"/>
          <a:stretch>
            <a:fillRect/>
          </a:stretch>
        </p:blipFill>
        <p:spPr bwMode="auto">
          <a:xfrm>
            <a:off x="6607175" y="-12700"/>
            <a:ext cx="2536825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700" cap="all" baseline="0">
                <a:solidFill>
                  <a:srgbClr val="005F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 cap="all" baseline="0">
                <a:solidFill>
                  <a:srgbClr val="005F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427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43808" y="2708920"/>
            <a:ext cx="3384376" cy="1470025"/>
          </a:xfrm>
          <a:prstGeom prst="rect">
            <a:avLst/>
          </a:prstGeom>
        </p:spPr>
        <p:txBody>
          <a:bodyPr/>
          <a:lstStyle>
            <a:lvl1pPr algn="ctr">
              <a:lnSpc>
                <a:spcPts val="4000"/>
              </a:lnSpc>
              <a:defRPr sz="3700" cap="all" baseline="0">
                <a:solidFill>
                  <a:srgbClr val="005F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91880" y="1844824"/>
            <a:ext cx="2160240" cy="720080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buNone/>
              <a:defRPr sz="1300" cap="all" baseline="0">
                <a:solidFill>
                  <a:srgbClr val="005F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657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077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3184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188913"/>
            <a:ext cx="8893175" cy="666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92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fld id="{ECC1E541-4107-4927-B0A9-834F3A063E71}" type="datetimeFigureOut">
              <a:rPr lang="fr-FR" altLang="fr-FR"/>
              <a:pPr/>
              <a:t>25/06/2019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fld id="{C38F5984-8E55-4A8B-9B55-4F2DEF5D0AF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2" r:id="rId1"/>
    <p:sldLayoutId id="2147484203" r:id="rId2"/>
    <p:sldLayoutId id="2147484204" r:id="rId3"/>
    <p:sldLayoutId id="2147484205" r:id="rId4"/>
    <p:sldLayoutId id="2147484206" r:id="rId5"/>
    <p:sldLayoutId id="2147484207" r:id="rId6"/>
    <p:sldLayoutId id="2147484208" r:id="rId7"/>
    <p:sldLayoutId id="2147484209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rgbClr val="005F72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F72"/>
          </a:solidFill>
          <a:latin typeface="Arial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F72"/>
          </a:solidFill>
          <a:latin typeface="Arial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F72"/>
          </a:solidFill>
          <a:latin typeface="Arial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F72"/>
          </a:solidFill>
          <a:latin typeface="Arial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5F7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5F7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5F7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5F7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 cap="all">
          <a:solidFill>
            <a:srgbClr val="005F72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413" y="815975"/>
            <a:ext cx="8912225" cy="1217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3200" cap="none" smtClean="0"/>
              <a:t>Démographie de la médecine générale à nogent-sur-marne</a:t>
            </a:r>
            <a:br>
              <a:rPr lang="fr-FR" altLang="fr-FR" sz="3200" cap="none" smtClean="0"/>
            </a:br>
            <a:r>
              <a:rPr lang="fr-FR" altLang="fr-FR" sz="3200" cap="none" smtClean="0"/>
              <a:t/>
            </a:r>
            <a:br>
              <a:rPr lang="fr-FR" altLang="fr-FR" sz="3200" cap="none" smtClean="0"/>
            </a:br>
            <a:r>
              <a:rPr lang="fr-FR" altLang="fr-FR" sz="3200" b="0" cap="none" smtClean="0"/>
              <a:t>dr bernard le douarin</a:t>
            </a:r>
            <a:br>
              <a:rPr lang="fr-FR" altLang="fr-FR" sz="3200" b="0" cap="none" smtClean="0"/>
            </a:br>
            <a:r>
              <a:rPr lang="fr-FR" altLang="fr-FR" sz="2800" cap="none" smtClean="0">
                <a:solidFill>
                  <a:schemeClr val="bg1"/>
                </a:solidFill>
              </a:rPr>
              <a:t>président du cdom 94</a:t>
            </a:r>
            <a:br>
              <a:rPr lang="fr-FR" altLang="fr-FR" sz="2800" cap="none" smtClean="0">
                <a:solidFill>
                  <a:schemeClr val="bg1"/>
                </a:solidFill>
              </a:rPr>
            </a:br>
            <a:r>
              <a:rPr lang="fr-FR" altLang="fr-FR" sz="2800" cap="none" smtClean="0">
                <a:solidFill>
                  <a:schemeClr val="bg1"/>
                </a:solidFill>
              </a:rPr>
              <a:t>secrétaire général adjoint//dsi cnom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>
            <a:spLocks noChangeArrowheads="1"/>
          </p:cNvSpPr>
          <p:nvPr/>
        </p:nvSpPr>
        <p:spPr bwMode="auto">
          <a:xfrm rot="16200000">
            <a:off x="-3228975" y="3228975"/>
            <a:ext cx="6858000" cy="4000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005F72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tx1"/>
                </a:solidFill>
                <a:latin typeface="Book Antiqua" pitchFamily="18" charset="0"/>
                <a:cs typeface="Arial" charset="0"/>
              </a:rPr>
              <a:t>Conclusion</a:t>
            </a:r>
          </a:p>
        </p:txBody>
      </p:sp>
      <p:graphicFrame>
        <p:nvGraphicFramePr>
          <p:cNvPr id="3" name="Diagramme 2"/>
          <p:cNvGraphicFramePr/>
          <p:nvPr/>
        </p:nvGraphicFramePr>
        <p:xfrm>
          <a:off x="400051" y="0"/>
          <a:ext cx="874394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me 3"/>
          <p:cNvGraphicFramePr/>
          <p:nvPr/>
        </p:nvGraphicFramePr>
        <p:xfrm>
          <a:off x="6579078" y="974304"/>
          <a:ext cx="278058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Accolade fermante 4"/>
          <p:cNvSpPr/>
          <p:nvPr/>
        </p:nvSpPr>
        <p:spPr>
          <a:xfrm>
            <a:off x="6426200" y="146050"/>
            <a:ext cx="622300" cy="6530975"/>
          </a:xfrm>
          <a:prstGeom prst="rightBrac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/>
        </p:nvSpPr>
        <p:spPr bwMode="auto">
          <a:xfrm rot="16200000">
            <a:off x="-3228975" y="3244850"/>
            <a:ext cx="6858000" cy="3683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005F72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 b="1" dirty="0" smtClean="0">
                <a:solidFill>
                  <a:schemeClr val="tx1"/>
                </a:solidFill>
                <a:latin typeface="Book Antiqua" pitchFamily="18" charset="0"/>
                <a:cs typeface="Arial" charset="0"/>
              </a:rPr>
              <a:t>Démographie de la médecine générale à Nogent-sur-Marne</a:t>
            </a:r>
          </a:p>
        </p:txBody>
      </p:sp>
      <p:sp>
        <p:nvSpPr>
          <p:cNvPr id="9218" name="ZoneTexte 2"/>
          <p:cNvSpPr txBox="1">
            <a:spLocks noChangeArrowheads="1"/>
          </p:cNvSpPr>
          <p:nvPr/>
        </p:nvSpPr>
        <p:spPr bwMode="auto">
          <a:xfrm>
            <a:off x="582613" y="98425"/>
            <a:ext cx="4816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rgbClr val="005F7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tx1"/>
                </a:solidFill>
                <a:latin typeface="Book Antiqua" panose="02040602050305030304" pitchFamily="18" charset="0"/>
              </a:rPr>
              <a:t>Nombre d’inscrits  - Etat des lieux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82613" y="766763"/>
          <a:ext cx="8356600" cy="5400675"/>
        </p:xfrm>
        <a:graphic>
          <a:graphicData uri="http://schemas.openxmlformats.org/drawingml/2006/table">
            <a:tbl>
              <a:tblPr/>
              <a:tblGrid>
                <a:gridCol w="2089150"/>
                <a:gridCol w="2089150"/>
                <a:gridCol w="2089150"/>
                <a:gridCol w="2089150"/>
              </a:tblGrid>
              <a:tr h="771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Book Antiqua" panose="02040602050305030304" pitchFamily="18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2007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Variation 2007/2017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1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Retraité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+55,6%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71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Retraité actif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+300%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71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Temporairement sans activité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-50%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71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Remplaçant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+28,6%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71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Activité régulière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-41,9%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71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-8%</a:t>
                      </a:r>
                    </a:p>
                  </a:txBody>
                  <a:tcPr marL="91450" marR="91450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ZoneTexte 2"/>
          <p:cNvSpPr txBox="1">
            <a:spLocks noChangeArrowheads="1"/>
          </p:cNvSpPr>
          <p:nvPr/>
        </p:nvSpPr>
        <p:spPr bwMode="auto">
          <a:xfrm>
            <a:off x="582613" y="98425"/>
            <a:ext cx="4565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rgbClr val="005F7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tx1"/>
                </a:solidFill>
                <a:latin typeface="Book Antiqua" panose="02040602050305030304" pitchFamily="18" charset="0"/>
              </a:rPr>
              <a:t>Proportion de l’activité générale</a:t>
            </a: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 rot="16200000">
            <a:off x="-3238500" y="3244850"/>
            <a:ext cx="6858000" cy="3683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005F72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 b="1" dirty="0" smtClean="0">
                <a:solidFill>
                  <a:schemeClr val="tx1"/>
                </a:solidFill>
                <a:latin typeface="Book Antiqua" pitchFamily="18" charset="0"/>
                <a:cs typeface="Arial" charset="0"/>
              </a:rPr>
              <a:t>Démographie de la médecine générale à Nogent-sur-Marne</a:t>
            </a:r>
          </a:p>
        </p:txBody>
      </p:sp>
      <p:pic>
        <p:nvPicPr>
          <p:cNvPr id="1434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560388"/>
            <a:ext cx="4900613" cy="286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244" name="ZoneTexte 6"/>
          <p:cNvSpPr txBox="1">
            <a:spLocks noChangeArrowheads="1"/>
          </p:cNvSpPr>
          <p:nvPr/>
        </p:nvSpPr>
        <p:spPr bwMode="auto">
          <a:xfrm>
            <a:off x="1639888" y="2973388"/>
            <a:ext cx="654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rgbClr val="005F7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  <a:latin typeface="Calibri" panose="020F0502020204030204" pitchFamily="34" charset="0"/>
              </a:rPr>
              <a:t>2007</a:t>
            </a:r>
          </a:p>
        </p:txBody>
      </p:sp>
      <p:sp>
        <p:nvSpPr>
          <p:cNvPr id="2" name="Ellipse 1"/>
          <p:cNvSpPr/>
          <p:nvPr/>
        </p:nvSpPr>
        <p:spPr>
          <a:xfrm>
            <a:off x="514350" y="2676525"/>
            <a:ext cx="1019175" cy="4000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14343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3524250"/>
            <a:ext cx="51816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247" name="ZoneTexte 9"/>
          <p:cNvSpPr txBox="1">
            <a:spLocks noChangeArrowheads="1"/>
          </p:cNvSpPr>
          <p:nvPr/>
        </p:nvSpPr>
        <p:spPr bwMode="auto">
          <a:xfrm>
            <a:off x="5911850" y="3527425"/>
            <a:ext cx="654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rgbClr val="005F7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3" name="Ellipse 2"/>
          <p:cNvSpPr/>
          <p:nvPr/>
        </p:nvSpPr>
        <p:spPr>
          <a:xfrm>
            <a:off x="3714750" y="3527425"/>
            <a:ext cx="1209675" cy="5016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ZoneTexte 2"/>
          <p:cNvSpPr txBox="1">
            <a:spLocks noChangeArrowheads="1"/>
          </p:cNvSpPr>
          <p:nvPr/>
        </p:nvSpPr>
        <p:spPr bwMode="auto">
          <a:xfrm>
            <a:off x="582613" y="98425"/>
            <a:ext cx="7264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rgbClr val="005F7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tx1"/>
                </a:solidFill>
                <a:latin typeface="Book Antiqua" panose="02040602050305030304" pitchFamily="18" charset="0"/>
              </a:rPr>
              <a:t>Constat population médicale et population générale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tx1"/>
                </a:solidFill>
                <a:latin typeface="Book Antiqua" panose="02040602050305030304" pitchFamily="18" charset="0"/>
              </a:rPr>
              <a:t>2007/2017 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tx1"/>
                </a:solidFill>
                <a:latin typeface="Book Antiqua" panose="02040602050305030304" pitchFamily="18" charset="0"/>
              </a:rPr>
              <a:t>		- -41,9% de médecins généralistes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tx1"/>
                </a:solidFill>
                <a:latin typeface="Book Antiqua" panose="02040602050305030304" pitchFamily="18" charset="0"/>
              </a:rPr>
              <a:t>		- +2,2% de population INSEE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 rot="16200000">
            <a:off x="-3238500" y="3244850"/>
            <a:ext cx="6858000" cy="3683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005F72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 b="1" dirty="0" smtClean="0">
                <a:solidFill>
                  <a:schemeClr val="tx1"/>
                </a:solidFill>
                <a:latin typeface="Book Antiqua" pitchFamily="18" charset="0"/>
                <a:cs typeface="Arial" charset="0"/>
              </a:rPr>
              <a:t>Démographie de la médecine générale à Nogent-sur-Marne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ZoneTexte 2"/>
          <p:cNvSpPr txBox="1">
            <a:spLocks noChangeArrowheads="1"/>
          </p:cNvSpPr>
          <p:nvPr/>
        </p:nvSpPr>
        <p:spPr bwMode="auto">
          <a:xfrm>
            <a:off x="582613" y="98425"/>
            <a:ext cx="51228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rgbClr val="005F7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tx1"/>
                </a:solidFill>
                <a:latin typeface="Book Antiqua" panose="02040602050305030304" pitchFamily="18" charset="0"/>
              </a:rPr>
              <a:t>Types d’activité en activité régulière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96888" y="930275"/>
          <a:ext cx="8475662" cy="3786190"/>
        </p:xfrm>
        <a:graphic>
          <a:graphicData uri="http://schemas.openxmlformats.org/drawingml/2006/table">
            <a:tbl>
              <a:tblPr/>
              <a:tblGrid>
                <a:gridCol w="1695450"/>
                <a:gridCol w="1695450"/>
                <a:gridCol w="1693862"/>
                <a:gridCol w="1695450"/>
                <a:gridCol w="1695450"/>
              </a:tblGrid>
              <a:tr h="757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Book Antiqua" panose="02040602050305030304" pitchFamily="18" charset="0"/>
                        <a:cs typeface="Arial" panose="020B0604020202020204" pitchFamily="34" charset="0"/>
                      </a:endParaRP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2017 effectifs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Variation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Moyenne âge 2017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Variation moyenne âge 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57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Libéral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-26,7%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52,6 ans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+1,5 ans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57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Mixte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-50%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NR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NR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57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Salarié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-87,5%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NR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NR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57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-41,9%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52,2 ans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-0,3 ans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>
            <a:spLocks noChangeArrowheads="1"/>
          </p:cNvSpPr>
          <p:nvPr/>
        </p:nvSpPr>
        <p:spPr bwMode="auto">
          <a:xfrm rot="16200000">
            <a:off x="-3238500" y="3244850"/>
            <a:ext cx="6858000" cy="3683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005F72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 b="1" dirty="0" smtClean="0">
                <a:solidFill>
                  <a:schemeClr val="tx1"/>
                </a:solidFill>
                <a:latin typeface="Book Antiqua" pitchFamily="18" charset="0"/>
                <a:cs typeface="Arial" charset="0"/>
              </a:rPr>
              <a:t>Démographie de la médecine générale à Nogent-sur-Marne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ZoneTexte 2"/>
          <p:cNvSpPr txBox="1">
            <a:spLocks noChangeArrowheads="1"/>
          </p:cNvSpPr>
          <p:nvPr/>
        </p:nvSpPr>
        <p:spPr bwMode="auto">
          <a:xfrm>
            <a:off x="582613" y="98425"/>
            <a:ext cx="2520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rgbClr val="005F7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tx1"/>
                </a:solidFill>
                <a:latin typeface="Book Antiqua" panose="02040602050305030304" pitchFamily="18" charset="0"/>
              </a:rPr>
              <a:t>Densité médicale</a:t>
            </a:r>
          </a:p>
        </p:txBody>
      </p:sp>
      <p:graphicFrame>
        <p:nvGraphicFramePr>
          <p:cNvPr id="5" name="Diagramme 4"/>
          <p:cNvGraphicFramePr/>
          <p:nvPr/>
        </p:nvGraphicFramePr>
        <p:xfrm>
          <a:off x="384692" y="663575"/>
          <a:ext cx="8759308" cy="4584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>
            <a:spLocks noChangeArrowheads="1"/>
          </p:cNvSpPr>
          <p:nvPr/>
        </p:nvSpPr>
        <p:spPr bwMode="auto">
          <a:xfrm rot="16200000">
            <a:off x="-3238500" y="3244850"/>
            <a:ext cx="6858000" cy="3683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005F72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 b="1" dirty="0" smtClean="0">
                <a:solidFill>
                  <a:schemeClr val="tx1"/>
                </a:solidFill>
                <a:latin typeface="Book Antiqua" pitchFamily="18" charset="0"/>
                <a:cs typeface="Arial" charset="0"/>
              </a:rPr>
              <a:t>Démographie de la médecine générale à Nogent-sur-Marne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2"/>
          <p:cNvSpPr txBox="1">
            <a:spLocks noChangeArrowheads="1"/>
          </p:cNvSpPr>
          <p:nvPr/>
        </p:nvSpPr>
        <p:spPr bwMode="auto">
          <a:xfrm>
            <a:off x="582613" y="98425"/>
            <a:ext cx="629761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rgbClr val="005F7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tx1"/>
                </a:solidFill>
                <a:latin typeface="Book Antiqua" panose="02040602050305030304" pitchFamily="18" charset="0"/>
              </a:rPr>
              <a:t>L’exercice libéral/mixte – Pyramide des âges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i="1">
                <a:solidFill>
                  <a:schemeClr val="tx1"/>
                </a:solidFill>
                <a:latin typeface="Book Antiqua" panose="02040602050305030304" pitchFamily="18" charset="0"/>
              </a:rPr>
              <a:t>(Effectifs trop faible qui ne permettent pas une pyramide des âges)</a:t>
            </a:r>
          </a:p>
        </p:txBody>
      </p:sp>
      <p:sp>
        <p:nvSpPr>
          <p:cNvPr id="14338" name="ZoneTexte 3"/>
          <p:cNvSpPr txBox="1">
            <a:spLocks noChangeArrowheads="1"/>
          </p:cNvSpPr>
          <p:nvPr/>
        </p:nvSpPr>
        <p:spPr bwMode="auto">
          <a:xfrm>
            <a:off x="904875" y="1117600"/>
            <a:ext cx="72898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rgbClr val="005F7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  <a:latin typeface="Book Antiqua" panose="02040602050305030304" pitchFamily="18" charset="0"/>
              </a:rPr>
              <a:t>Les moins de 40 ans représentent 8% de l’ensemble des MG lib/mixte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  <a:latin typeface="Book Antiqua" panose="02040602050305030304" pitchFamily="18" charset="0"/>
              </a:rPr>
              <a:t>Les 60 ans et plus représentent 20% de l’ensemble des MG lib/mixte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FF0000"/>
                </a:solidFill>
                <a:latin typeface="Book Antiqua" panose="02040602050305030304" pitchFamily="18" charset="0"/>
              </a:rPr>
              <a:t>Variation des effectifs 2007/2017 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FF0000"/>
                </a:solidFill>
                <a:latin typeface="Book Antiqua" panose="02040602050305030304" pitchFamily="18" charset="0"/>
              </a:rPr>
              <a:t>		&lt;40 ans : -60%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rgbClr val="FF0000"/>
                </a:solidFill>
                <a:latin typeface="Book Antiqua" panose="02040602050305030304" pitchFamily="18" charset="0"/>
              </a:rPr>
              <a:t>		&gt;=60 ans : -38%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 rot="16200000">
            <a:off x="-3238500" y="3244850"/>
            <a:ext cx="6858000" cy="3683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005F72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 b="1" dirty="0" smtClean="0">
                <a:solidFill>
                  <a:schemeClr val="tx1"/>
                </a:solidFill>
                <a:latin typeface="Book Antiqua" pitchFamily="18" charset="0"/>
                <a:cs typeface="Arial" charset="0"/>
              </a:rPr>
              <a:t>Démographie de la médecine générale à Nogent-sur-Marne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/>
        </p:nvSpPr>
        <p:spPr bwMode="auto">
          <a:xfrm rot="16200000">
            <a:off x="-3228975" y="3244850"/>
            <a:ext cx="6858000" cy="3683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005F72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 b="1" dirty="0" smtClean="0">
                <a:solidFill>
                  <a:schemeClr val="tx1"/>
                </a:solidFill>
                <a:latin typeface="Book Antiqua" pitchFamily="18" charset="0"/>
                <a:cs typeface="Arial" charset="0"/>
              </a:rPr>
              <a:t>Démographie de la médecine générale à Nogent-sur-Marne</a:t>
            </a:r>
          </a:p>
        </p:txBody>
      </p:sp>
      <p:sp>
        <p:nvSpPr>
          <p:cNvPr id="15362" name="ZoneTexte 2"/>
          <p:cNvSpPr txBox="1">
            <a:spLocks noChangeArrowheads="1"/>
          </p:cNvSpPr>
          <p:nvPr/>
        </p:nvSpPr>
        <p:spPr bwMode="auto">
          <a:xfrm>
            <a:off x="582613" y="98425"/>
            <a:ext cx="4975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rgbClr val="005F7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tx1"/>
                </a:solidFill>
                <a:latin typeface="Book Antiqua" panose="02040602050305030304" pitchFamily="18" charset="0"/>
              </a:rPr>
              <a:t>Année de début de carrière libérale</a:t>
            </a:r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879475"/>
            <a:ext cx="8740775" cy="474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oneTexte 2"/>
          <p:cNvSpPr txBox="1">
            <a:spLocks noChangeArrowheads="1"/>
          </p:cNvSpPr>
          <p:nvPr/>
        </p:nvSpPr>
        <p:spPr bwMode="auto">
          <a:xfrm>
            <a:off x="582613" y="98425"/>
            <a:ext cx="5086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rgbClr val="005F7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>
                <a:solidFill>
                  <a:schemeClr val="tx1"/>
                </a:solidFill>
                <a:latin typeface="Book Antiqua" panose="02040602050305030304" pitchFamily="18" charset="0"/>
              </a:rPr>
              <a:t>Origine du diplôme (MG lib/mixte)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82613" y="1254125"/>
          <a:ext cx="8380412" cy="4108452"/>
        </p:xfrm>
        <a:graphic>
          <a:graphicData uri="http://schemas.openxmlformats.org/drawingml/2006/table">
            <a:tbl>
              <a:tblPr/>
              <a:tblGrid>
                <a:gridCol w="2794000"/>
                <a:gridCol w="2792412"/>
                <a:gridCol w="2794000"/>
              </a:tblGrid>
              <a:tr h="1027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Book Antiqua" panose="02040602050305030304" pitchFamily="18" charset="0"/>
                        <a:cs typeface="Arial" panose="020B0604020202020204" pitchFamily="34" charset="0"/>
                      </a:endParaRP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2007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27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France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27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UE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27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Hors UE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rgbClr val="005F7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8" marR="9144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>
            <a:spLocks noChangeArrowheads="1"/>
          </p:cNvSpPr>
          <p:nvPr/>
        </p:nvSpPr>
        <p:spPr bwMode="auto">
          <a:xfrm rot="16200000">
            <a:off x="-3238500" y="3244850"/>
            <a:ext cx="6858000" cy="3683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005F72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 b="1" dirty="0" smtClean="0">
                <a:solidFill>
                  <a:schemeClr val="tx1"/>
                </a:solidFill>
                <a:latin typeface="Book Antiqua" pitchFamily="18" charset="0"/>
                <a:cs typeface="Arial" charset="0"/>
              </a:rPr>
              <a:t>Démographie de la médecine générale à Nogent-sur-Marne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NOM génériq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84812</TotalTime>
  <Words>320</Words>
  <Application>Microsoft Office PowerPoint</Application>
  <PresentationFormat>Affichage à l'écran (4:3)</PresentationFormat>
  <Paragraphs>133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Calibri</vt:lpstr>
      <vt:lpstr>Arial</vt:lpstr>
      <vt:lpstr>Book Antiqua</vt:lpstr>
      <vt:lpstr>CNOM générique</vt:lpstr>
      <vt:lpstr>Démographie de la médecine générale à nogent-sur-marne  dr bernard le douarin président du cdom 94 secrétaire général adjoint//dsi cnom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Doux, Simon (PAR-LWW)</dc:creator>
  <cp:lastModifiedBy>Utilisateur Windows</cp:lastModifiedBy>
  <cp:revision>438</cp:revision>
  <cp:lastPrinted>2017-12-18T15:10:07Z</cp:lastPrinted>
  <dcterms:created xsi:type="dcterms:W3CDTF">2014-01-30T12:06:17Z</dcterms:created>
  <dcterms:modified xsi:type="dcterms:W3CDTF">2019-06-25T06:19:25Z</dcterms:modified>
</cp:coreProperties>
</file>