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7807F-6C51-4562-8EE4-B3879FBA5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A817FC-09B6-4BC4-92A2-E6096DB47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698AD1-FDEF-41A8-8743-F2D7C120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A482E-E216-4223-945C-7ADCE2EF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D944B2-008F-446B-BD5E-61920A9F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2B71B-FBC8-4739-A4E0-6D8DE4F86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6DAC39-226F-4D44-B4FD-FA182C28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C99B07-2863-4C47-97C9-B1CC5C73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9D22C-AB1A-44D2-B5B3-CA46CD58C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2F20AE-5EAD-4741-BD16-B8C96343A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72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AA2BCA7-388B-4A6B-A028-03EC64635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49C6D8-4269-484A-A3EC-CD1416CE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1A9FBC-10A6-4F1B-8570-C3D8BD3F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B0306E-6355-434D-B60C-A71A9790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F8FBBD-0C2D-4ECA-8398-4E3E2059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73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50596-C27E-4DA5-A056-D1FF9D85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3A27C2-9415-49F8-9771-1378A6519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E7AC2A-6442-4553-85FC-47E64438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D014E5-271F-4729-90EA-717C83D1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67C9FB-0BC5-43A9-934B-60073CED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72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A2AFF-08C2-483D-BDF6-B3923688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3C2054-880A-430F-A3EE-76C7261FD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7B3312-0B59-4A14-84F4-E73D536C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911719-5E8B-450D-817E-8920C1F9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56E430-B257-4E01-98DD-7182D311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AF307-3234-4CC6-AEFA-955FBBFB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45B9AC-DCF2-4BC1-BC86-0F2BFFBC9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9D73B7-CCA7-4816-863E-82A54B0CB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7FE046-FC5F-4AE9-9BA8-8C431041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8D6B1F-7469-4722-82C0-C5773726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C36A63-8879-4D81-9DD7-90873D1FC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69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CFD3E1-1A30-4FC2-907F-3CA2ABB72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7EDF77-42B7-4DFA-A596-C679297B6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2C14BB-997B-4B5A-AF3B-E4A37F2C7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E5DB19-0AF0-4F57-8D05-780CE69CC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3C89397-2D4F-40F9-AC69-132B2AFB5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B8DBA2-DBE0-48BF-B64D-49DE22F6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0A7BCF1-B170-42B4-B81F-8EA86120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A696FA-DB44-4E9A-B1BA-76A28BD8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8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3B7691-2961-4335-92C5-D5AED270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C5A4A3-BAC0-4A95-98FE-87684C98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A7BB34-E6CE-4EF6-8FE2-5425B7E7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26ADC2-AE9C-4B31-94B1-708E73BB9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56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2ACC23-3474-49B3-B63A-7D0990CA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21044F-243C-4ECC-AF54-95617759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42385D-B0EA-4D83-AF5B-649B14F8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30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64F35-1DDD-4A40-AC05-E5C9847D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9959DF-F18C-47DC-8510-D314E5D16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CAA1B3-473A-4EED-A785-EF0F85443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AA741C-4BE5-4122-8D4D-FD05293A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4F2816-3332-4751-AA18-5D545BF2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52E389-0DAB-4E7A-B1B2-E222FBF04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55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6AA90-6A57-4560-9551-C5BFD944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4081F5-920D-4CFB-89D3-C0E1D54F2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29F3A3-D87D-436B-9500-2791B8F64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4F3BF4-DCDD-42A1-B6B7-59A1FBC3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77F2F1-072C-4CD3-8F31-E2B0F378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7A256E-6655-4BB0-849C-F4B863B9A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49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8B1669-0F51-4602-BE93-F24674BC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AE0440-499C-41F3-9D11-EE9869E3B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C821BC-FAE9-4F73-956F-44321A7B1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4EB5-72DD-46C4-ABE7-DFBC5E5F41B3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8BB80E-7BC9-40A9-A9BE-CF1E5FF66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E06C3-234C-4E2B-8DA4-F24E8E551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CD5E-8F2D-4FA3-97E6-F1AEE06B1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39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636ED8-A82E-46A3-ACA9-0B5817B47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E4A86E-3AFB-4958-BDAF-19B31AD1A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DAF6CAE-D139-4813-BA88-54DCACDE1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053"/>
            <a:ext cx="12192000" cy="638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431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LEROY-GUIRAUT Aveline</dc:creator>
  <cp:lastModifiedBy>LEROY-GUIRAUT Aveline</cp:lastModifiedBy>
  <cp:revision>1</cp:revision>
  <dcterms:created xsi:type="dcterms:W3CDTF">2021-02-26T13:29:59Z</dcterms:created>
  <dcterms:modified xsi:type="dcterms:W3CDTF">2021-02-26T13:30:57Z</dcterms:modified>
</cp:coreProperties>
</file>