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j8SOz3UFcHhH13DeNxbE16A8CE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34354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34466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15109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fce647aa21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" name="Google Shape;213;gfce647aa21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18656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fce647aa2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fce647aa2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346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1083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fce647aa2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fce647aa2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9393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9095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17960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0ca8c9ef0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100ca8c9ef0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37461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84719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56960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476819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8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800100" y="1857629"/>
            <a:ext cx="7543800" cy="25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r-FR" sz="3200" b="1"/>
              <a:t>SPEED – MEETING</a:t>
            </a:r>
            <a:endParaRPr sz="32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fr-FR" sz="3200" b="1"/>
              <a:t>pour présenter son projet </a:t>
            </a:r>
            <a:endParaRPr sz="3200" b="1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720744" y="4234303"/>
            <a:ext cx="770250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ct val="100000"/>
              <a:buNone/>
            </a:pPr>
            <a:r>
              <a:rPr lang="fr-FR" b="1">
                <a:solidFill>
                  <a:srgbClr val="93C47D"/>
                </a:solidFill>
              </a:rPr>
              <a:t>Rencontres entre porteurs de projets et structures de l’accompagnement et du financement</a:t>
            </a:r>
            <a:endParaRPr>
              <a:solidFill>
                <a:srgbClr val="93C47D"/>
              </a:solidFill>
            </a:endParaRPr>
          </a:p>
        </p:txBody>
      </p:sp>
      <p:grpSp>
        <p:nvGrpSpPr>
          <p:cNvPr id="86" name="Google Shape;86;p1"/>
          <p:cNvGrpSpPr/>
          <p:nvPr/>
        </p:nvGrpSpPr>
        <p:grpSpPr>
          <a:xfrm>
            <a:off x="505942" y="5301100"/>
            <a:ext cx="8638059" cy="1321655"/>
            <a:chOff x="505942" y="5301100"/>
            <a:chExt cx="8638059" cy="1321655"/>
          </a:xfrm>
        </p:grpSpPr>
        <p:pic>
          <p:nvPicPr>
            <p:cNvPr id="87" name="Google Shape;87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05869" y="5465111"/>
              <a:ext cx="1584176" cy="9936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05942" y="5301100"/>
              <a:ext cx="1113755" cy="13216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" name="Google Shape;89;p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05663" y="5615451"/>
              <a:ext cx="2514236" cy="99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804834" y="5465098"/>
              <a:ext cx="2339167" cy="993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1" name="Google Shape;91;p1"/>
          <p:cNvPicPr preferRelativeResize="0"/>
          <p:nvPr/>
        </p:nvPicPr>
        <p:blipFill rotWithShape="1">
          <a:blip r:embed="rId7">
            <a:alphaModFix/>
          </a:blip>
          <a:srcRect b="48022"/>
          <a:stretch/>
        </p:blipFill>
        <p:spPr>
          <a:xfrm>
            <a:off x="1027425" y="537600"/>
            <a:ext cx="2519150" cy="18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8">
            <a:alphaModFix/>
          </a:blip>
          <a:srcRect l="41772"/>
          <a:stretch/>
        </p:blipFill>
        <p:spPr>
          <a:xfrm>
            <a:off x="6340074" y="351550"/>
            <a:ext cx="2003825" cy="203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"/>
          <p:cNvSpPr txBox="1">
            <a:spLocks noGrp="1"/>
          </p:cNvSpPr>
          <p:nvPr>
            <p:ph type="title"/>
          </p:nvPr>
        </p:nvSpPr>
        <p:spPr>
          <a:xfrm>
            <a:off x="17804" y="466795"/>
            <a:ext cx="5273698" cy="62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fr-FR" sz="3000" b="1">
                <a:latin typeface="Calibri"/>
                <a:ea typeface="Calibri"/>
                <a:cs typeface="Calibri"/>
                <a:sym typeface="Calibri"/>
              </a:rPr>
              <a:t>AlterSenso</a:t>
            </a:r>
            <a:endParaRPr sz="30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8"/>
          <p:cNvSpPr txBox="1">
            <a:spLocks noGrp="1"/>
          </p:cNvSpPr>
          <p:nvPr>
            <p:ph type="body" idx="1"/>
          </p:nvPr>
        </p:nvSpPr>
        <p:spPr>
          <a:xfrm>
            <a:off x="-1332650" y="1551377"/>
            <a:ext cx="8229600" cy="16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sz="2800" b="1"/>
              <a:t>Grégory AZOULAY</a:t>
            </a:r>
            <a:endParaRPr/>
          </a:p>
          <a:p>
            <a:pPr marL="11430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11430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/>
              <a:t>Fondateur et président</a:t>
            </a:r>
            <a:endParaRPr sz="2800"/>
          </a:p>
        </p:txBody>
      </p:sp>
      <p:pic>
        <p:nvPicPr>
          <p:cNvPr id="202" name="Google Shape;20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9343" y="3717032"/>
            <a:ext cx="3483926" cy="10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8"/>
          <p:cNvSpPr txBox="1"/>
          <p:nvPr/>
        </p:nvSpPr>
        <p:spPr>
          <a:xfrm>
            <a:off x="4139952" y="427772"/>
            <a:ext cx="5273698" cy="627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</a:pPr>
            <a:r>
              <a:rPr lang="fr-FR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BNP PARIBAS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8"/>
          <p:cNvSpPr txBox="1"/>
          <p:nvPr/>
        </p:nvSpPr>
        <p:spPr>
          <a:xfrm>
            <a:off x="2483768" y="155137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r-FR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Isabelle CROS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Chargée d’affaires entrepreneurs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6600" y="3620307"/>
            <a:ext cx="3876265" cy="11612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6" name="Google Shape;206;p8"/>
          <p:cNvGrpSpPr/>
          <p:nvPr/>
        </p:nvGrpSpPr>
        <p:grpSpPr>
          <a:xfrm>
            <a:off x="778852" y="5711761"/>
            <a:ext cx="7864089" cy="1042521"/>
            <a:chOff x="505942" y="5301100"/>
            <a:chExt cx="8638059" cy="1321655"/>
          </a:xfrm>
        </p:grpSpPr>
        <p:pic>
          <p:nvPicPr>
            <p:cNvPr id="207" name="Google Shape;207;p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05869" y="5465111"/>
              <a:ext cx="1584176" cy="9936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05942" y="5301100"/>
              <a:ext cx="1113755" cy="13216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9" name="Google Shape;209;p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005663" y="5615451"/>
              <a:ext cx="2514236" cy="99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8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804834" y="5465098"/>
              <a:ext cx="2339167" cy="993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fce647aa21_0_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fr-FR" sz="3563"/>
              <a:t>Organisation </a:t>
            </a:r>
            <a:endParaRPr sz="3959"/>
          </a:p>
        </p:txBody>
      </p:sp>
      <p:grpSp>
        <p:nvGrpSpPr>
          <p:cNvPr id="216" name="Google Shape;216;gfce647aa21_0_31"/>
          <p:cNvGrpSpPr/>
          <p:nvPr/>
        </p:nvGrpSpPr>
        <p:grpSpPr>
          <a:xfrm>
            <a:off x="778852" y="5711761"/>
            <a:ext cx="7864089" cy="1042521"/>
            <a:chOff x="505942" y="5301100"/>
            <a:chExt cx="8638059" cy="1321655"/>
          </a:xfrm>
        </p:grpSpPr>
        <p:pic>
          <p:nvPicPr>
            <p:cNvPr id="217" name="Google Shape;217;gfce647aa21_0_3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05869" y="5465111"/>
              <a:ext cx="1584176" cy="9936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8" name="Google Shape;218;gfce647aa21_0_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05942" y="5301100"/>
              <a:ext cx="1113755" cy="13216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gfce647aa21_0_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05663" y="5615451"/>
              <a:ext cx="2514236" cy="99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0" name="Google Shape;220;gfce647aa21_0_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804834" y="5465098"/>
              <a:ext cx="2339167" cy="993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1" name="Google Shape;221;gfce647aa21_0_31"/>
          <p:cNvSpPr txBox="1"/>
          <p:nvPr/>
        </p:nvSpPr>
        <p:spPr>
          <a:xfrm>
            <a:off x="852975" y="1666175"/>
            <a:ext cx="72846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Font typeface="Calibri"/>
              <a:buChar char="●"/>
            </a:pPr>
            <a:r>
              <a:rPr lang="fr-FR" sz="2100">
                <a:latin typeface="Calibri"/>
                <a:ea typeface="Calibri"/>
                <a:cs typeface="Calibri"/>
                <a:sym typeface="Calibri"/>
              </a:rPr>
              <a:t>Chaque tour d’échanges dure 20 minutes 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fr-FR" sz="2100">
                <a:latin typeface="Calibri"/>
                <a:ea typeface="Calibri"/>
                <a:cs typeface="Calibri"/>
                <a:sym typeface="Calibri"/>
              </a:rPr>
              <a:t>Entre vos tours, vous pourrez échanger avec les autres participants : un post-it géant sera mis à votre disposition pour y coller vos cartes de visites, projets, idées… 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fce647aa21_0_15"/>
          <p:cNvSpPr txBox="1">
            <a:spLocks noGrp="1"/>
          </p:cNvSpPr>
          <p:nvPr>
            <p:ph type="title"/>
          </p:nvPr>
        </p:nvSpPr>
        <p:spPr>
          <a:xfrm>
            <a:off x="346325" y="13323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700" b="1"/>
              <a:t>Bonne matinée ! </a:t>
            </a:r>
            <a:endParaRPr sz="4900" b="1"/>
          </a:p>
        </p:txBody>
      </p:sp>
      <p:pic>
        <p:nvPicPr>
          <p:cNvPr id="227" name="Google Shape;227;gfce647aa21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8975" y="2709775"/>
            <a:ext cx="3804300" cy="2130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8" name="Google Shape;228;gfce647aa21_0_15"/>
          <p:cNvGrpSpPr/>
          <p:nvPr/>
        </p:nvGrpSpPr>
        <p:grpSpPr>
          <a:xfrm>
            <a:off x="778852" y="5711761"/>
            <a:ext cx="7864089" cy="1042521"/>
            <a:chOff x="505942" y="5301100"/>
            <a:chExt cx="8638059" cy="1321655"/>
          </a:xfrm>
        </p:grpSpPr>
        <p:pic>
          <p:nvPicPr>
            <p:cNvPr id="229" name="Google Shape;229;gfce647aa21_0_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05869" y="5465111"/>
              <a:ext cx="1584176" cy="9936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0" name="Google Shape;230;gfce647aa21_0_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05942" y="5301100"/>
              <a:ext cx="1113755" cy="13216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gfce647aa21_0_1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005663" y="5615451"/>
              <a:ext cx="2514236" cy="99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gfce647aa21_0_1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804834" y="5465098"/>
              <a:ext cx="2339167" cy="993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114"/>
              <a:buFont typeface="Calibri"/>
              <a:buNone/>
            </a:pPr>
            <a:r>
              <a:rPr lang="fr-FR" sz="3563"/>
              <a:t>Déroulé</a:t>
            </a:r>
            <a:br>
              <a:rPr lang="fr-FR" sz="3563"/>
            </a:br>
            <a:r>
              <a:rPr lang="fr-FR" sz="3563"/>
              <a:t>9h-12h</a:t>
            </a:r>
            <a:endParaRPr sz="3959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457200" y="1730149"/>
            <a:ext cx="8507400" cy="39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</a:pPr>
            <a:r>
              <a:rPr lang="fr-FR" sz="2400" b="1">
                <a:solidFill>
                  <a:srgbClr val="333333"/>
                </a:solidFill>
                <a:highlight>
                  <a:srgbClr val="FFFFFF"/>
                </a:highlight>
              </a:rPr>
              <a:t>9h : </a:t>
            </a:r>
            <a:r>
              <a:rPr lang="fr-FR" sz="2400">
                <a:solidFill>
                  <a:srgbClr val="333333"/>
                </a:solidFill>
                <a:highlight>
                  <a:srgbClr val="FFFFFF"/>
                </a:highlight>
              </a:rPr>
              <a:t>Accueil porteurs de projets</a:t>
            </a:r>
            <a:endParaRPr sz="2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fr-FR" sz="2400" b="1">
                <a:solidFill>
                  <a:srgbClr val="333333"/>
                </a:solidFill>
                <a:highlight>
                  <a:srgbClr val="FFFFFF"/>
                </a:highlight>
              </a:rPr>
              <a:t>9h30 </a:t>
            </a:r>
            <a:r>
              <a:rPr lang="fr-FR" sz="2400">
                <a:solidFill>
                  <a:srgbClr val="333333"/>
                </a:solidFill>
                <a:highlight>
                  <a:srgbClr val="FFFFFF"/>
                </a:highlight>
              </a:rPr>
              <a:t>: Présentation de la matinée et des intervenants</a:t>
            </a:r>
            <a:endParaRPr sz="2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fr-FR" sz="2400" b="1">
                <a:solidFill>
                  <a:srgbClr val="333333"/>
                </a:solidFill>
                <a:highlight>
                  <a:srgbClr val="FFFFFF"/>
                </a:highlight>
              </a:rPr>
              <a:t>9h45 :</a:t>
            </a:r>
            <a:r>
              <a:rPr lang="fr-FR" sz="2400">
                <a:solidFill>
                  <a:srgbClr val="333333"/>
                </a:solidFill>
                <a:highlight>
                  <a:srgbClr val="FFFFFF"/>
                </a:highlight>
              </a:rPr>
              <a:t> Premier tour de rendez-vous</a:t>
            </a:r>
            <a:endParaRPr sz="2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fr-FR" sz="2400" b="1">
                <a:solidFill>
                  <a:srgbClr val="333333"/>
                </a:solidFill>
                <a:highlight>
                  <a:srgbClr val="FFFFFF"/>
                </a:highlight>
              </a:rPr>
              <a:t>10h10 :</a:t>
            </a:r>
            <a:r>
              <a:rPr lang="fr-FR" sz="2400">
                <a:solidFill>
                  <a:srgbClr val="333333"/>
                </a:solidFill>
                <a:highlight>
                  <a:srgbClr val="FFFFFF"/>
                </a:highlight>
              </a:rPr>
              <a:t> Deuxième tour</a:t>
            </a:r>
            <a:endParaRPr sz="2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fr-FR" sz="2400" b="1">
                <a:solidFill>
                  <a:srgbClr val="333333"/>
                </a:solidFill>
                <a:highlight>
                  <a:srgbClr val="FFFFFF"/>
                </a:highlight>
              </a:rPr>
              <a:t>10h35 :</a:t>
            </a:r>
            <a:r>
              <a:rPr lang="fr-FR" sz="2400">
                <a:solidFill>
                  <a:srgbClr val="333333"/>
                </a:solidFill>
                <a:highlight>
                  <a:srgbClr val="FFFFFF"/>
                </a:highlight>
              </a:rPr>
              <a:t> Troisième tour</a:t>
            </a:r>
            <a:endParaRPr sz="2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fr-FR" sz="2400" b="1">
                <a:solidFill>
                  <a:srgbClr val="333333"/>
                </a:solidFill>
                <a:highlight>
                  <a:srgbClr val="FFFFFF"/>
                </a:highlight>
              </a:rPr>
              <a:t>11h : </a:t>
            </a:r>
            <a:r>
              <a:rPr lang="fr-FR" sz="2400">
                <a:solidFill>
                  <a:srgbClr val="333333"/>
                </a:solidFill>
                <a:highlight>
                  <a:srgbClr val="FFFFFF"/>
                </a:highlight>
              </a:rPr>
              <a:t>Dernier tour</a:t>
            </a:r>
            <a:endParaRPr sz="240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fr-FR" sz="2400" b="1">
                <a:solidFill>
                  <a:srgbClr val="333333"/>
                </a:solidFill>
                <a:highlight>
                  <a:srgbClr val="FFFFFF"/>
                </a:highlight>
              </a:rPr>
              <a:t>11h30 - 12h : </a:t>
            </a:r>
            <a:r>
              <a:rPr lang="fr-FR" sz="2400">
                <a:solidFill>
                  <a:srgbClr val="333333"/>
                </a:solidFill>
                <a:highlight>
                  <a:srgbClr val="FFFFFF"/>
                </a:highlight>
              </a:rPr>
              <a:t>Temps informel d'échanges</a:t>
            </a:r>
            <a:endParaRPr sz="2400" b="1"/>
          </a:p>
        </p:txBody>
      </p:sp>
      <p:grpSp>
        <p:nvGrpSpPr>
          <p:cNvPr id="99" name="Google Shape;99;p2"/>
          <p:cNvGrpSpPr/>
          <p:nvPr/>
        </p:nvGrpSpPr>
        <p:grpSpPr>
          <a:xfrm>
            <a:off x="778852" y="5711761"/>
            <a:ext cx="7864089" cy="1042521"/>
            <a:chOff x="505942" y="5301100"/>
            <a:chExt cx="8638059" cy="1321655"/>
          </a:xfrm>
        </p:grpSpPr>
        <p:pic>
          <p:nvPicPr>
            <p:cNvPr id="100" name="Google Shape;100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905869" y="5465111"/>
              <a:ext cx="1584176" cy="9936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1" name="Google Shape;101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05942" y="5301100"/>
              <a:ext cx="1113755" cy="13216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05663" y="5615451"/>
              <a:ext cx="2514236" cy="99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804834" y="5465098"/>
              <a:ext cx="2339167" cy="993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fce647aa21_0_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fr-FR" sz="3359"/>
              <a:t>Merci à la mairie d’Ivry et l’Espace Gérard Philipe de nous accueillir ! </a:t>
            </a:r>
            <a:endParaRPr sz="3359"/>
          </a:p>
        </p:txBody>
      </p:sp>
      <p:sp>
        <p:nvSpPr>
          <p:cNvPr id="109" name="Google Shape;109;gfce647aa21_0_0"/>
          <p:cNvSpPr txBox="1">
            <a:spLocks noGrp="1"/>
          </p:cNvSpPr>
          <p:nvPr>
            <p:ph type="body" idx="1"/>
          </p:nvPr>
        </p:nvSpPr>
        <p:spPr>
          <a:xfrm>
            <a:off x="457200" y="2043750"/>
            <a:ext cx="4114800" cy="213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 b="1"/>
              <a:t>Sarah MEDALEL </a:t>
            </a:r>
            <a:endParaRPr b="1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 sz="2100"/>
              <a:t>Responsable de service et de l’équipement Gérard Philipe</a:t>
            </a:r>
            <a:endParaRPr sz="2100"/>
          </a:p>
        </p:txBody>
      </p:sp>
      <p:pic>
        <p:nvPicPr>
          <p:cNvPr id="110" name="Google Shape;110;gfce647aa2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9012" y="3950988"/>
            <a:ext cx="2021299" cy="147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gfce647aa21_0_0"/>
          <p:cNvSpPr txBox="1">
            <a:spLocks noGrp="1"/>
          </p:cNvSpPr>
          <p:nvPr>
            <p:ph type="body" idx="1"/>
          </p:nvPr>
        </p:nvSpPr>
        <p:spPr>
          <a:xfrm>
            <a:off x="457200" y="4097150"/>
            <a:ext cx="3921000" cy="1614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 b="1"/>
              <a:t>Loïc RONDEAU</a:t>
            </a:r>
            <a:endParaRPr b="1"/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fr-FR" sz="2200"/>
              <a:t>Chargé des publics, Espace Gérard Philipe</a:t>
            </a:r>
            <a:endParaRPr sz="2200"/>
          </a:p>
        </p:txBody>
      </p:sp>
      <p:pic>
        <p:nvPicPr>
          <p:cNvPr id="112" name="Google Shape;112;gfce647aa21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9939" y="1728275"/>
            <a:ext cx="2579425" cy="1937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gfce647aa21_0_0"/>
          <p:cNvGrpSpPr/>
          <p:nvPr/>
        </p:nvGrpSpPr>
        <p:grpSpPr>
          <a:xfrm>
            <a:off x="778852" y="5711761"/>
            <a:ext cx="7864089" cy="1042521"/>
            <a:chOff x="505942" y="5301100"/>
            <a:chExt cx="8638059" cy="1321655"/>
          </a:xfrm>
        </p:grpSpPr>
        <p:pic>
          <p:nvPicPr>
            <p:cNvPr id="114" name="Google Shape;114;gfce647aa21_0_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05869" y="5465111"/>
              <a:ext cx="1584176" cy="9936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5" name="Google Shape;115;gfce647aa21_0_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05942" y="5301100"/>
              <a:ext cx="1113755" cy="13216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Google Shape;116;gfce647aa21_0_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005663" y="5615451"/>
              <a:ext cx="2514236" cy="99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17;gfce647aa21_0_0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804834" y="5465098"/>
              <a:ext cx="2339167" cy="993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>
            <a:spLocks noGrp="1"/>
          </p:cNvSpPr>
          <p:nvPr>
            <p:ph type="body" idx="1"/>
          </p:nvPr>
        </p:nvSpPr>
        <p:spPr>
          <a:xfrm>
            <a:off x="4687100" y="771725"/>
            <a:ext cx="3811200" cy="10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sz="2600" b="1"/>
              <a:t>Hannah TAIB</a:t>
            </a:r>
            <a:endParaRPr sz="2200"/>
          </a:p>
          <a:p>
            <a:pPr marL="11430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200"/>
              <a:t>Chargée de financement ESS</a:t>
            </a:r>
            <a:endParaRPr sz="3000"/>
          </a:p>
        </p:txBody>
      </p:sp>
      <p:sp>
        <p:nvSpPr>
          <p:cNvPr id="123" name="Google Shape;123;p3"/>
          <p:cNvSpPr txBox="1"/>
          <p:nvPr/>
        </p:nvSpPr>
        <p:spPr>
          <a:xfrm>
            <a:off x="4687100" y="2535912"/>
            <a:ext cx="3811200" cy="14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r-FR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Sidane NDIAYE</a:t>
            </a: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Responsable ESS – Chef de projet DLA 94</a:t>
            </a:r>
            <a:endParaRPr sz="2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4" name="Google Shape;124;p3" descr="http://www.bge-adil.eu/wp-content/uploads/2017/11/round-logo.png"/>
          <p:cNvPicPr preferRelativeResize="0"/>
          <p:nvPr/>
        </p:nvPicPr>
        <p:blipFill rotWithShape="1">
          <a:blip r:embed="rId3">
            <a:alphaModFix/>
          </a:blip>
          <a:srcRect r="25256"/>
          <a:stretch/>
        </p:blipFill>
        <p:spPr>
          <a:xfrm>
            <a:off x="1211588" y="2328900"/>
            <a:ext cx="1997425" cy="158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700" y="664325"/>
            <a:ext cx="3181350" cy="1257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6" name="Google Shape;126;p3"/>
          <p:cNvGrpSpPr/>
          <p:nvPr/>
        </p:nvGrpSpPr>
        <p:grpSpPr>
          <a:xfrm>
            <a:off x="778852" y="5711761"/>
            <a:ext cx="7864089" cy="1042521"/>
            <a:chOff x="505942" y="5301100"/>
            <a:chExt cx="8638059" cy="1321655"/>
          </a:xfrm>
        </p:grpSpPr>
        <p:pic>
          <p:nvPicPr>
            <p:cNvPr id="127" name="Google Shape;127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05869" y="5465111"/>
              <a:ext cx="1584176" cy="9936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8" name="Google Shape;128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05942" y="5301100"/>
              <a:ext cx="1113755" cy="13216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005663" y="5615451"/>
              <a:ext cx="2514236" cy="99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804834" y="5465098"/>
              <a:ext cx="2339167" cy="993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1" name="Google Shape;131;p3"/>
          <p:cNvSpPr txBox="1">
            <a:spLocks noGrp="1"/>
          </p:cNvSpPr>
          <p:nvPr>
            <p:ph type="body" idx="1"/>
          </p:nvPr>
        </p:nvSpPr>
        <p:spPr>
          <a:xfrm>
            <a:off x="4399850" y="4624877"/>
            <a:ext cx="4385700" cy="9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sz="2600" b="1"/>
              <a:t>Adèle Dunoyer</a:t>
            </a:r>
            <a:endParaRPr sz="2900"/>
          </a:p>
          <a:p>
            <a:pPr marL="11430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200"/>
              <a:t>Coordinatrice</a:t>
            </a:r>
            <a:endParaRPr sz="3000"/>
          </a:p>
        </p:txBody>
      </p:sp>
      <p:pic>
        <p:nvPicPr>
          <p:cNvPr id="132" name="Google Shape;132;p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6425" y="4128925"/>
            <a:ext cx="2807764" cy="158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 txBox="1">
            <a:spLocks noGrp="1"/>
          </p:cNvSpPr>
          <p:nvPr>
            <p:ph type="body" idx="1"/>
          </p:nvPr>
        </p:nvSpPr>
        <p:spPr>
          <a:xfrm>
            <a:off x="2118600" y="2788425"/>
            <a:ext cx="49068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1143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800" b="1"/>
              <a:t>Mélissa IKPE</a:t>
            </a:r>
            <a:endParaRPr/>
          </a:p>
          <a:p>
            <a:pPr marL="11430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/>
          </a:p>
          <a:p>
            <a:pPr marL="11430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400"/>
              <a:t>Chargée de mission ESS</a:t>
            </a:r>
            <a:endParaRPr sz="2400"/>
          </a:p>
          <a:p>
            <a:pPr marL="11430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400"/>
              <a:t>et </a:t>
            </a:r>
            <a:endParaRPr sz="2400"/>
          </a:p>
          <a:p>
            <a:pPr marL="11430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400" b="1"/>
              <a:t>Le Club CIGALES de Choisy-le-Roi</a:t>
            </a:r>
            <a:endParaRPr sz="2400" b="1"/>
          </a:p>
          <a:p>
            <a:pPr marL="11430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r-FR" sz="2400" b="1"/>
              <a:t>Le Club CIGALES d’Ivry-sur-Seine  </a:t>
            </a:r>
            <a:endParaRPr sz="2400" b="1"/>
          </a:p>
        </p:txBody>
      </p:sp>
      <p:pic>
        <p:nvPicPr>
          <p:cNvPr id="138" name="Google Shape;13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35361" y="560484"/>
            <a:ext cx="2984875" cy="18722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9" name="Google Shape;139;p4"/>
          <p:cNvGrpSpPr/>
          <p:nvPr/>
        </p:nvGrpSpPr>
        <p:grpSpPr>
          <a:xfrm>
            <a:off x="778852" y="5711761"/>
            <a:ext cx="7864089" cy="1042521"/>
            <a:chOff x="505942" y="5301100"/>
            <a:chExt cx="8638059" cy="1321655"/>
          </a:xfrm>
        </p:grpSpPr>
        <p:pic>
          <p:nvPicPr>
            <p:cNvPr id="140" name="Google Shape;140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05869" y="5465111"/>
              <a:ext cx="1584176" cy="9936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1" name="Google Shape;141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05942" y="5301100"/>
              <a:ext cx="1113755" cy="13216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005663" y="5615451"/>
              <a:ext cx="2514236" cy="99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3" name="Google Shape;143;p4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804834" y="5465098"/>
              <a:ext cx="2339167" cy="993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g100ca8c9ef0_1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8045" y="548375"/>
            <a:ext cx="3683307" cy="1872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100ca8c9ef0_1_0"/>
          <p:cNvSpPr txBox="1"/>
          <p:nvPr/>
        </p:nvSpPr>
        <p:spPr>
          <a:xfrm>
            <a:off x="4676550" y="2800470"/>
            <a:ext cx="41148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Laurianne JOUFFREY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Chargée d’affaires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0" name="Google Shape;150;g100ca8c9ef0_1_0"/>
          <p:cNvGrpSpPr/>
          <p:nvPr/>
        </p:nvGrpSpPr>
        <p:grpSpPr>
          <a:xfrm>
            <a:off x="778852" y="5711761"/>
            <a:ext cx="7864089" cy="1042521"/>
            <a:chOff x="505942" y="5301100"/>
            <a:chExt cx="8638059" cy="1321655"/>
          </a:xfrm>
        </p:grpSpPr>
        <p:pic>
          <p:nvPicPr>
            <p:cNvPr id="151" name="Google Shape;151;g100ca8c9ef0_1_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05869" y="5465111"/>
              <a:ext cx="1584176" cy="9936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g100ca8c9ef0_1_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05942" y="5301100"/>
              <a:ext cx="1113755" cy="13216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g100ca8c9ef0_1_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005663" y="5615451"/>
              <a:ext cx="2514236" cy="99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g100ca8c9ef0_1_0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804834" y="5465098"/>
              <a:ext cx="2339167" cy="9936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5" name="Google Shape;155;g100ca8c9ef0_1_0"/>
          <p:cNvSpPr txBox="1"/>
          <p:nvPr/>
        </p:nvSpPr>
        <p:spPr>
          <a:xfrm>
            <a:off x="610500" y="2928745"/>
            <a:ext cx="4114800" cy="18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11430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Mylène MARIE-MAGDELEINE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Mélisande PAVILLET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Chargées de projet ESS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g100ca8c9ef0_1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8851" y="657821"/>
            <a:ext cx="3524575" cy="201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>
            <a:spLocks noGrp="1"/>
          </p:cNvSpPr>
          <p:nvPr>
            <p:ph type="body" idx="1"/>
          </p:nvPr>
        </p:nvSpPr>
        <p:spPr>
          <a:xfrm>
            <a:off x="457200" y="3312530"/>
            <a:ext cx="4114800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sz="2600" b="1"/>
              <a:t>Mickaël VARTUAROGLU</a:t>
            </a:r>
            <a:endParaRPr sz="3000"/>
          </a:p>
          <a:p>
            <a:pPr marL="11430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/>
          </a:p>
          <a:p>
            <a:pPr marL="11430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/>
              <a:t>Chargé de projet ESS</a:t>
            </a:r>
            <a:endParaRPr/>
          </a:p>
        </p:txBody>
      </p:sp>
      <p:sp>
        <p:nvSpPr>
          <p:cNvPr id="162" name="Google Shape;162;p5"/>
          <p:cNvSpPr txBox="1"/>
          <p:nvPr/>
        </p:nvSpPr>
        <p:spPr>
          <a:xfrm>
            <a:off x="4890500" y="3312525"/>
            <a:ext cx="4114800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r-FR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Suzel CHASSEFEIRE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Bénévole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5" descr="http://www.cda-asso.com/images/log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5652" y="802303"/>
            <a:ext cx="2164499" cy="18602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4" name="Google Shape;164;p5"/>
          <p:cNvGrpSpPr/>
          <p:nvPr/>
        </p:nvGrpSpPr>
        <p:grpSpPr>
          <a:xfrm>
            <a:off x="778852" y="5711761"/>
            <a:ext cx="7864089" cy="1042521"/>
            <a:chOff x="505942" y="5301100"/>
            <a:chExt cx="8638059" cy="1321655"/>
          </a:xfrm>
        </p:grpSpPr>
        <p:pic>
          <p:nvPicPr>
            <p:cNvPr id="165" name="Google Shape;165;p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05869" y="5465111"/>
              <a:ext cx="1584176" cy="9936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05942" y="5301100"/>
              <a:ext cx="1113755" cy="13216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005663" y="5615451"/>
              <a:ext cx="2514236" cy="99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6804834" y="5465098"/>
              <a:ext cx="2339167" cy="993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9" name="Google Shape;169;p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56850" y="1084293"/>
            <a:ext cx="3715499" cy="15783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 txBox="1">
            <a:spLocks noGrp="1"/>
          </p:cNvSpPr>
          <p:nvPr>
            <p:ph type="body" idx="1"/>
          </p:nvPr>
        </p:nvSpPr>
        <p:spPr>
          <a:xfrm>
            <a:off x="238775" y="3536275"/>
            <a:ext cx="4456800" cy="158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fr-FR" sz="2600" b="1"/>
              <a:t>Morgane RAFFET</a:t>
            </a:r>
            <a:endParaRPr sz="2600"/>
          </a:p>
          <a:p>
            <a:pPr marL="11430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600"/>
          </a:p>
          <a:p>
            <a:pPr marL="11430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fr-FR" sz="2400"/>
              <a:t>Chargée de mission ESS</a:t>
            </a:r>
            <a:endParaRPr/>
          </a:p>
        </p:txBody>
      </p:sp>
      <p:pic>
        <p:nvPicPr>
          <p:cNvPr id="175" name="Google Shape;17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2615" y="797376"/>
            <a:ext cx="1809122" cy="21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6"/>
          <p:cNvSpPr txBox="1"/>
          <p:nvPr/>
        </p:nvSpPr>
        <p:spPr>
          <a:xfrm>
            <a:off x="4884763" y="3462623"/>
            <a:ext cx="3970800" cy="18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r-FR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Sandrine MAUNG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Conseillère technique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7" name="Google Shape;177;p6"/>
          <p:cNvGrpSpPr/>
          <p:nvPr/>
        </p:nvGrpSpPr>
        <p:grpSpPr>
          <a:xfrm>
            <a:off x="778852" y="5711761"/>
            <a:ext cx="7864089" cy="1042521"/>
            <a:chOff x="505942" y="5301100"/>
            <a:chExt cx="8638059" cy="1321655"/>
          </a:xfrm>
        </p:grpSpPr>
        <p:pic>
          <p:nvPicPr>
            <p:cNvPr id="178" name="Google Shape;178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905869" y="5465111"/>
              <a:ext cx="1584176" cy="9936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5942" y="5301100"/>
              <a:ext cx="1113755" cy="13216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2005663" y="5615451"/>
              <a:ext cx="2514236" cy="99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6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804834" y="5465098"/>
              <a:ext cx="2339167" cy="9936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2" name="Google Shape;182;p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05575" y="1242027"/>
            <a:ext cx="3129197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7"/>
          <p:cNvSpPr txBox="1">
            <a:spLocks noGrp="1"/>
          </p:cNvSpPr>
          <p:nvPr>
            <p:ph type="body" idx="1"/>
          </p:nvPr>
        </p:nvSpPr>
        <p:spPr>
          <a:xfrm>
            <a:off x="671425" y="3334345"/>
            <a:ext cx="3698700" cy="14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fr-FR" sz="2800" b="1"/>
              <a:t>Alessandra COCCHI</a:t>
            </a:r>
            <a:endParaRPr sz="2800"/>
          </a:p>
          <a:p>
            <a:pPr marL="342900" lvl="0" indent="-1397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endParaRPr sz="2540"/>
          </a:p>
          <a:p>
            <a:pPr marL="114300" lvl="0" indent="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</a:pPr>
            <a:r>
              <a:rPr lang="fr-FR" sz="2400"/>
              <a:t>Chargée d’accompagnement</a:t>
            </a:r>
            <a:endParaRPr sz="2400"/>
          </a:p>
        </p:txBody>
      </p:sp>
      <p:pic>
        <p:nvPicPr>
          <p:cNvPr id="188" name="Google Shape;188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431" y="1001374"/>
            <a:ext cx="3730680" cy="1503931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7"/>
          <p:cNvSpPr txBox="1"/>
          <p:nvPr/>
        </p:nvSpPr>
        <p:spPr>
          <a:xfrm>
            <a:off x="5051695" y="3270930"/>
            <a:ext cx="3698700" cy="24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139700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fr-FR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Pierre JOVIGNOT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r-FR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Délégué de suivi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" marR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0233" y="1249900"/>
            <a:ext cx="3321625" cy="1430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1" name="Google Shape;191;p7"/>
          <p:cNvGrpSpPr/>
          <p:nvPr/>
        </p:nvGrpSpPr>
        <p:grpSpPr>
          <a:xfrm>
            <a:off x="778852" y="5711761"/>
            <a:ext cx="7864089" cy="1042521"/>
            <a:chOff x="505942" y="5301100"/>
            <a:chExt cx="8638059" cy="1321655"/>
          </a:xfrm>
        </p:grpSpPr>
        <p:pic>
          <p:nvPicPr>
            <p:cNvPr id="192" name="Google Shape;192;p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905869" y="5465111"/>
              <a:ext cx="1584176" cy="9936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3" name="Google Shape;193;p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05942" y="5301100"/>
              <a:ext cx="1113755" cy="13216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4" name="Google Shape;194;p7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005663" y="5615451"/>
              <a:ext cx="2514236" cy="993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7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804834" y="5465098"/>
              <a:ext cx="2339167" cy="9936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223</Words>
  <Application>Microsoft Office PowerPoint</Application>
  <PresentationFormat>Affichage à l'écran (4:3)</PresentationFormat>
  <Paragraphs>66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Thème Office</vt:lpstr>
      <vt:lpstr>SPEED – MEETING pour présenter son projet </vt:lpstr>
      <vt:lpstr>Déroulé 9h-12h</vt:lpstr>
      <vt:lpstr>Merci à la mairie d’Ivry et l’Espace Gérard Philipe de nous accueillir !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AlterSenso</vt:lpstr>
      <vt:lpstr>Organisation </vt:lpstr>
      <vt:lpstr>Bonne matinée 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SPEED – MEETING pour présenter son projet</dc:title>
  <dc:creator>Hannah Taïb</dc:creator>
  <cp:lastModifiedBy>Compte Microsoft</cp:lastModifiedBy>
  <cp:revision>2</cp:revision>
  <dcterms:created xsi:type="dcterms:W3CDTF">2018-10-26T13:34:29Z</dcterms:created>
  <dcterms:modified xsi:type="dcterms:W3CDTF">2022-01-10T15:39:15Z</dcterms:modified>
</cp:coreProperties>
</file>