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DB5"/>
    <a:srgbClr val="F39200"/>
    <a:srgbClr val="A71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D32240-4092-4A55-B203-E15E2215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2683DF-F408-4E25-9620-B2FCB12A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127A55E-8CCE-462C-836C-FC07B61F4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31" t="87691" r="18188" b="3854"/>
          <a:stretch/>
        </p:blipFill>
        <p:spPr>
          <a:xfrm>
            <a:off x="-588" y="6168044"/>
            <a:ext cx="12192587" cy="689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453EF83-3494-424D-8578-F099CDB22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31" t="12110" r="18188" b="77704"/>
          <a:stretch/>
        </p:blipFill>
        <p:spPr>
          <a:xfrm>
            <a:off x="0" y="0"/>
            <a:ext cx="12191999" cy="831273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2D932FE5-1101-4647-B74B-8DA4DC88F61E}"/>
              </a:ext>
            </a:extLst>
          </p:cNvPr>
          <p:cNvSpPr/>
          <p:nvPr userDrawn="1"/>
        </p:nvSpPr>
        <p:spPr>
          <a:xfrm>
            <a:off x="5478087" y="282160"/>
            <a:ext cx="6841375" cy="748618"/>
          </a:xfrm>
          <a:custGeom>
            <a:avLst/>
            <a:gdLst>
              <a:gd name="connsiteX0" fmla="*/ 16626 w 6841375"/>
              <a:gd name="connsiteY0" fmla="*/ 515862 h 748618"/>
              <a:gd name="connsiteX1" fmla="*/ 191193 w 6841375"/>
              <a:gd name="connsiteY1" fmla="*/ 499236 h 748618"/>
              <a:gd name="connsiteX2" fmla="*/ 324197 w 6841375"/>
              <a:gd name="connsiteY2" fmla="*/ 474298 h 748618"/>
              <a:gd name="connsiteX3" fmla="*/ 382386 w 6841375"/>
              <a:gd name="connsiteY3" fmla="*/ 465985 h 748618"/>
              <a:gd name="connsiteX4" fmla="*/ 590204 w 6841375"/>
              <a:gd name="connsiteY4" fmla="*/ 457673 h 748618"/>
              <a:gd name="connsiteX5" fmla="*/ 623455 w 6841375"/>
              <a:gd name="connsiteY5" fmla="*/ 449360 h 748618"/>
              <a:gd name="connsiteX6" fmla="*/ 673331 w 6841375"/>
              <a:gd name="connsiteY6" fmla="*/ 441047 h 748618"/>
              <a:gd name="connsiteX7" fmla="*/ 756458 w 6841375"/>
              <a:gd name="connsiteY7" fmla="*/ 407796 h 748618"/>
              <a:gd name="connsiteX8" fmla="*/ 781397 w 6841375"/>
              <a:gd name="connsiteY8" fmla="*/ 399484 h 748618"/>
              <a:gd name="connsiteX9" fmla="*/ 822960 w 6841375"/>
              <a:gd name="connsiteY9" fmla="*/ 391171 h 748618"/>
              <a:gd name="connsiteX10" fmla="*/ 864524 w 6841375"/>
              <a:gd name="connsiteY10" fmla="*/ 374545 h 748618"/>
              <a:gd name="connsiteX11" fmla="*/ 955964 w 6841375"/>
              <a:gd name="connsiteY11" fmla="*/ 366233 h 748618"/>
              <a:gd name="connsiteX12" fmla="*/ 1039091 w 6841375"/>
              <a:gd name="connsiteY12" fmla="*/ 349607 h 748618"/>
              <a:gd name="connsiteX13" fmla="*/ 1105593 w 6841375"/>
              <a:gd name="connsiteY13" fmla="*/ 332982 h 748618"/>
              <a:gd name="connsiteX14" fmla="*/ 1238597 w 6841375"/>
              <a:gd name="connsiteY14" fmla="*/ 308044 h 748618"/>
              <a:gd name="connsiteX15" fmla="*/ 1379913 w 6841375"/>
              <a:gd name="connsiteY15" fmla="*/ 283105 h 748618"/>
              <a:gd name="connsiteX16" fmla="*/ 1413164 w 6841375"/>
              <a:gd name="connsiteY16" fmla="*/ 274793 h 748618"/>
              <a:gd name="connsiteX17" fmla="*/ 1496291 w 6841375"/>
              <a:gd name="connsiteY17" fmla="*/ 266480 h 748618"/>
              <a:gd name="connsiteX18" fmla="*/ 1670858 w 6841375"/>
              <a:gd name="connsiteY18" fmla="*/ 249855 h 748618"/>
              <a:gd name="connsiteX19" fmla="*/ 1712422 w 6841375"/>
              <a:gd name="connsiteY19" fmla="*/ 233229 h 748618"/>
              <a:gd name="connsiteX20" fmla="*/ 1762298 w 6841375"/>
              <a:gd name="connsiteY20" fmla="*/ 224916 h 748618"/>
              <a:gd name="connsiteX21" fmla="*/ 1795549 w 6841375"/>
              <a:gd name="connsiteY21" fmla="*/ 216604 h 748618"/>
              <a:gd name="connsiteX22" fmla="*/ 1828800 w 6841375"/>
              <a:gd name="connsiteY22" fmla="*/ 199978 h 748618"/>
              <a:gd name="connsiteX23" fmla="*/ 1862051 w 6841375"/>
              <a:gd name="connsiteY23" fmla="*/ 191665 h 748618"/>
              <a:gd name="connsiteX24" fmla="*/ 1886989 w 6841375"/>
              <a:gd name="connsiteY24" fmla="*/ 183353 h 748618"/>
              <a:gd name="connsiteX25" fmla="*/ 1945178 w 6841375"/>
              <a:gd name="connsiteY25" fmla="*/ 158415 h 748618"/>
              <a:gd name="connsiteX26" fmla="*/ 1986742 w 6841375"/>
              <a:gd name="connsiteY26" fmla="*/ 133476 h 748618"/>
              <a:gd name="connsiteX27" fmla="*/ 2369128 w 6841375"/>
              <a:gd name="connsiteY27" fmla="*/ 108538 h 748618"/>
              <a:gd name="connsiteX28" fmla="*/ 2518757 w 6841375"/>
              <a:gd name="connsiteY28" fmla="*/ 91913 h 748618"/>
              <a:gd name="connsiteX29" fmla="*/ 2601884 w 6841375"/>
              <a:gd name="connsiteY29" fmla="*/ 66975 h 748618"/>
              <a:gd name="connsiteX30" fmla="*/ 2693324 w 6841375"/>
              <a:gd name="connsiteY30" fmla="*/ 58662 h 748618"/>
              <a:gd name="connsiteX31" fmla="*/ 2884517 w 6841375"/>
              <a:gd name="connsiteY31" fmla="*/ 58662 h 748618"/>
              <a:gd name="connsiteX32" fmla="*/ 3217026 w 6841375"/>
              <a:gd name="connsiteY32" fmla="*/ 66975 h 748618"/>
              <a:gd name="connsiteX33" fmla="*/ 3599411 w 6841375"/>
              <a:gd name="connsiteY33" fmla="*/ 91913 h 748618"/>
              <a:gd name="connsiteX34" fmla="*/ 3898669 w 6841375"/>
              <a:gd name="connsiteY34" fmla="*/ 100225 h 748618"/>
              <a:gd name="connsiteX35" fmla="*/ 4572000 w 6841375"/>
              <a:gd name="connsiteY35" fmla="*/ 100225 h 748618"/>
              <a:gd name="connsiteX36" fmla="*/ 4729942 w 6841375"/>
              <a:gd name="connsiteY36" fmla="*/ 83600 h 748618"/>
              <a:gd name="connsiteX37" fmla="*/ 4954386 w 6841375"/>
              <a:gd name="connsiteY37" fmla="*/ 75287 h 748618"/>
              <a:gd name="connsiteX38" fmla="*/ 5079077 w 6841375"/>
              <a:gd name="connsiteY38" fmla="*/ 58662 h 748618"/>
              <a:gd name="connsiteX39" fmla="*/ 5212080 w 6841375"/>
              <a:gd name="connsiteY39" fmla="*/ 42036 h 748618"/>
              <a:gd name="connsiteX40" fmla="*/ 5735782 w 6841375"/>
              <a:gd name="connsiteY40" fmla="*/ 33724 h 748618"/>
              <a:gd name="connsiteX41" fmla="*/ 6616931 w 6841375"/>
              <a:gd name="connsiteY41" fmla="*/ 25411 h 748618"/>
              <a:gd name="connsiteX42" fmla="*/ 6641869 w 6841375"/>
              <a:gd name="connsiteY42" fmla="*/ 58662 h 748618"/>
              <a:gd name="connsiteX43" fmla="*/ 6675120 w 6841375"/>
              <a:gd name="connsiteY43" fmla="*/ 75287 h 748618"/>
              <a:gd name="connsiteX44" fmla="*/ 6700058 w 6841375"/>
              <a:gd name="connsiteY44" fmla="*/ 91913 h 748618"/>
              <a:gd name="connsiteX45" fmla="*/ 6724997 w 6841375"/>
              <a:gd name="connsiteY45" fmla="*/ 158415 h 748618"/>
              <a:gd name="connsiteX46" fmla="*/ 6766560 w 6841375"/>
              <a:gd name="connsiteY46" fmla="*/ 183353 h 748618"/>
              <a:gd name="connsiteX47" fmla="*/ 6824749 w 6841375"/>
              <a:gd name="connsiteY47" fmla="*/ 224916 h 748618"/>
              <a:gd name="connsiteX48" fmla="*/ 6841375 w 6841375"/>
              <a:gd name="connsiteY48" fmla="*/ 332982 h 748618"/>
              <a:gd name="connsiteX49" fmla="*/ 6833062 w 6841375"/>
              <a:gd name="connsiteY49" fmla="*/ 416109 h 748618"/>
              <a:gd name="connsiteX50" fmla="*/ 6799811 w 6841375"/>
              <a:gd name="connsiteY50" fmla="*/ 515862 h 748618"/>
              <a:gd name="connsiteX51" fmla="*/ 6783186 w 6841375"/>
              <a:gd name="connsiteY51" fmla="*/ 565738 h 748618"/>
              <a:gd name="connsiteX52" fmla="*/ 6774873 w 6841375"/>
              <a:gd name="connsiteY52" fmla="*/ 598989 h 748618"/>
              <a:gd name="connsiteX53" fmla="*/ 6749935 w 6841375"/>
              <a:gd name="connsiteY53" fmla="*/ 623927 h 748618"/>
              <a:gd name="connsiteX54" fmla="*/ 6716684 w 6841375"/>
              <a:gd name="connsiteY54" fmla="*/ 665491 h 748618"/>
              <a:gd name="connsiteX55" fmla="*/ 6691746 w 6841375"/>
              <a:gd name="connsiteY55" fmla="*/ 673804 h 748618"/>
              <a:gd name="connsiteX56" fmla="*/ 6658495 w 6841375"/>
              <a:gd name="connsiteY56" fmla="*/ 698742 h 748618"/>
              <a:gd name="connsiteX57" fmla="*/ 6567055 w 6841375"/>
              <a:gd name="connsiteY57" fmla="*/ 715367 h 748618"/>
              <a:gd name="connsiteX58" fmla="*/ 6434051 w 6841375"/>
              <a:gd name="connsiteY58" fmla="*/ 707055 h 748618"/>
              <a:gd name="connsiteX59" fmla="*/ 6367549 w 6841375"/>
              <a:gd name="connsiteY59" fmla="*/ 682116 h 748618"/>
              <a:gd name="connsiteX60" fmla="*/ 6301048 w 6841375"/>
              <a:gd name="connsiteY60" fmla="*/ 665491 h 748618"/>
              <a:gd name="connsiteX61" fmla="*/ 6209608 w 6841375"/>
              <a:gd name="connsiteY61" fmla="*/ 640553 h 748618"/>
              <a:gd name="connsiteX62" fmla="*/ 5993477 w 6841375"/>
              <a:gd name="connsiteY62" fmla="*/ 632240 h 748618"/>
              <a:gd name="connsiteX63" fmla="*/ 5843848 w 6841375"/>
              <a:gd name="connsiteY63" fmla="*/ 698742 h 748618"/>
              <a:gd name="connsiteX64" fmla="*/ 5752408 w 6841375"/>
              <a:gd name="connsiteY64" fmla="*/ 731993 h 748618"/>
              <a:gd name="connsiteX65" fmla="*/ 5719157 w 6841375"/>
              <a:gd name="connsiteY65" fmla="*/ 740305 h 748618"/>
              <a:gd name="connsiteX66" fmla="*/ 5153891 w 6841375"/>
              <a:gd name="connsiteY66" fmla="*/ 748618 h 748618"/>
              <a:gd name="connsiteX67" fmla="*/ 4796444 w 6841375"/>
              <a:gd name="connsiteY67" fmla="*/ 740305 h 748618"/>
              <a:gd name="connsiteX68" fmla="*/ 4688378 w 6841375"/>
              <a:gd name="connsiteY68" fmla="*/ 731993 h 748618"/>
              <a:gd name="connsiteX69" fmla="*/ 4497186 w 6841375"/>
              <a:gd name="connsiteY69" fmla="*/ 740305 h 748618"/>
              <a:gd name="connsiteX70" fmla="*/ 4139738 w 6841375"/>
              <a:gd name="connsiteY70" fmla="*/ 723680 h 748618"/>
              <a:gd name="connsiteX71" fmla="*/ 4064924 w 6841375"/>
              <a:gd name="connsiteY71" fmla="*/ 715367 h 748618"/>
              <a:gd name="connsiteX72" fmla="*/ 3765666 w 6841375"/>
              <a:gd name="connsiteY72" fmla="*/ 723680 h 748618"/>
              <a:gd name="connsiteX73" fmla="*/ 3724102 w 6841375"/>
              <a:gd name="connsiteY73" fmla="*/ 731993 h 748618"/>
              <a:gd name="connsiteX74" fmla="*/ 3599411 w 6841375"/>
              <a:gd name="connsiteY74" fmla="*/ 698742 h 748618"/>
              <a:gd name="connsiteX75" fmla="*/ 3524597 w 6841375"/>
              <a:gd name="connsiteY75" fmla="*/ 682116 h 748618"/>
              <a:gd name="connsiteX76" fmla="*/ 3366655 w 6841375"/>
              <a:gd name="connsiteY76" fmla="*/ 690429 h 748618"/>
              <a:gd name="connsiteX77" fmla="*/ 3325091 w 6841375"/>
              <a:gd name="connsiteY77" fmla="*/ 698742 h 748618"/>
              <a:gd name="connsiteX78" fmla="*/ 3241964 w 6841375"/>
              <a:gd name="connsiteY78" fmla="*/ 707055 h 748618"/>
              <a:gd name="connsiteX79" fmla="*/ 3125586 w 6841375"/>
              <a:gd name="connsiteY79" fmla="*/ 731993 h 748618"/>
              <a:gd name="connsiteX80" fmla="*/ 2892829 w 6841375"/>
              <a:gd name="connsiteY80" fmla="*/ 723680 h 748618"/>
              <a:gd name="connsiteX81" fmla="*/ 2851266 w 6841375"/>
              <a:gd name="connsiteY81" fmla="*/ 715367 h 748618"/>
              <a:gd name="connsiteX82" fmla="*/ 2701637 w 6841375"/>
              <a:gd name="connsiteY82" fmla="*/ 707055 h 748618"/>
              <a:gd name="connsiteX83" fmla="*/ 2618509 w 6841375"/>
              <a:gd name="connsiteY83" fmla="*/ 698742 h 748618"/>
              <a:gd name="connsiteX84" fmla="*/ 2452255 w 6841375"/>
              <a:gd name="connsiteY84" fmla="*/ 673804 h 748618"/>
              <a:gd name="connsiteX85" fmla="*/ 2352502 w 6841375"/>
              <a:gd name="connsiteY85" fmla="*/ 682116 h 748618"/>
              <a:gd name="connsiteX86" fmla="*/ 2161309 w 6841375"/>
              <a:gd name="connsiteY86" fmla="*/ 673804 h 748618"/>
              <a:gd name="connsiteX87" fmla="*/ 1995055 w 6841375"/>
              <a:gd name="connsiteY87" fmla="*/ 690429 h 748618"/>
              <a:gd name="connsiteX88" fmla="*/ 1886989 w 6841375"/>
              <a:gd name="connsiteY88" fmla="*/ 698742 h 748618"/>
              <a:gd name="connsiteX89" fmla="*/ 1629295 w 6841375"/>
              <a:gd name="connsiteY89" fmla="*/ 690429 h 748618"/>
              <a:gd name="connsiteX90" fmla="*/ 1288473 w 6841375"/>
              <a:gd name="connsiteY90" fmla="*/ 673804 h 748618"/>
              <a:gd name="connsiteX91" fmla="*/ 523702 w 6841375"/>
              <a:gd name="connsiteY91" fmla="*/ 682116 h 748618"/>
              <a:gd name="connsiteX92" fmla="*/ 191193 w 6841375"/>
              <a:gd name="connsiteY92" fmla="*/ 673804 h 748618"/>
              <a:gd name="connsiteX93" fmla="*/ 149629 w 6841375"/>
              <a:gd name="connsiteY93" fmla="*/ 665491 h 748618"/>
              <a:gd name="connsiteX94" fmla="*/ 91440 w 6841375"/>
              <a:gd name="connsiteY94" fmla="*/ 657178 h 748618"/>
              <a:gd name="connsiteX95" fmla="*/ 49877 w 6841375"/>
              <a:gd name="connsiteY95" fmla="*/ 648865 h 748618"/>
              <a:gd name="connsiteX96" fmla="*/ 0 w 6841375"/>
              <a:gd name="connsiteY96" fmla="*/ 640553 h 748618"/>
              <a:gd name="connsiteX97" fmla="*/ 8313 w 6841375"/>
              <a:gd name="connsiteY97" fmla="*/ 598989 h 748618"/>
              <a:gd name="connsiteX98" fmla="*/ 16626 w 6841375"/>
              <a:gd name="connsiteY98" fmla="*/ 549113 h 748618"/>
              <a:gd name="connsiteX99" fmla="*/ 16626 w 6841375"/>
              <a:gd name="connsiteY99" fmla="*/ 515862 h 7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841375" h="748618">
                <a:moveTo>
                  <a:pt x="16626" y="515862"/>
                </a:moveTo>
                <a:cubicBezTo>
                  <a:pt x="45720" y="507549"/>
                  <a:pt x="125440" y="510839"/>
                  <a:pt x="191193" y="499236"/>
                </a:cubicBezTo>
                <a:cubicBezTo>
                  <a:pt x="320618" y="476396"/>
                  <a:pt x="228689" y="488992"/>
                  <a:pt x="324197" y="474298"/>
                </a:cubicBezTo>
                <a:cubicBezTo>
                  <a:pt x="343562" y="471319"/>
                  <a:pt x="362831" y="467207"/>
                  <a:pt x="382386" y="465985"/>
                </a:cubicBezTo>
                <a:cubicBezTo>
                  <a:pt x="451579" y="461661"/>
                  <a:pt x="520931" y="460444"/>
                  <a:pt x="590204" y="457673"/>
                </a:cubicBezTo>
                <a:cubicBezTo>
                  <a:pt x="601288" y="454902"/>
                  <a:pt x="612252" y="451601"/>
                  <a:pt x="623455" y="449360"/>
                </a:cubicBezTo>
                <a:cubicBezTo>
                  <a:pt x="639982" y="446054"/>
                  <a:pt x="657244" y="446074"/>
                  <a:pt x="673331" y="441047"/>
                </a:cubicBezTo>
                <a:cubicBezTo>
                  <a:pt x="701816" y="432145"/>
                  <a:pt x="728146" y="417232"/>
                  <a:pt x="756458" y="407796"/>
                </a:cubicBezTo>
                <a:cubicBezTo>
                  <a:pt x="764771" y="405025"/>
                  <a:pt x="772896" y="401609"/>
                  <a:pt x="781397" y="399484"/>
                </a:cubicBezTo>
                <a:cubicBezTo>
                  <a:pt x="795104" y="396057"/>
                  <a:pt x="809427" y="395231"/>
                  <a:pt x="822960" y="391171"/>
                </a:cubicBezTo>
                <a:cubicBezTo>
                  <a:pt x="837253" y="386883"/>
                  <a:pt x="849858" y="377295"/>
                  <a:pt x="864524" y="374545"/>
                </a:cubicBezTo>
                <a:cubicBezTo>
                  <a:pt x="894605" y="368905"/>
                  <a:pt x="925484" y="369004"/>
                  <a:pt x="955964" y="366233"/>
                </a:cubicBezTo>
                <a:cubicBezTo>
                  <a:pt x="983673" y="360691"/>
                  <a:pt x="1011506" y="355737"/>
                  <a:pt x="1039091" y="349607"/>
                </a:cubicBezTo>
                <a:cubicBezTo>
                  <a:pt x="1061396" y="344650"/>
                  <a:pt x="1083187" y="337463"/>
                  <a:pt x="1105593" y="332982"/>
                </a:cubicBezTo>
                <a:cubicBezTo>
                  <a:pt x="1205248" y="313050"/>
                  <a:pt x="1160847" y="321001"/>
                  <a:pt x="1238597" y="308044"/>
                </a:cubicBezTo>
                <a:cubicBezTo>
                  <a:pt x="1330731" y="277331"/>
                  <a:pt x="1247927" y="300703"/>
                  <a:pt x="1379913" y="283105"/>
                </a:cubicBezTo>
                <a:cubicBezTo>
                  <a:pt x="1391238" y="281595"/>
                  <a:pt x="1401854" y="276409"/>
                  <a:pt x="1413164" y="274793"/>
                </a:cubicBezTo>
                <a:cubicBezTo>
                  <a:pt x="1440731" y="270855"/>
                  <a:pt x="1468597" y="269395"/>
                  <a:pt x="1496291" y="266480"/>
                </a:cubicBezTo>
                <a:cubicBezTo>
                  <a:pt x="1633047" y="252084"/>
                  <a:pt x="1507832" y="263439"/>
                  <a:pt x="1670858" y="249855"/>
                </a:cubicBezTo>
                <a:cubicBezTo>
                  <a:pt x="1684713" y="244313"/>
                  <a:pt x="1698026" y="237155"/>
                  <a:pt x="1712422" y="233229"/>
                </a:cubicBezTo>
                <a:cubicBezTo>
                  <a:pt x="1728683" y="228794"/>
                  <a:pt x="1745771" y="228221"/>
                  <a:pt x="1762298" y="224916"/>
                </a:cubicBezTo>
                <a:cubicBezTo>
                  <a:pt x="1773501" y="222675"/>
                  <a:pt x="1784465" y="219375"/>
                  <a:pt x="1795549" y="216604"/>
                </a:cubicBezTo>
                <a:cubicBezTo>
                  <a:pt x="1806633" y="211062"/>
                  <a:pt x="1817197" y="204329"/>
                  <a:pt x="1828800" y="199978"/>
                </a:cubicBezTo>
                <a:cubicBezTo>
                  <a:pt x="1839497" y="195966"/>
                  <a:pt x="1851066" y="194804"/>
                  <a:pt x="1862051" y="191665"/>
                </a:cubicBezTo>
                <a:cubicBezTo>
                  <a:pt x="1870476" y="189258"/>
                  <a:pt x="1878676" y="186124"/>
                  <a:pt x="1886989" y="183353"/>
                </a:cubicBezTo>
                <a:cubicBezTo>
                  <a:pt x="1954298" y="138480"/>
                  <a:pt x="1864656" y="194203"/>
                  <a:pt x="1945178" y="158415"/>
                </a:cubicBezTo>
                <a:cubicBezTo>
                  <a:pt x="1959943" y="151853"/>
                  <a:pt x="1971662" y="139276"/>
                  <a:pt x="1986742" y="133476"/>
                </a:cubicBezTo>
                <a:cubicBezTo>
                  <a:pt x="2092049" y="92973"/>
                  <a:pt x="2322576" y="109763"/>
                  <a:pt x="2369128" y="108538"/>
                </a:cubicBezTo>
                <a:cubicBezTo>
                  <a:pt x="2419004" y="102996"/>
                  <a:pt x="2471149" y="107783"/>
                  <a:pt x="2518757" y="91913"/>
                </a:cubicBezTo>
                <a:cubicBezTo>
                  <a:pt x="2534517" y="86659"/>
                  <a:pt x="2580938" y="69768"/>
                  <a:pt x="2601884" y="66975"/>
                </a:cubicBezTo>
                <a:cubicBezTo>
                  <a:pt x="2632221" y="62930"/>
                  <a:pt x="2662844" y="61433"/>
                  <a:pt x="2693324" y="58662"/>
                </a:cubicBezTo>
                <a:cubicBezTo>
                  <a:pt x="2788033" y="39720"/>
                  <a:pt x="2706066" y="52508"/>
                  <a:pt x="2884517" y="58662"/>
                </a:cubicBezTo>
                <a:lnTo>
                  <a:pt x="3217026" y="66975"/>
                </a:lnTo>
                <a:lnTo>
                  <a:pt x="3599411" y="91913"/>
                </a:lnTo>
                <a:lnTo>
                  <a:pt x="3898669" y="100225"/>
                </a:lnTo>
                <a:cubicBezTo>
                  <a:pt x="4161404" y="129419"/>
                  <a:pt x="4030965" y="118061"/>
                  <a:pt x="4572000" y="100225"/>
                </a:cubicBezTo>
                <a:cubicBezTo>
                  <a:pt x="4624909" y="98481"/>
                  <a:pt x="4677116" y="87045"/>
                  <a:pt x="4729942" y="83600"/>
                </a:cubicBezTo>
                <a:cubicBezTo>
                  <a:pt x="4804649" y="78728"/>
                  <a:pt x="4879571" y="78058"/>
                  <a:pt x="4954386" y="75287"/>
                </a:cubicBezTo>
                <a:cubicBezTo>
                  <a:pt x="5033825" y="59400"/>
                  <a:pt x="4961059" y="72547"/>
                  <a:pt x="5079077" y="58662"/>
                </a:cubicBezTo>
                <a:cubicBezTo>
                  <a:pt x="5117124" y="54186"/>
                  <a:pt x="5175397" y="43055"/>
                  <a:pt x="5212080" y="42036"/>
                </a:cubicBezTo>
                <a:cubicBezTo>
                  <a:pt x="5386602" y="37188"/>
                  <a:pt x="5561215" y="36495"/>
                  <a:pt x="5735782" y="33724"/>
                </a:cubicBezTo>
                <a:cubicBezTo>
                  <a:pt x="6080392" y="-12225"/>
                  <a:pt x="5999180" y="-7448"/>
                  <a:pt x="6616931" y="25411"/>
                </a:cubicBezTo>
                <a:cubicBezTo>
                  <a:pt x="6630766" y="26147"/>
                  <a:pt x="6631350" y="49646"/>
                  <a:pt x="6641869" y="58662"/>
                </a:cubicBezTo>
                <a:cubicBezTo>
                  <a:pt x="6651278" y="66726"/>
                  <a:pt x="6664361" y="69139"/>
                  <a:pt x="6675120" y="75287"/>
                </a:cubicBezTo>
                <a:cubicBezTo>
                  <a:pt x="6683794" y="80244"/>
                  <a:pt x="6691745" y="86371"/>
                  <a:pt x="6700058" y="91913"/>
                </a:cubicBezTo>
                <a:cubicBezTo>
                  <a:pt x="6704559" y="105415"/>
                  <a:pt x="6719645" y="152298"/>
                  <a:pt x="6724997" y="158415"/>
                </a:cubicBezTo>
                <a:cubicBezTo>
                  <a:pt x="6735636" y="170574"/>
                  <a:pt x="6753807" y="173434"/>
                  <a:pt x="6766560" y="183353"/>
                </a:cubicBezTo>
                <a:cubicBezTo>
                  <a:pt x="6825728" y="229373"/>
                  <a:pt x="6773916" y="207973"/>
                  <a:pt x="6824749" y="224916"/>
                </a:cubicBezTo>
                <a:cubicBezTo>
                  <a:pt x="6831077" y="256557"/>
                  <a:pt x="6841375" y="302787"/>
                  <a:pt x="6841375" y="332982"/>
                </a:cubicBezTo>
                <a:cubicBezTo>
                  <a:pt x="6841375" y="360829"/>
                  <a:pt x="6837405" y="388603"/>
                  <a:pt x="6833062" y="416109"/>
                </a:cubicBezTo>
                <a:cubicBezTo>
                  <a:pt x="6821397" y="489986"/>
                  <a:pt x="6827821" y="473849"/>
                  <a:pt x="6799811" y="515862"/>
                </a:cubicBezTo>
                <a:cubicBezTo>
                  <a:pt x="6794269" y="532487"/>
                  <a:pt x="6788222" y="548952"/>
                  <a:pt x="6783186" y="565738"/>
                </a:cubicBezTo>
                <a:cubicBezTo>
                  <a:pt x="6779903" y="576681"/>
                  <a:pt x="6780541" y="589070"/>
                  <a:pt x="6774873" y="598989"/>
                </a:cubicBezTo>
                <a:cubicBezTo>
                  <a:pt x="6769040" y="609196"/>
                  <a:pt x="6757461" y="614896"/>
                  <a:pt x="6749935" y="623927"/>
                </a:cubicBezTo>
                <a:cubicBezTo>
                  <a:pt x="6738611" y="637516"/>
                  <a:pt x="6732804" y="655819"/>
                  <a:pt x="6716684" y="665491"/>
                </a:cubicBezTo>
                <a:cubicBezTo>
                  <a:pt x="6709170" y="669999"/>
                  <a:pt x="6700059" y="671033"/>
                  <a:pt x="6691746" y="673804"/>
                </a:cubicBezTo>
                <a:cubicBezTo>
                  <a:pt x="6680662" y="682117"/>
                  <a:pt x="6670887" y="692546"/>
                  <a:pt x="6658495" y="698742"/>
                </a:cubicBezTo>
                <a:cubicBezTo>
                  <a:pt x="6642815" y="706582"/>
                  <a:pt x="6573822" y="714400"/>
                  <a:pt x="6567055" y="715367"/>
                </a:cubicBezTo>
                <a:cubicBezTo>
                  <a:pt x="6522720" y="712596"/>
                  <a:pt x="6477868" y="714358"/>
                  <a:pt x="6434051" y="707055"/>
                </a:cubicBezTo>
                <a:cubicBezTo>
                  <a:pt x="6410698" y="703163"/>
                  <a:pt x="6390146" y="689178"/>
                  <a:pt x="6367549" y="682116"/>
                </a:cubicBezTo>
                <a:cubicBezTo>
                  <a:pt x="6345740" y="675301"/>
                  <a:pt x="6323018" y="671768"/>
                  <a:pt x="6301048" y="665491"/>
                </a:cubicBezTo>
                <a:cubicBezTo>
                  <a:pt x="6202614" y="637367"/>
                  <a:pt x="6296696" y="657969"/>
                  <a:pt x="6209608" y="640553"/>
                </a:cubicBezTo>
                <a:cubicBezTo>
                  <a:pt x="6128048" y="607928"/>
                  <a:pt x="6127935" y="601211"/>
                  <a:pt x="5993477" y="632240"/>
                </a:cubicBezTo>
                <a:cubicBezTo>
                  <a:pt x="5940294" y="644513"/>
                  <a:pt x="5895142" y="680089"/>
                  <a:pt x="5843848" y="698742"/>
                </a:cubicBezTo>
                <a:cubicBezTo>
                  <a:pt x="5813368" y="709826"/>
                  <a:pt x="5783176" y="721737"/>
                  <a:pt x="5752408" y="731993"/>
                </a:cubicBezTo>
                <a:cubicBezTo>
                  <a:pt x="5741570" y="735606"/>
                  <a:pt x="5730577" y="739988"/>
                  <a:pt x="5719157" y="740305"/>
                </a:cubicBezTo>
                <a:cubicBezTo>
                  <a:pt x="5530787" y="745537"/>
                  <a:pt x="5342313" y="745847"/>
                  <a:pt x="5153891" y="748618"/>
                </a:cubicBezTo>
                <a:lnTo>
                  <a:pt x="4796444" y="740305"/>
                </a:lnTo>
                <a:cubicBezTo>
                  <a:pt x="4760339" y="739016"/>
                  <a:pt x="4724506" y="731993"/>
                  <a:pt x="4688378" y="731993"/>
                </a:cubicBezTo>
                <a:cubicBezTo>
                  <a:pt x="4624587" y="731993"/>
                  <a:pt x="4560917" y="737534"/>
                  <a:pt x="4497186" y="740305"/>
                </a:cubicBezTo>
                <a:cubicBezTo>
                  <a:pt x="4354655" y="735215"/>
                  <a:pt x="4271144" y="734631"/>
                  <a:pt x="4139738" y="723680"/>
                </a:cubicBezTo>
                <a:cubicBezTo>
                  <a:pt x="4114733" y="721596"/>
                  <a:pt x="4089862" y="718138"/>
                  <a:pt x="4064924" y="715367"/>
                </a:cubicBezTo>
                <a:cubicBezTo>
                  <a:pt x="3965171" y="718138"/>
                  <a:pt x="3865339" y="718818"/>
                  <a:pt x="3765666" y="723680"/>
                </a:cubicBezTo>
                <a:cubicBezTo>
                  <a:pt x="3751554" y="724368"/>
                  <a:pt x="3738075" y="734089"/>
                  <a:pt x="3724102" y="731993"/>
                </a:cubicBezTo>
                <a:cubicBezTo>
                  <a:pt x="3681562" y="725612"/>
                  <a:pt x="3641143" y="709175"/>
                  <a:pt x="3599411" y="698742"/>
                </a:cubicBezTo>
                <a:cubicBezTo>
                  <a:pt x="3574627" y="692546"/>
                  <a:pt x="3549535" y="687658"/>
                  <a:pt x="3524597" y="682116"/>
                </a:cubicBezTo>
                <a:cubicBezTo>
                  <a:pt x="3471950" y="684887"/>
                  <a:pt x="3419193" y="686051"/>
                  <a:pt x="3366655" y="690429"/>
                </a:cubicBezTo>
                <a:cubicBezTo>
                  <a:pt x="3352575" y="691602"/>
                  <a:pt x="3339096" y="696875"/>
                  <a:pt x="3325091" y="698742"/>
                </a:cubicBezTo>
                <a:cubicBezTo>
                  <a:pt x="3297488" y="702423"/>
                  <a:pt x="3269673" y="704284"/>
                  <a:pt x="3241964" y="707055"/>
                </a:cubicBezTo>
                <a:cubicBezTo>
                  <a:pt x="3203171" y="715368"/>
                  <a:pt x="3165214" y="730106"/>
                  <a:pt x="3125586" y="731993"/>
                </a:cubicBezTo>
                <a:cubicBezTo>
                  <a:pt x="3048039" y="735686"/>
                  <a:pt x="2970322" y="728377"/>
                  <a:pt x="2892829" y="723680"/>
                </a:cubicBezTo>
                <a:cubicBezTo>
                  <a:pt x="2878726" y="722825"/>
                  <a:pt x="2865342" y="716591"/>
                  <a:pt x="2851266" y="715367"/>
                </a:cubicBezTo>
                <a:cubicBezTo>
                  <a:pt x="2801501" y="711040"/>
                  <a:pt x="2751463" y="710614"/>
                  <a:pt x="2701637" y="707055"/>
                </a:cubicBezTo>
                <a:cubicBezTo>
                  <a:pt x="2673860" y="705071"/>
                  <a:pt x="2646218" y="701513"/>
                  <a:pt x="2618509" y="698742"/>
                </a:cubicBezTo>
                <a:cubicBezTo>
                  <a:pt x="2553724" y="684345"/>
                  <a:pt x="2521327" y="673804"/>
                  <a:pt x="2452255" y="673804"/>
                </a:cubicBezTo>
                <a:cubicBezTo>
                  <a:pt x="2418889" y="673804"/>
                  <a:pt x="2385753" y="679345"/>
                  <a:pt x="2352502" y="682116"/>
                </a:cubicBezTo>
                <a:cubicBezTo>
                  <a:pt x="2288771" y="679345"/>
                  <a:pt x="2225083" y="672321"/>
                  <a:pt x="2161309" y="673804"/>
                </a:cubicBezTo>
                <a:cubicBezTo>
                  <a:pt x="2105630" y="675099"/>
                  <a:pt x="2050521" y="685387"/>
                  <a:pt x="1995055" y="690429"/>
                </a:cubicBezTo>
                <a:cubicBezTo>
                  <a:pt x="1959075" y="693700"/>
                  <a:pt x="1923011" y="695971"/>
                  <a:pt x="1886989" y="698742"/>
                </a:cubicBezTo>
                <a:lnTo>
                  <a:pt x="1629295" y="690429"/>
                </a:lnTo>
                <a:cubicBezTo>
                  <a:pt x="1515651" y="685694"/>
                  <a:pt x="1402212" y="674659"/>
                  <a:pt x="1288473" y="673804"/>
                </a:cubicBezTo>
                <a:lnTo>
                  <a:pt x="523702" y="682116"/>
                </a:lnTo>
                <a:lnTo>
                  <a:pt x="191193" y="673804"/>
                </a:lnTo>
                <a:cubicBezTo>
                  <a:pt x="177078" y="673177"/>
                  <a:pt x="163566" y="667814"/>
                  <a:pt x="149629" y="665491"/>
                </a:cubicBezTo>
                <a:cubicBezTo>
                  <a:pt x="130302" y="662270"/>
                  <a:pt x="110767" y="660399"/>
                  <a:pt x="91440" y="657178"/>
                </a:cubicBezTo>
                <a:cubicBezTo>
                  <a:pt x="77504" y="654855"/>
                  <a:pt x="63778" y="651392"/>
                  <a:pt x="49877" y="648865"/>
                </a:cubicBezTo>
                <a:cubicBezTo>
                  <a:pt x="33294" y="645850"/>
                  <a:pt x="16626" y="643324"/>
                  <a:pt x="0" y="640553"/>
                </a:cubicBezTo>
                <a:cubicBezTo>
                  <a:pt x="2771" y="626698"/>
                  <a:pt x="5785" y="612890"/>
                  <a:pt x="8313" y="598989"/>
                </a:cubicBezTo>
                <a:cubicBezTo>
                  <a:pt x="11328" y="582406"/>
                  <a:pt x="12191" y="565374"/>
                  <a:pt x="16626" y="549113"/>
                </a:cubicBezTo>
                <a:cubicBezTo>
                  <a:pt x="34280" y="484381"/>
                  <a:pt x="-12468" y="524175"/>
                  <a:pt x="16626" y="515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1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E9ECCA-850B-4C29-99DA-7B58FC2E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CA24177-D52E-4FF6-9CF5-0EE6560A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05A2A6-1C55-4BEB-8F9E-305EC454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136CCD-0D7E-4F90-BD86-E9811C7D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88E955-6701-45D1-AFDA-0B5E5C0E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C111199-7738-4761-871D-7A70EA9D2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6322561-9E3E-4E34-BE25-4B8F621EF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BDA49A0-ACB3-47F3-9E6A-94640F1E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1FAB42-4900-4E24-91A2-74592E86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76EB54-8E2B-411F-BB1C-9917A093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094BF0-4F80-4144-870E-2E299F32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54054D-C261-41F8-A5BA-244FDDA7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7A0C6F-28E2-4F1A-A4D5-B7AE72E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31D2BD-45D8-4727-BD2F-AD5D8131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B4FF15-60FB-43D9-AEA2-11F5145C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11D536-2171-4031-9E25-E0F7EBE4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3B4FF27-9F20-48EA-82A1-8CAC52809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B3F07F-B0A4-4FC2-9207-B114FE95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C0843B-57CF-4866-ACD4-6DDBE933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8E1AF4-C779-415E-B5DB-E7F42612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9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9C9E4A-8BFB-472A-B5B6-2B506C0D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9FDF92-37BE-4F2E-BCE5-81ABE01BC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E7BAEC6-9936-4333-8DC0-C7BAAAB0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76C4B68-C944-4ACE-A61F-FB2C7722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B6C7E5B-2EB5-4D4F-9E36-CB960153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A5FF9D2-C6A1-44BB-93E1-45E24B0D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40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468F06-D19E-41EB-9B62-3E866763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1270954-0896-4EFD-BBBF-EFA0C3E8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B004CDF-0723-4A25-8CA7-64F8B7A6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40ACF81-D9A1-47EF-982F-66ECA1A75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153D1E-D81C-48DD-A0FC-F805B6B02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673B80D-3B6E-44D1-9D41-65EA2738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E23972D-2187-4534-9912-2AE0282A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452A173-3B34-4B53-9CC4-04531DD6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3BCF11-B5F1-47EF-8A81-D38B86DD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BFA26B4-1D3F-4D7C-B466-65F2E8FB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776E24-52AD-4800-9E2A-ED4880C0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0C303E3-2428-4D42-AB96-6279A07A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0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17CEEB8-1A46-4760-A903-1417E3CB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24B95E-C6BA-4B91-AA11-7533A85E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8033EC4-069D-43AE-82B0-B69C2920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1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03C557-1C01-4172-9C5A-2206C0D2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6249F6-05F3-408D-9980-E984E02E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7CB8BB7-22D5-4A11-B592-60DCC223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76A65F-1E20-4572-B8F9-8773643A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1D4685D-7732-4766-9B41-F2F59D2B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492A2D5-3481-4251-A296-E8947957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01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1A1582-206F-4F06-9A22-785D6D8C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EC4DBB3-F445-4854-8836-DC749FE4A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B50F002-FF11-4BFD-92ED-30CF77AE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0D6D181-9085-49AC-AF4D-C73A927C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33DE3F-FA8C-4A72-91D6-61EAC59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C4B04F1-C694-4CE3-9358-FB7701BB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0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F2E8671-22AA-40E9-B399-C34278D5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5EFACE4-09C9-4398-8018-B2633385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B4A05-CDDF-43CF-AE4E-83CB904EF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6E8FDC-8774-4023-9287-8359DD1F1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49A74C-EDCB-4571-A184-104622CD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AE5F089-244B-4DF0-8A26-6C2D6FB71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3" t="23119" r="18325" b="20711"/>
          <a:stretch/>
        </p:blipFill>
        <p:spPr>
          <a:xfrm>
            <a:off x="0" y="285226"/>
            <a:ext cx="12192000" cy="58135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39DCF7-64FB-4368-8AE1-D88252AD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31" t="12110" r="42501" b="77704"/>
          <a:stretch/>
        </p:blipFill>
        <p:spPr>
          <a:xfrm>
            <a:off x="0" y="1"/>
            <a:ext cx="7457813" cy="7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5"/>
    </mc:Choice>
    <mc:Fallback xmlns="">
      <p:transition spd="slow" advTm="73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FA682B-D655-4321-942A-F453BCE0B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85" t="22657" r="20986" b="47217"/>
          <a:stretch/>
        </p:blipFill>
        <p:spPr>
          <a:xfrm>
            <a:off x="345946" y="807253"/>
            <a:ext cx="11163749" cy="54006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56574E1-DD46-4E37-ABAD-0D2D5844654A}"/>
              </a:ext>
            </a:extLst>
          </p:cNvPr>
          <p:cNvSpPr/>
          <p:nvPr/>
        </p:nvSpPr>
        <p:spPr>
          <a:xfrm>
            <a:off x="6096000" y="1813611"/>
            <a:ext cx="2499920" cy="2046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05CB43-9EE8-41FB-9F11-0A12BD3806EC}"/>
              </a:ext>
            </a:extLst>
          </p:cNvPr>
          <p:cNvSpPr txBox="1"/>
          <p:nvPr/>
        </p:nvSpPr>
        <p:spPr>
          <a:xfrm>
            <a:off x="6096000" y="1906144"/>
            <a:ext cx="249992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choix des mots que vous utilisez pour communiquer avec la personne aidée est très important </a:t>
            </a:r>
            <a:b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267DB5"/>
                </a:solidFill>
              </a:rPr>
              <a:t>S</a:t>
            </a:r>
            <a:r>
              <a:rPr lang="fr-FR" sz="1600" b="1" dirty="0">
                <a:solidFill>
                  <a:srgbClr val="267DB5"/>
                </a:solidFill>
                <a:cs typeface="Calibri" panose="020F0502020204030204" pitchFamily="34" charset="0"/>
              </a:rPr>
              <a:t>É</a:t>
            </a:r>
            <a:r>
              <a:rPr lang="fr-FR" sz="1600" b="1" dirty="0">
                <a:solidFill>
                  <a:srgbClr val="267DB5"/>
                </a:solidFill>
              </a:rPr>
              <a:t>LECTIONNEZ SI LE MOT PROPOS</a:t>
            </a:r>
            <a:r>
              <a:rPr lang="fr-FR" sz="1600" b="1" dirty="0">
                <a:solidFill>
                  <a:srgbClr val="267DB5"/>
                </a:solidFill>
                <a:cs typeface="Calibri" panose="020F0502020204030204" pitchFamily="34" charset="0"/>
              </a:rPr>
              <a:t>É</a:t>
            </a:r>
            <a:r>
              <a:rPr lang="fr-FR" sz="1600" b="1" dirty="0">
                <a:solidFill>
                  <a:srgbClr val="267DB5"/>
                </a:solidFill>
              </a:rPr>
              <a:t> EST BIEN OU MAL TRAITANT </a:t>
            </a:r>
          </a:p>
        </p:txBody>
      </p:sp>
    </p:spTree>
    <p:extLst>
      <p:ext uri="{BB962C8B-B14F-4D97-AF65-F5344CB8AC3E}">
        <p14:creationId xmlns:p14="http://schemas.microsoft.com/office/powerpoint/2010/main" val="11787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"/>
    </mc:Choice>
    <mc:Fallback xmlns="">
      <p:transition spd="slow" advTm="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223DEE7-9193-44D0-A515-3C7D202B1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26929" r="55884" b="55498"/>
          <a:stretch/>
        </p:blipFill>
        <p:spPr>
          <a:xfrm>
            <a:off x="636249" y="787064"/>
            <a:ext cx="4481035" cy="15618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0F08B0F-A732-41E8-B734-71B73FA5C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44042" r="55884" b="46331"/>
          <a:stretch/>
        </p:blipFill>
        <p:spPr>
          <a:xfrm>
            <a:off x="729184" y="2457974"/>
            <a:ext cx="4481035" cy="8556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EB4FD22-117D-4C4B-BFCC-C632B442D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53670" r="55884" b="36703"/>
          <a:stretch/>
        </p:blipFill>
        <p:spPr>
          <a:xfrm>
            <a:off x="729185" y="3422708"/>
            <a:ext cx="4481035" cy="8556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6B5703A3-5EC5-4249-9999-FBB03E967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73254" r="55884" b="18865"/>
          <a:stretch/>
        </p:blipFill>
        <p:spPr>
          <a:xfrm>
            <a:off x="729184" y="5370456"/>
            <a:ext cx="4481035" cy="7004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0873A27-D0A5-4EA4-BDA9-5CB019CAE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62164" r="55884" b="27706"/>
          <a:stretch/>
        </p:blipFill>
        <p:spPr>
          <a:xfrm>
            <a:off x="729185" y="4278385"/>
            <a:ext cx="4481035" cy="9004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CECD68F-9E6E-454D-9BA8-15119A4EE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5" t="22657" r="20373" b="10141"/>
          <a:stretch/>
        </p:blipFill>
        <p:spPr>
          <a:xfrm>
            <a:off x="6532228" y="664640"/>
            <a:ext cx="5201174" cy="55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4"/>
    </mc:Choice>
    <mc:Fallback xmlns="">
      <p:transition spd="slow" advTm="9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C10EA07-EBBA-4449-9EB3-E5F34F53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9" t="24255" r="54282" b="47434"/>
          <a:stretch/>
        </p:blipFill>
        <p:spPr>
          <a:xfrm>
            <a:off x="359923" y="1008923"/>
            <a:ext cx="4833193" cy="25319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F6CE1B-1F4D-463E-A57D-F66F94956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4" t="20851" r="19734" b="13617"/>
          <a:stretch/>
        </p:blipFill>
        <p:spPr>
          <a:xfrm>
            <a:off x="6780178" y="539884"/>
            <a:ext cx="4833193" cy="5209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37EE147-8086-4CE1-8C53-2480C6C89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9" t="52928" r="54282" b="20568"/>
          <a:stretch/>
        </p:blipFill>
        <p:spPr>
          <a:xfrm>
            <a:off x="359922" y="3754877"/>
            <a:ext cx="4833193" cy="23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4"/>
    </mc:Choice>
    <mc:Fallback xmlns="">
      <p:transition spd="slow" advTm="10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E05B423-9BFA-4EB2-B2F5-900A19AB9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4" t="38497" r="30714" b="40583"/>
          <a:stretch/>
        </p:blipFill>
        <p:spPr>
          <a:xfrm>
            <a:off x="6621294" y="1060314"/>
            <a:ext cx="3307404" cy="214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7886D69-9201-4D43-8C61-0E9FD790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26003" r="58803" b="41727"/>
          <a:stretch/>
        </p:blipFill>
        <p:spPr>
          <a:xfrm>
            <a:off x="1232171" y="972765"/>
            <a:ext cx="3583021" cy="25850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7E959DD-ABD3-4AC8-AD1E-618BDE33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62268" r="18697" b="10639"/>
          <a:stretch/>
        </p:blipFill>
        <p:spPr>
          <a:xfrm>
            <a:off x="1300265" y="3774334"/>
            <a:ext cx="9400161" cy="2194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8A57E6-B8F5-4004-A951-E6B5A0070EC0}"/>
              </a:ext>
            </a:extLst>
          </p:cNvPr>
          <p:cNvSpPr/>
          <p:nvPr/>
        </p:nvSpPr>
        <p:spPr>
          <a:xfrm>
            <a:off x="0" y="3528370"/>
            <a:ext cx="7583424" cy="1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26" y="5155442"/>
            <a:ext cx="813795" cy="8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7"/>
    </mc:Choice>
    <mc:Fallback xmlns="">
      <p:transition spd="slow" advTm="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Méjean</dc:creator>
  <cp:lastModifiedBy>Compte Microsoft</cp:lastModifiedBy>
  <cp:revision>74</cp:revision>
  <dcterms:created xsi:type="dcterms:W3CDTF">2021-09-17T13:43:13Z</dcterms:created>
  <dcterms:modified xsi:type="dcterms:W3CDTF">2021-10-16T20:42:56Z</dcterms:modified>
</cp:coreProperties>
</file>