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F220-7978-4F8E-9C72-9AF3B4ED4724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AF4-1005-40F2-BA10-FE15A686F5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75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DF220-7978-4F8E-9C72-9AF3B4ED4724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E2AF4-1005-40F2-BA10-FE15A686F5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22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36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quels moyens humains ?</a:t>
            </a:r>
            <a:endParaRPr lang="fr-FR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239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quels moyens humains 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Compte Microsoft</cp:lastModifiedBy>
  <cp:revision>1</cp:revision>
  <dcterms:created xsi:type="dcterms:W3CDTF">2022-01-18T16:00:12Z</dcterms:created>
  <dcterms:modified xsi:type="dcterms:W3CDTF">2022-01-18T16:00:12Z</dcterms:modified>
</cp:coreProperties>
</file>