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13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98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50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61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16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45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53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51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01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09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85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09F18-CCC0-4ADF-8BB1-3B94075E728B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31C7-AB3F-4119-84A1-616AFB6FE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2" y="120317"/>
            <a:ext cx="12214178" cy="66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17280" cy="6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3043" cy="6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" y="120316"/>
            <a:ext cx="12176759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42" y="0"/>
            <a:ext cx="12274241" cy="68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" y="84221"/>
            <a:ext cx="12156895" cy="66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65" y="0"/>
            <a:ext cx="124263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97" y="0"/>
            <a:ext cx="12327298" cy="6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" y="0"/>
            <a:ext cx="1214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Grand écran</PresentationFormat>
  <Paragraphs>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2</cp:revision>
  <dcterms:created xsi:type="dcterms:W3CDTF">2021-02-28T21:25:46Z</dcterms:created>
  <dcterms:modified xsi:type="dcterms:W3CDTF">2021-02-28T21:35:34Z</dcterms:modified>
</cp:coreProperties>
</file>