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ibjjqZUsF4bl2sjmUKGQx4eHHc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92311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845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anoramique avec légende">
  <p:cSld name="Image panoramique avec légen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et légende">
  <p:cSld name="Titre et légen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3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tion avec légende">
  <p:cSld name="Citation avec légen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fr-FR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fr-FR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rte nom">
  <p:cSld name="Carte nom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colonnes">
  <p:cSld name="3 colonne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colonnes d’image">
  <p:cSld name="3 colonnes d’imag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7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17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7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vertical et texte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9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dt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de section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 descr="C0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1841500" y="352056"/>
            <a:ext cx="7792734" cy="967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fr-FR" sz="3600" dirty="0" smtClean="0"/>
              <a:t>Atelier de groupe </a:t>
            </a:r>
            <a:r>
              <a:rPr lang="fr-FR" sz="3600" dirty="0" smtClean="0"/>
              <a:t>thérapeutique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sz="2000" dirty="0"/>
          </a:p>
        </p:txBody>
      </p:sp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847627" y="1117637"/>
            <a:ext cx="10553700" cy="78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fr-FR" sz="4400" b="1" dirty="0" smtClean="0"/>
              <a:t>Confiance en soi et image de soi</a:t>
            </a:r>
            <a:endParaRPr sz="4400" b="1" dirty="0"/>
          </a:p>
        </p:txBody>
      </p:sp>
      <p:sp>
        <p:nvSpPr>
          <p:cNvPr id="146" name="Google Shape;146;p1"/>
          <p:cNvSpPr txBox="1"/>
          <p:nvPr/>
        </p:nvSpPr>
        <p:spPr>
          <a:xfrm>
            <a:off x="291880" y="2271648"/>
            <a:ext cx="479628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Notre société accorde une place prépondérante à l’image et nous renvoie constamment des standards esthétiques : la minceur, le visage sans défaut, la musculature parfaite, la coiffure</a:t>
            </a:r>
            <a:r>
              <a:rPr lang="fr-FR" sz="14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</a:t>
            </a:r>
            <a:br>
              <a:rPr lang="fr-FR" sz="14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-FR" sz="14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</a:t>
            </a:r>
            <a:r>
              <a:rPr lang="fr-FR" sz="1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comblement d’un manque relève d’une réponse extérieure à soi, souvent immédiate, efficace à court terme et non dénuée d’effets secondaires. </a:t>
            </a:r>
            <a:r>
              <a:rPr lang="fr-FR" sz="14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Bon nombre de </a:t>
            </a:r>
            <a:r>
              <a:rPr lang="fr-FR" sz="1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personnes tentent ainsi de se rassurer, voire partir </a:t>
            </a:r>
            <a:r>
              <a:rPr lang="fr-FR" sz="14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 </a:t>
            </a:r>
            <a:r>
              <a:rPr lang="fr-FR" sz="1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quête de sens, en comblant des manques.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recherche d’une satisfaction réelle relève d’une démarche intérieure. </a:t>
            </a:r>
            <a:endParaRPr lang="fr-FR" sz="14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1"/>
          <p:cNvSpPr txBox="1"/>
          <p:nvPr/>
        </p:nvSpPr>
        <p:spPr>
          <a:xfrm>
            <a:off x="5269547" y="1947729"/>
            <a:ext cx="6470181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Pack de 5 ateliers d’</a:t>
            </a:r>
            <a:r>
              <a:rPr lang="fr-FR" sz="24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hypnose </a:t>
            </a:r>
            <a:r>
              <a:rPr lang="fr-FR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</a:t>
            </a:r>
            <a:r>
              <a:rPr lang="fr-FR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shooting </a:t>
            </a:r>
            <a:r>
              <a:rPr lang="fr-FR" sz="24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photo</a:t>
            </a:r>
            <a:r>
              <a:rPr lang="fr-FR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fr-FR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-FR" sz="16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 photos numériques en noir et blanc ou couleur </a:t>
            </a:r>
            <a:r>
              <a:rPr lang="fr-FR" sz="16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 atelier</a:t>
            </a:r>
            <a:r>
              <a:rPr lang="fr-FR" sz="16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 </a:t>
            </a:r>
            <a:endParaRPr sz="16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Durée : 2 </a:t>
            </a:r>
            <a:r>
              <a:rPr lang="fr-FR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heures par atelier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Intervenants : </a:t>
            </a:r>
            <a:br>
              <a:rPr lang="fr-FR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-FR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Florence </a:t>
            </a:r>
            <a:r>
              <a:rPr lang="fr-FR" sz="1800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Catalifaud</a:t>
            </a:r>
            <a:r>
              <a:rPr lang="fr-FR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fr-FR" sz="1800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hypnopractienne</a:t>
            </a:r>
            <a:r>
              <a:rPr lang="fr-FR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Laurence </a:t>
            </a:r>
            <a:r>
              <a:rPr lang="fr-FR" sz="1800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Fabrègues</a:t>
            </a:r>
            <a:r>
              <a:rPr lang="fr-FR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photographe professionnelle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291880" y="5510199"/>
            <a:ext cx="501976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Lieu </a:t>
            </a:r>
            <a:r>
              <a:rPr lang="fr-FR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fr-FR" sz="14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Pôle Santé chez </a:t>
            </a:r>
            <a:r>
              <a:rPr lang="fr-FR" sz="1400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Khépri</a:t>
            </a:r>
            <a:r>
              <a:rPr lang="fr-FR" sz="14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4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Santé à </a:t>
            </a:r>
            <a:r>
              <a:rPr lang="fr-FR" sz="1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Nogent </a:t>
            </a:r>
            <a:r>
              <a:rPr lang="fr-FR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fr-FR" sz="14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sur-marne</a:t>
            </a:r>
            <a:endParaRPr sz="14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6935" y="4211425"/>
            <a:ext cx="1425312" cy="96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9244" y="4249779"/>
            <a:ext cx="975095" cy="101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6728" y="4576619"/>
            <a:ext cx="1187477" cy="106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56855" y="4084640"/>
            <a:ext cx="1954711" cy="191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89037" y="4186122"/>
            <a:ext cx="1045727" cy="1113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53257" y="4270283"/>
            <a:ext cx="1333858" cy="88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96368" y="5127499"/>
            <a:ext cx="1071309" cy="87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:\Users\carol\OneDrive\Bureau\Dossier Libellule\Pôle Santé Paris Est\Création et statuts Pôle santé\Logo Pôle santé.jpe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37534" y="152629"/>
            <a:ext cx="1274297" cy="12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2248526" y="6198229"/>
            <a:ext cx="7287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L’</a:t>
            </a:r>
            <a:r>
              <a:rPr lang="fr-FR" b="1" dirty="0" err="1">
                <a:solidFill>
                  <a:schemeClr val="bg1"/>
                </a:solidFill>
              </a:rPr>
              <a:t>hypnothérapie</a:t>
            </a:r>
            <a:r>
              <a:rPr lang="fr-FR" b="1" dirty="0">
                <a:solidFill>
                  <a:schemeClr val="bg1"/>
                </a:solidFill>
              </a:rPr>
              <a:t> est idéale pour répartir à la conquête de son corps et de son </a:t>
            </a:r>
            <a:r>
              <a:rPr lang="fr-FR" b="1" dirty="0" smtClean="0">
                <a:solidFill>
                  <a:schemeClr val="bg1"/>
                </a:solidFill>
              </a:rPr>
              <a:t>esprit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77</Words>
  <Application>Microsoft Office PowerPoint</Application>
  <PresentationFormat>Grand écran</PresentationFormat>
  <Paragraphs>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Traînée de condensation</vt:lpstr>
      <vt:lpstr>Atelier de groupe thérapeutique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thibault dion</dc:creator>
  <cp:lastModifiedBy>Utilisateur Windows</cp:lastModifiedBy>
  <cp:revision>10</cp:revision>
  <dcterms:created xsi:type="dcterms:W3CDTF">2020-09-25T07:00:07Z</dcterms:created>
  <dcterms:modified xsi:type="dcterms:W3CDTF">2021-04-14T17:31:23Z</dcterms:modified>
</cp:coreProperties>
</file>