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0" d="100"/>
          <a:sy n="80" d="100"/>
        </p:scale>
        <p:origin x="37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05BF9685-5DC4-450E-8AEA-B7750F6D35A4}" type="datetimeFigureOut">
              <a:rPr lang="fr-FR" smtClean="0"/>
              <a:t>12/01/2022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6E85518-F593-4E32-87AA-80B2926ADF05}" type="slidenum">
              <a:rPr lang="fr-FR" smtClean="0"/>
              <a:t>‹N°›</a:t>
            </a:fld>
            <a:endParaRPr lang="fr-FR"/>
          </a:p>
        </p:txBody>
      </p:sp>
    </p:spTree>
    <p:extLst>
      <p:ext uri="{BB962C8B-B14F-4D97-AF65-F5344CB8AC3E}">
        <p14:creationId xmlns:p14="http://schemas.microsoft.com/office/powerpoint/2010/main" val="237784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5BF9685-5DC4-450E-8AEA-B7750F6D35A4}" type="datetimeFigureOut">
              <a:rPr lang="fr-FR" smtClean="0"/>
              <a:t>12/01/2022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6E85518-F593-4E32-87AA-80B2926ADF05}" type="slidenum">
              <a:rPr lang="fr-FR" smtClean="0"/>
              <a:t>‹N°›</a:t>
            </a:fld>
            <a:endParaRPr lang="fr-FR"/>
          </a:p>
        </p:txBody>
      </p:sp>
    </p:spTree>
    <p:extLst>
      <p:ext uri="{BB962C8B-B14F-4D97-AF65-F5344CB8AC3E}">
        <p14:creationId xmlns:p14="http://schemas.microsoft.com/office/powerpoint/2010/main" val="37681581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5BF9685-5DC4-450E-8AEA-B7750F6D35A4}" type="datetimeFigureOut">
              <a:rPr lang="fr-FR" smtClean="0"/>
              <a:t>12/01/2022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6E85518-F593-4E32-87AA-80B2926ADF05}" type="slidenum">
              <a:rPr lang="fr-FR" smtClean="0"/>
              <a:t>‹N°›</a:t>
            </a:fld>
            <a:endParaRPr lang="fr-FR"/>
          </a:p>
        </p:txBody>
      </p:sp>
    </p:spTree>
    <p:extLst>
      <p:ext uri="{BB962C8B-B14F-4D97-AF65-F5344CB8AC3E}">
        <p14:creationId xmlns:p14="http://schemas.microsoft.com/office/powerpoint/2010/main" val="3252346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5BF9685-5DC4-450E-8AEA-B7750F6D35A4}" type="datetimeFigureOut">
              <a:rPr lang="fr-FR" smtClean="0"/>
              <a:t>12/01/2022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6E85518-F593-4E32-87AA-80B2926ADF05}" type="slidenum">
              <a:rPr lang="fr-FR" smtClean="0"/>
              <a:t>‹N°›</a:t>
            </a:fld>
            <a:endParaRPr lang="fr-FR"/>
          </a:p>
        </p:txBody>
      </p:sp>
    </p:spTree>
    <p:extLst>
      <p:ext uri="{BB962C8B-B14F-4D97-AF65-F5344CB8AC3E}">
        <p14:creationId xmlns:p14="http://schemas.microsoft.com/office/powerpoint/2010/main" val="1408418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05BF9685-5DC4-450E-8AEA-B7750F6D35A4}" type="datetimeFigureOut">
              <a:rPr lang="fr-FR" smtClean="0"/>
              <a:t>12/01/2022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6E85518-F593-4E32-87AA-80B2926ADF05}" type="slidenum">
              <a:rPr lang="fr-FR" smtClean="0"/>
              <a:t>‹N°›</a:t>
            </a:fld>
            <a:endParaRPr lang="fr-FR"/>
          </a:p>
        </p:txBody>
      </p:sp>
    </p:spTree>
    <p:extLst>
      <p:ext uri="{BB962C8B-B14F-4D97-AF65-F5344CB8AC3E}">
        <p14:creationId xmlns:p14="http://schemas.microsoft.com/office/powerpoint/2010/main" val="2785829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5BF9685-5DC4-450E-8AEA-B7750F6D35A4}" type="datetimeFigureOut">
              <a:rPr lang="fr-FR" smtClean="0"/>
              <a:t>12/01/2022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6E85518-F593-4E32-87AA-80B2926ADF05}" type="slidenum">
              <a:rPr lang="fr-FR" smtClean="0"/>
              <a:t>‹N°›</a:t>
            </a:fld>
            <a:endParaRPr lang="fr-FR"/>
          </a:p>
        </p:txBody>
      </p:sp>
    </p:spTree>
    <p:extLst>
      <p:ext uri="{BB962C8B-B14F-4D97-AF65-F5344CB8AC3E}">
        <p14:creationId xmlns:p14="http://schemas.microsoft.com/office/powerpoint/2010/main" val="1405847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5BF9685-5DC4-450E-8AEA-B7750F6D35A4}" type="datetimeFigureOut">
              <a:rPr lang="fr-FR" smtClean="0"/>
              <a:t>12/01/2022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6E85518-F593-4E32-87AA-80B2926ADF05}" type="slidenum">
              <a:rPr lang="fr-FR" smtClean="0"/>
              <a:t>‹N°›</a:t>
            </a:fld>
            <a:endParaRPr lang="fr-FR"/>
          </a:p>
        </p:txBody>
      </p:sp>
    </p:spTree>
    <p:extLst>
      <p:ext uri="{BB962C8B-B14F-4D97-AF65-F5344CB8AC3E}">
        <p14:creationId xmlns:p14="http://schemas.microsoft.com/office/powerpoint/2010/main" val="2749133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05BF9685-5DC4-450E-8AEA-B7750F6D35A4}" type="datetimeFigureOut">
              <a:rPr lang="fr-FR" smtClean="0"/>
              <a:t>12/01/2022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6E85518-F593-4E32-87AA-80B2926ADF05}" type="slidenum">
              <a:rPr lang="fr-FR" smtClean="0"/>
              <a:t>‹N°›</a:t>
            </a:fld>
            <a:endParaRPr lang="fr-FR"/>
          </a:p>
        </p:txBody>
      </p:sp>
    </p:spTree>
    <p:extLst>
      <p:ext uri="{BB962C8B-B14F-4D97-AF65-F5344CB8AC3E}">
        <p14:creationId xmlns:p14="http://schemas.microsoft.com/office/powerpoint/2010/main" val="3973752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5BF9685-5DC4-450E-8AEA-B7750F6D35A4}" type="datetimeFigureOut">
              <a:rPr lang="fr-FR" smtClean="0"/>
              <a:t>12/01/2022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6E85518-F593-4E32-87AA-80B2926ADF05}" type="slidenum">
              <a:rPr lang="fr-FR" smtClean="0"/>
              <a:t>‹N°›</a:t>
            </a:fld>
            <a:endParaRPr lang="fr-FR"/>
          </a:p>
        </p:txBody>
      </p:sp>
    </p:spTree>
    <p:extLst>
      <p:ext uri="{BB962C8B-B14F-4D97-AF65-F5344CB8AC3E}">
        <p14:creationId xmlns:p14="http://schemas.microsoft.com/office/powerpoint/2010/main" val="30201646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5BF9685-5DC4-450E-8AEA-B7750F6D35A4}" type="datetimeFigureOut">
              <a:rPr lang="fr-FR" smtClean="0"/>
              <a:t>12/01/2022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6E85518-F593-4E32-87AA-80B2926ADF05}" type="slidenum">
              <a:rPr lang="fr-FR" smtClean="0"/>
              <a:t>‹N°›</a:t>
            </a:fld>
            <a:endParaRPr lang="fr-FR"/>
          </a:p>
        </p:txBody>
      </p:sp>
    </p:spTree>
    <p:extLst>
      <p:ext uri="{BB962C8B-B14F-4D97-AF65-F5344CB8AC3E}">
        <p14:creationId xmlns:p14="http://schemas.microsoft.com/office/powerpoint/2010/main" val="929503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5BF9685-5DC4-450E-8AEA-B7750F6D35A4}" type="datetimeFigureOut">
              <a:rPr lang="fr-FR" smtClean="0"/>
              <a:t>12/01/2022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6E85518-F593-4E32-87AA-80B2926ADF05}" type="slidenum">
              <a:rPr lang="fr-FR" smtClean="0"/>
              <a:t>‹N°›</a:t>
            </a:fld>
            <a:endParaRPr lang="fr-FR"/>
          </a:p>
        </p:txBody>
      </p:sp>
    </p:spTree>
    <p:extLst>
      <p:ext uri="{BB962C8B-B14F-4D97-AF65-F5344CB8AC3E}">
        <p14:creationId xmlns:p14="http://schemas.microsoft.com/office/powerpoint/2010/main" val="3053290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BF9685-5DC4-450E-8AEA-B7750F6D35A4}" type="datetimeFigureOut">
              <a:rPr lang="fr-FR" smtClean="0"/>
              <a:t>12/01/2022</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E85518-F593-4E32-87AA-80B2926ADF05}" type="slidenum">
              <a:rPr lang="fr-FR" smtClean="0"/>
              <a:t>‹N°›</a:t>
            </a:fld>
            <a:endParaRPr lang="fr-FR"/>
          </a:p>
        </p:txBody>
      </p:sp>
    </p:spTree>
    <p:extLst>
      <p:ext uri="{BB962C8B-B14F-4D97-AF65-F5344CB8AC3E}">
        <p14:creationId xmlns:p14="http://schemas.microsoft.com/office/powerpoint/2010/main" val="19883209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1" descr="https://img-view.mailpro.com/clients/2016/2/19/118717/Logo_10160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98231" y="394243"/>
            <a:ext cx="4696655" cy="604377"/>
          </a:xfrm>
          <a:prstGeom prst="rect">
            <a:avLst/>
          </a:prstGeom>
          <a:noFill/>
          <a:extLst>
            <a:ext uri="{909E8E84-426E-40DD-AFC4-6F175D3DCCD1}">
              <a14:hiddenFill xmlns:a14="http://schemas.microsoft.com/office/drawing/2010/main">
                <a:solidFill>
                  <a:srgbClr val="FFFFFF"/>
                </a:solidFill>
              </a14:hiddenFill>
            </a:ext>
          </a:extLst>
        </p:spPr>
      </p:pic>
      <p:sp>
        <p:nvSpPr>
          <p:cNvPr id="5" name="ZoneTexte 4"/>
          <p:cNvSpPr txBox="1"/>
          <p:nvPr/>
        </p:nvSpPr>
        <p:spPr>
          <a:xfrm>
            <a:off x="1227551" y="1327759"/>
            <a:ext cx="10233765" cy="3985706"/>
          </a:xfrm>
          <a:prstGeom prst="rect">
            <a:avLst/>
          </a:prstGeom>
          <a:noFill/>
        </p:spPr>
        <p:txBody>
          <a:bodyPr wrap="square" rtlCol="0">
            <a:spAutoFit/>
          </a:bodyPr>
          <a:lstStyle/>
          <a:p>
            <a:r>
              <a:rPr lang="fr-FR" sz="1100" b="1" dirty="0"/>
              <a:t>La Vieillesse, la fin de vie, la maladie d'Alzheimer. Les connaître mieux pour mieux les accompagner  </a:t>
            </a:r>
            <a:endParaRPr lang="fr-FR" sz="1100" dirty="0"/>
          </a:p>
          <a:p>
            <a:r>
              <a:rPr lang="fr-FR" sz="1100" b="1" dirty="0"/>
              <a:t>8 matinées </a:t>
            </a:r>
            <a:endParaRPr lang="fr-FR" sz="1100" dirty="0"/>
          </a:p>
          <a:p>
            <a:r>
              <a:rPr lang="fr-FR" sz="1100" dirty="0"/>
              <a:t>1-15 février / 8-22 mars / 5-19 avril / 3 – 17 mai 2022</a:t>
            </a:r>
          </a:p>
          <a:p>
            <a:r>
              <a:rPr lang="fr-FR" sz="1100" dirty="0"/>
              <a:t> </a:t>
            </a:r>
          </a:p>
          <a:p>
            <a:r>
              <a:rPr lang="fr-FR" sz="1100" dirty="0"/>
              <a:t>A l'issue de cette formation vous serez capable d'identifier les enjeux de la vieillesse, de la maladie d’Alzheimer et les différentes étapes de la fin de vie, d'en connaitre les enjeux et de proposer les actes d'accompagnement adaptés. </a:t>
            </a:r>
          </a:p>
          <a:p>
            <a:r>
              <a:rPr lang="fr-FR" sz="1100" dirty="0"/>
              <a:t>Pour les professionnels de </a:t>
            </a:r>
            <a:r>
              <a:rPr lang="fr-FR" sz="1100" dirty="0" smtClean="0"/>
              <a:t>l'</a:t>
            </a:r>
            <a:r>
              <a:rPr lang="fr-FR" sz="1100" dirty="0" err="1" smtClean="0"/>
              <a:t>accomapagnement</a:t>
            </a:r>
            <a:r>
              <a:rPr lang="fr-FR" sz="1100" dirty="0"/>
              <a:t>, cette connaissance apportera une écoute et un accompagnement plus éclairé des proches </a:t>
            </a:r>
          </a:p>
          <a:p>
            <a:r>
              <a:rPr lang="fr-FR" sz="1100" dirty="0"/>
              <a:t>Formatrices : Colette </a:t>
            </a:r>
            <a:r>
              <a:rPr lang="fr-FR" sz="1100" dirty="0" err="1"/>
              <a:t>Junquera</a:t>
            </a:r>
            <a:r>
              <a:rPr lang="fr-FR" sz="1100" dirty="0"/>
              <a:t> et Daniela </a:t>
            </a:r>
            <a:r>
              <a:rPr lang="fr-FR" sz="1100" dirty="0" err="1"/>
              <a:t>Litoiu</a:t>
            </a:r>
            <a:endParaRPr lang="fr-FR" sz="1100" dirty="0"/>
          </a:p>
          <a:p>
            <a:r>
              <a:rPr lang="fr-FR" sz="1100" dirty="0"/>
              <a:t>Tarifs : 75€/matinée  pour les professionnels et les particuliers sans prise </a:t>
            </a:r>
            <a:r>
              <a:rPr lang="fr-FR" sz="1100" dirty="0" smtClean="0"/>
              <a:t>en charge</a:t>
            </a:r>
            <a:endParaRPr lang="fr-FR" sz="1100" dirty="0"/>
          </a:p>
          <a:p>
            <a:r>
              <a:rPr lang="fr-FR" sz="1100" dirty="0"/>
              <a:t>90€/matinée pour les professionnels avec prise en charge</a:t>
            </a:r>
          </a:p>
          <a:p>
            <a:r>
              <a:rPr lang="fr-FR" sz="1100" dirty="0"/>
              <a:t>50€/matinée pour les bénévoles des Associations</a:t>
            </a:r>
          </a:p>
          <a:p>
            <a:r>
              <a:rPr lang="fr-FR" sz="1100" dirty="0"/>
              <a:t>(prise en charge financière par le FIF-PL possible pour les professionnels</a:t>
            </a:r>
            <a:r>
              <a:rPr lang="fr-FR" sz="1100" dirty="0" smtClean="0"/>
              <a:t>)</a:t>
            </a:r>
          </a:p>
          <a:p>
            <a:endParaRPr lang="fr-FR" sz="1100" dirty="0"/>
          </a:p>
          <a:p>
            <a:r>
              <a:rPr lang="fr-FR" sz="1100" b="1" dirty="0"/>
              <a:t>Financement des formations</a:t>
            </a:r>
            <a:endParaRPr lang="fr-FR" sz="1100" dirty="0"/>
          </a:p>
          <a:p>
            <a:r>
              <a:rPr lang="fr-FR" sz="1100" dirty="0"/>
              <a:t> </a:t>
            </a:r>
          </a:p>
          <a:p>
            <a:r>
              <a:rPr lang="fr-FR" sz="1100" dirty="0"/>
              <a:t>Vous pouvez bénéficier d'une prise en charge totale ou partielle de votre formation en vous adressant à l'organisme collecteur OPCA dont vous dépendez ou à votre employeur. Les formations INTEGRALIS répondent aux critères qualité du décret du 30 juin 2015. Nous vous accompagnons dans vos démarches de demande de financement.</a:t>
            </a:r>
          </a:p>
          <a:p>
            <a:r>
              <a:rPr lang="fr-FR" sz="1100" dirty="0"/>
              <a:t>--------------</a:t>
            </a:r>
          </a:p>
          <a:p>
            <a:r>
              <a:rPr lang="fr-FR" sz="1100" b="1" dirty="0"/>
              <a:t>RGPD</a:t>
            </a:r>
            <a:endParaRPr lang="fr-FR" sz="1100" dirty="0"/>
          </a:p>
          <a:p>
            <a:r>
              <a:rPr lang="fr-FR" sz="1100" dirty="0"/>
              <a:t>Dans le cadre de la loi relative au règlement général sur la protection des données:</a:t>
            </a:r>
            <a:br>
              <a:rPr lang="fr-FR" sz="1100" dirty="0"/>
            </a:br>
            <a:r>
              <a:rPr lang="fr-FR" sz="1100" dirty="0"/>
              <a:t>- si vous souhaitez modifier vos données ou vous désinscrire de nos diffusions, merci de suivre les liens en bas à gauche de la présente newsletter.</a:t>
            </a:r>
            <a:br>
              <a:rPr lang="fr-FR" sz="1100" dirty="0"/>
            </a:br>
            <a:r>
              <a:rPr lang="fr-FR" sz="1100" dirty="0"/>
              <a:t>- si vous souhaitez continuer à bénéficier de nos newsletters, invitations et offres, vous n'avez rien à faire</a:t>
            </a:r>
            <a:r>
              <a:rPr lang="fr-FR" sz="1100" dirty="0" smtClean="0"/>
              <a:t>.</a:t>
            </a:r>
            <a:endParaRPr lang="fr-FR" sz="1100" dirty="0"/>
          </a:p>
          <a:p>
            <a:endParaRPr lang="fr-FR" sz="1100" dirty="0"/>
          </a:p>
        </p:txBody>
      </p:sp>
    </p:spTree>
    <p:extLst>
      <p:ext uri="{BB962C8B-B14F-4D97-AF65-F5344CB8AC3E}">
        <p14:creationId xmlns:p14="http://schemas.microsoft.com/office/powerpoint/2010/main" val="70797592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19</Words>
  <Application>Microsoft Office PowerPoint</Application>
  <PresentationFormat>Grand écran</PresentationFormat>
  <Paragraphs>18</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Calibri Light</vt:lpstr>
      <vt:lpstr>Thème Office</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Compte Microsoft</dc:creator>
  <cp:lastModifiedBy>Compte Microsoft</cp:lastModifiedBy>
  <cp:revision>2</cp:revision>
  <dcterms:created xsi:type="dcterms:W3CDTF">2022-01-12T06:13:50Z</dcterms:created>
  <dcterms:modified xsi:type="dcterms:W3CDTF">2022-01-12T06:18:25Z</dcterms:modified>
</cp:coreProperties>
</file>