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5A58-02CA-4B61-8173-380958A7F8ED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EC48-5D63-4CA4-B391-0FF8347DE5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443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5A58-02CA-4B61-8173-380958A7F8ED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EC48-5D63-4CA4-B391-0FF8347DE5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4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5A58-02CA-4B61-8173-380958A7F8ED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EC48-5D63-4CA4-B391-0FF8347DE5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61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5A58-02CA-4B61-8173-380958A7F8ED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EC48-5D63-4CA4-B391-0FF8347DE5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52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5A58-02CA-4B61-8173-380958A7F8ED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EC48-5D63-4CA4-B391-0FF8347DE5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71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5A58-02CA-4B61-8173-380958A7F8ED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EC48-5D63-4CA4-B391-0FF8347DE5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31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5A58-02CA-4B61-8173-380958A7F8ED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EC48-5D63-4CA4-B391-0FF8347DE5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80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5A58-02CA-4B61-8173-380958A7F8ED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EC48-5D63-4CA4-B391-0FF8347DE5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90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5A58-02CA-4B61-8173-380958A7F8ED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EC48-5D63-4CA4-B391-0FF8347DE5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422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5A58-02CA-4B61-8173-380958A7F8ED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EC48-5D63-4CA4-B391-0FF8347DE5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52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25A58-02CA-4B61-8173-380958A7F8ED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3EC48-5D63-4CA4-B391-0FF8347DE5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05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25A58-02CA-4B61-8173-380958A7F8ED}" type="datetimeFigureOut">
              <a:rPr lang="fr-FR" smtClean="0"/>
              <a:t>03/05/2021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3EC48-5D63-4CA4-B391-0FF8347DE5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02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865" y="561575"/>
            <a:ext cx="3896269" cy="573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9148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3</cp:revision>
  <dcterms:created xsi:type="dcterms:W3CDTF">2021-04-14T08:44:20Z</dcterms:created>
  <dcterms:modified xsi:type="dcterms:W3CDTF">2021-05-03T18:09:30Z</dcterms:modified>
</cp:coreProperties>
</file>