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60" r:id="rId4"/>
    <p:sldId id="261" r:id="rId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0" d="100"/>
          <a:sy n="80" d="100"/>
        </p:scale>
        <p:origin x="37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C9125A58-02CA-4B61-8173-380958A7F8ED}" type="datetimeFigureOut">
              <a:rPr lang="fr-FR" smtClean="0"/>
              <a:t>03/05/2021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E33EC48-5D63-4CA4-B391-0FF8347DE5EF}" type="slidenum">
              <a:rPr lang="fr-FR" smtClean="0"/>
              <a:t>‹N°›</a:t>
            </a:fld>
            <a:endParaRPr lang="fr-FR"/>
          </a:p>
        </p:txBody>
      </p:sp>
    </p:spTree>
    <p:extLst>
      <p:ext uri="{BB962C8B-B14F-4D97-AF65-F5344CB8AC3E}">
        <p14:creationId xmlns:p14="http://schemas.microsoft.com/office/powerpoint/2010/main" val="695443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9125A58-02CA-4B61-8173-380958A7F8ED}" type="datetimeFigureOut">
              <a:rPr lang="fr-FR" smtClean="0"/>
              <a:t>03/05/2021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E33EC48-5D63-4CA4-B391-0FF8347DE5EF}" type="slidenum">
              <a:rPr lang="fr-FR" smtClean="0"/>
              <a:t>‹N°›</a:t>
            </a:fld>
            <a:endParaRPr lang="fr-FR"/>
          </a:p>
        </p:txBody>
      </p:sp>
    </p:spTree>
    <p:extLst>
      <p:ext uri="{BB962C8B-B14F-4D97-AF65-F5344CB8AC3E}">
        <p14:creationId xmlns:p14="http://schemas.microsoft.com/office/powerpoint/2010/main" val="324464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9125A58-02CA-4B61-8173-380958A7F8ED}" type="datetimeFigureOut">
              <a:rPr lang="fr-FR" smtClean="0"/>
              <a:t>03/05/2021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E33EC48-5D63-4CA4-B391-0FF8347DE5EF}" type="slidenum">
              <a:rPr lang="fr-FR" smtClean="0"/>
              <a:t>‹N°›</a:t>
            </a:fld>
            <a:endParaRPr lang="fr-FR"/>
          </a:p>
        </p:txBody>
      </p:sp>
    </p:spTree>
    <p:extLst>
      <p:ext uri="{BB962C8B-B14F-4D97-AF65-F5344CB8AC3E}">
        <p14:creationId xmlns:p14="http://schemas.microsoft.com/office/powerpoint/2010/main" val="13026135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9125A58-02CA-4B61-8173-380958A7F8ED}" type="datetimeFigureOut">
              <a:rPr lang="fr-FR" smtClean="0"/>
              <a:t>03/05/2021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E33EC48-5D63-4CA4-B391-0FF8347DE5EF}" type="slidenum">
              <a:rPr lang="fr-FR" smtClean="0"/>
              <a:t>‹N°›</a:t>
            </a:fld>
            <a:endParaRPr lang="fr-FR"/>
          </a:p>
        </p:txBody>
      </p:sp>
    </p:spTree>
    <p:extLst>
      <p:ext uri="{BB962C8B-B14F-4D97-AF65-F5344CB8AC3E}">
        <p14:creationId xmlns:p14="http://schemas.microsoft.com/office/powerpoint/2010/main" val="42805220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C9125A58-02CA-4B61-8173-380958A7F8ED}" type="datetimeFigureOut">
              <a:rPr lang="fr-FR" smtClean="0"/>
              <a:t>03/05/2021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E33EC48-5D63-4CA4-B391-0FF8347DE5EF}" type="slidenum">
              <a:rPr lang="fr-FR" smtClean="0"/>
              <a:t>‹N°›</a:t>
            </a:fld>
            <a:endParaRPr lang="fr-FR"/>
          </a:p>
        </p:txBody>
      </p:sp>
    </p:spTree>
    <p:extLst>
      <p:ext uri="{BB962C8B-B14F-4D97-AF65-F5344CB8AC3E}">
        <p14:creationId xmlns:p14="http://schemas.microsoft.com/office/powerpoint/2010/main" val="22977143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C9125A58-02CA-4B61-8173-380958A7F8ED}" type="datetimeFigureOut">
              <a:rPr lang="fr-FR" smtClean="0"/>
              <a:t>03/05/2021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E33EC48-5D63-4CA4-B391-0FF8347DE5EF}" type="slidenum">
              <a:rPr lang="fr-FR" smtClean="0"/>
              <a:t>‹N°›</a:t>
            </a:fld>
            <a:endParaRPr lang="fr-FR"/>
          </a:p>
        </p:txBody>
      </p:sp>
    </p:spTree>
    <p:extLst>
      <p:ext uri="{BB962C8B-B14F-4D97-AF65-F5344CB8AC3E}">
        <p14:creationId xmlns:p14="http://schemas.microsoft.com/office/powerpoint/2010/main" val="21873183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C9125A58-02CA-4B61-8173-380958A7F8ED}" type="datetimeFigureOut">
              <a:rPr lang="fr-FR" smtClean="0"/>
              <a:t>03/05/2021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3E33EC48-5D63-4CA4-B391-0FF8347DE5EF}" type="slidenum">
              <a:rPr lang="fr-FR" smtClean="0"/>
              <a:t>‹N°›</a:t>
            </a:fld>
            <a:endParaRPr lang="fr-FR"/>
          </a:p>
        </p:txBody>
      </p:sp>
    </p:spTree>
    <p:extLst>
      <p:ext uri="{BB962C8B-B14F-4D97-AF65-F5344CB8AC3E}">
        <p14:creationId xmlns:p14="http://schemas.microsoft.com/office/powerpoint/2010/main" val="11338089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C9125A58-02CA-4B61-8173-380958A7F8ED}" type="datetimeFigureOut">
              <a:rPr lang="fr-FR" smtClean="0"/>
              <a:t>03/05/2021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3E33EC48-5D63-4CA4-B391-0FF8347DE5EF}" type="slidenum">
              <a:rPr lang="fr-FR" smtClean="0"/>
              <a:t>‹N°›</a:t>
            </a:fld>
            <a:endParaRPr lang="fr-FR"/>
          </a:p>
        </p:txBody>
      </p:sp>
    </p:spTree>
    <p:extLst>
      <p:ext uri="{BB962C8B-B14F-4D97-AF65-F5344CB8AC3E}">
        <p14:creationId xmlns:p14="http://schemas.microsoft.com/office/powerpoint/2010/main" val="744908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9125A58-02CA-4B61-8173-380958A7F8ED}" type="datetimeFigureOut">
              <a:rPr lang="fr-FR" smtClean="0"/>
              <a:t>03/05/2021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E33EC48-5D63-4CA4-B391-0FF8347DE5EF}" type="slidenum">
              <a:rPr lang="fr-FR" smtClean="0"/>
              <a:t>‹N°›</a:t>
            </a:fld>
            <a:endParaRPr lang="fr-FR"/>
          </a:p>
        </p:txBody>
      </p:sp>
    </p:spTree>
    <p:extLst>
      <p:ext uri="{BB962C8B-B14F-4D97-AF65-F5344CB8AC3E}">
        <p14:creationId xmlns:p14="http://schemas.microsoft.com/office/powerpoint/2010/main" val="35442217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C9125A58-02CA-4B61-8173-380958A7F8ED}" type="datetimeFigureOut">
              <a:rPr lang="fr-FR" smtClean="0"/>
              <a:t>03/05/2021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E33EC48-5D63-4CA4-B391-0FF8347DE5EF}" type="slidenum">
              <a:rPr lang="fr-FR" smtClean="0"/>
              <a:t>‹N°›</a:t>
            </a:fld>
            <a:endParaRPr lang="fr-FR"/>
          </a:p>
        </p:txBody>
      </p:sp>
    </p:spTree>
    <p:extLst>
      <p:ext uri="{BB962C8B-B14F-4D97-AF65-F5344CB8AC3E}">
        <p14:creationId xmlns:p14="http://schemas.microsoft.com/office/powerpoint/2010/main" val="25225271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C9125A58-02CA-4B61-8173-380958A7F8ED}" type="datetimeFigureOut">
              <a:rPr lang="fr-FR" smtClean="0"/>
              <a:t>03/05/2021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E33EC48-5D63-4CA4-B391-0FF8347DE5EF}" type="slidenum">
              <a:rPr lang="fr-FR" smtClean="0"/>
              <a:t>‹N°›</a:t>
            </a:fld>
            <a:endParaRPr lang="fr-FR"/>
          </a:p>
        </p:txBody>
      </p:sp>
    </p:spTree>
    <p:extLst>
      <p:ext uri="{BB962C8B-B14F-4D97-AF65-F5344CB8AC3E}">
        <p14:creationId xmlns:p14="http://schemas.microsoft.com/office/powerpoint/2010/main" val="24040502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125A58-02CA-4B61-8173-380958A7F8ED}" type="datetimeFigureOut">
              <a:rPr lang="fr-FR" smtClean="0"/>
              <a:t>03/05/2021</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33EC48-5D63-4CA4-B391-0FF8347DE5EF}" type="slidenum">
              <a:rPr lang="fr-FR" smtClean="0"/>
              <a:t>‹N°›</a:t>
            </a:fld>
            <a:endParaRPr lang="fr-FR"/>
          </a:p>
        </p:txBody>
      </p:sp>
    </p:spTree>
    <p:extLst>
      <p:ext uri="{BB962C8B-B14F-4D97-AF65-F5344CB8AC3E}">
        <p14:creationId xmlns:p14="http://schemas.microsoft.com/office/powerpoint/2010/main" val="116102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ple-2021.learnybox.com/formation/formation/43498/?idmodule=417858&amp;idpage=2145401"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ple-2021.learnybox.com/formation/formation/43498/?idmodule=417858&amp;idpage=2145402"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ple-2021.learnybox.com/formation/formation/43498/?idmodule=417858&amp;idpage=2145403"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Ateliers</a:t>
            </a:r>
            <a:endParaRPr lang="fr-FR" dirty="0"/>
          </a:p>
        </p:txBody>
      </p:sp>
      <p:sp>
        <p:nvSpPr>
          <p:cNvPr id="3" name="Sous-titre 2"/>
          <p:cNvSpPr>
            <a:spLocks noGrp="1"/>
          </p:cNvSpPr>
          <p:nvPr>
            <p:ph type="subTitle" idx="1"/>
          </p:nvPr>
        </p:nvSpPr>
        <p:spPr/>
        <p:txBody>
          <a:bodyPr/>
          <a:lstStyle/>
          <a:p>
            <a:pPr marL="457200" indent="-457200">
              <a:buAutoNum type="arabicPeriod"/>
            </a:pPr>
            <a:r>
              <a:rPr lang="fr-FR" dirty="0" smtClean="0"/>
              <a:t>Présent</a:t>
            </a:r>
          </a:p>
          <a:p>
            <a:pPr marL="457200" indent="-457200">
              <a:buAutoNum type="arabicPeriod"/>
            </a:pPr>
            <a:r>
              <a:rPr lang="fr-FR" dirty="0" smtClean="0"/>
              <a:t>Passé</a:t>
            </a:r>
          </a:p>
          <a:p>
            <a:pPr marL="457200" indent="-457200">
              <a:buAutoNum type="arabicPeriod"/>
            </a:pPr>
            <a:r>
              <a:rPr lang="fr-FR" dirty="0" smtClean="0"/>
              <a:t>Futur</a:t>
            </a:r>
            <a:endParaRPr lang="fr-FR" dirty="0"/>
          </a:p>
        </p:txBody>
      </p:sp>
    </p:spTree>
    <p:extLst>
      <p:ext uri="{BB962C8B-B14F-4D97-AF65-F5344CB8AC3E}">
        <p14:creationId xmlns:p14="http://schemas.microsoft.com/office/powerpoint/2010/main" val="15685873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Atelier 1 : Le </a:t>
            </a:r>
            <a:r>
              <a:rPr lang="fr-FR" dirty="0" smtClean="0"/>
              <a:t>Présent</a:t>
            </a:r>
            <a:endParaRPr lang="fr-FR" dirty="0"/>
          </a:p>
        </p:txBody>
      </p:sp>
      <p:sp>
        <p:nvSpPr>
          <p:cNvPr id="3" name="Espace réservé du contenu 2"/>
          <p:cNvSpPr>
            <a:spLocks noGrp="1"/>
          </p:cNvSpPr>
          <p:nvPr>
            <p:ph idx="1"/>
          </p:nvPr>
        </p:nvSpPr>
        <p:spPr/>
        <p:txBody>
          <a:bodyPr>
            <a:normAutofit fontScale="77500" lnSpcReduction="20000"/>
          </a:bodyPr>
          <a:lstStyle/>
          <a:p>
            <a:r>
              <a:rPr lang="fr-FR" u="sng" dirty="0" smtClean="0">
                <a:hlinkClick r:id="rId2"/>
              </a:rPr>
              <a:t>https</a:t>
            </a:r>
            <a:r>
              <a:rPr lang="fr-FR" u="sng" dirty="0">
                <a:hlinkClick r:id="rId2"/>
              </a:rPr>
              <a:t>://ple-2021.learnybox.com/formation/formation/43498/?idmodule=417858&amp;idpage=2145401</a:t>
            </a:r>
            <a:endParaRPr lang="fr-FR" dirty="0"/>
          </a:p>
          <a:p>
            <a:r>
              <a:rPr lang="fr-FR" dirty="0" smtClean="0"/>
              <a:t>Au </a:t>
            </a:r>
            <a:r>
              <a:rPr lang="fr-FR" dirty="0"/>
              <a:t>cours de cet atelier, vous pratiquerez des techniques énergétiques de libération émotionnelle et en observerez les bénéfices directement sur vous. Nous allons nous attarder tout particulièrement sur la méthode de </a:t>
            </a:r>
            <a:r>
              <a:rPr lang="fr-FR" dirty="0" err="1"/>
              <a:t>tapping</a:t>
            </a:r>
            <a:r>
              <a:rPr lang="fr-FR" dirty="0"/>
              <a:t> de base.</a:t>
            </a:r>
          </a:p>
          <a:p>
            <a:r>
              <a:rPr lang="fr-FR" dirty="0"/>
              <a:t>Le focus sera mis sur la gestion du stress et de ses conséquences physiques et psychiques au présent (avec des exemples concrets sur la colère et les douleurs chroniques notamment) et votre capacité à réagir à des situations difficiles sans perdre vos moyens.</a:t>
            </a:r>
          </a:p>
          <a:p>
            <a:r>
              <a:rPr lang="fr-FR" b="1" i="1" dirty="0"/>
              <a:t>La séance se compose de</a:t>
            </a:r>
            <a:endParaRPr lang="fr-FR" dirty="0"/>
          </a:p>
          <a:p>
            <a:r>
              <a:rPr lang="fr-FR" dirty="0"/>
              <a:t>✅ Séance de centrage et rééquilibrage de votre système énergétique (Posture de Wayne Cook et version simplifiée : le </a:t>
            </a:r>
            <a:r>
              <a:rPr lang="fr-FR" dirty="0" err="1"/>
              <a:t>Noeud</a:t>
            </a:r>
            <a:r>
              <a:rPr lang="fr-FR" dirty="0"/>
              <a:t> de Cook)</a:t>
            </a:r>
            <a:br>
              <a:rPr lang="fr-FR" dirty="0"/>
            </a:br>
            <a:r>
              <a:rPr lang="fr-FR" dirty="0"/>
              <a:t>✅ Théorie vulgarisée sur le mécanisme du stress</a:t>
            </a:r>
            <a:br>
              <a:rPr lang="fr-FR" dirty="0"/>
            </a:br>
            <a:r>
              <a:rPr lang="fr-FR" dirty="0"/>
              <a:t>✅ Pratique énergétique guidée pour vous libérer du stress dans l'ici et maintenant et de ses conséquences physiques (insomnies, tensions, douleurs, etc.)</a:t>
            </a:r>
            <a:br>
              <a:rPr lang="fr-FR" dirty="0"/>
            </a:br>
            <a:r>
              <a:rPr lang="fr-FR" dirty="0"/>
              <a:t>✅ Questions/Réponses</a:t>
            </a:r>
          </a:p>
          <a:p>
            <a:endParaRPr lang="fr-FR" dirty="0"/>
          </a:p>
        </p:txBody>
      </p:sp>
    </p:spTree>
    <p:extLst>
      <p:ext uri="{BB962C8B-B14F-4D97-AF65-F5344CB8AC3E}">
        <p14:creationId xmlns:p14="http://schemas.microsoft.com/office/powerpoint/2010/main" val="21182393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Atelier 2 : Le passé</a:t>
            </a:r>
            <a:endParaRPr lang="fr-FR" dirty="0"/>
          </a:p>
        </p:txBody>
      </p:sp>
      <p:sp>
        <p:nvSpPr>
          <p:cNvPr id="3" name="Espace réservé du contenu 2"/>
          <p:cNvSpPr>
            <a:spLocks noGrp="1"/>
          </p:cNvSpPr>
          <p:nvPr>
            <p:ph idx="1"/>
          </p:nvPr>
        </p:nvSpPr>
        <p:spPr/>
        <p:txBody>
          <a:bodyPr>
            <a:normAutofit fontScale="85000" lnSpcReduction="20000"/>
          </a:bodyPr>
          <a:lstStyle/>
          <a:p>
            <a:pPr marL="0" indent="0">
              <a:buNone/>
            </a:pPr>
            <a:r>
              <a:rPr lang="fr-FR" u="sng" dirty="0" smtClean="0">
                <a:hlinkClick r:id="rId2"/>
              </a:rPr>
              <a:t>https</a:t>
            </a:r>
            <a:r>
              <a:rPr lang="fr-FR" u="sng" dirty="0">
                <a:hlinkClick r:id="rId2"/>
              </a:rPr>
              <a:t>://</a:t>
            </a:r>
            <a:r>
              <a:rPr lang="fr-FR" u="sng" dirty="0" smtClean="0">
                <a:hlinkClick r:id="rId2"/>
              </a:rPr>
              <a:t>ple-2021.learnybox.com/formation/formation/43498</a:t>
            </a:r>
            <a:r>
              <a:rPr lang="fr-FR" u="sng" dirty="0">
                <a:hlinkClick r:id="rId2"/>
              </a:rPr>
              <a:t>/?idmodule=417858&amp;idpage=2145402</a:t>
            </a:r>
            <a:endParaRPr lang="fr-FR" dirty="0"/>
          </a:p>
          <a:p>
            <a:r>
              <a:rPr lang="fr-FR" dirty="0" smtClean="0"/>
              <a:t>Au </a:t>
            </a:r>
            <a:r>
              <a:rPr lang="fr-FR" dirty="0"/>
              <a:t>cours de cette séance, vous apprendrez et pratiquerez le </a:t>
            </a:r>
            <a:r>
              <a:rPr lang="fr-FR" dirty="0" err="1"/>
              <a:t>tapping</a:t>
            </a:r>
            <a:r>
              <a:rPr lang="fr-FR" dirty="0"/>
              <a:t> d'intention, une méthode énergétique particulièrement utile pour faire remonter à la surface les souvenirs enfouis. Jean-Michel explique aussi comment s'adresser à votre "enfant intérieur" pour traiter les souvenirs liés à la petite enfance.</a:t>
            </a:r>
          </a:p>
          <a:p>
            <a:r>
              <a:rPr lang="fr-FR" b="1" i="1" dirty="0"/>
              <a:t>La séance se compose de</a:t>
            </a:r>
            <a:endParaRPr lang="fr-FR" dirty="0"/>
          </a:p>
          <a:p>
            <a:r>
              <a:rPr lang="fr-FR" dirty="0"/>
              <a:t>✅ Ouverture grâce à une séance de </a:t>
            </a:r>
            <a:r>
              <a:rPr lang="fr-FR" dirty="0" err="1"/>
              <a:t>tapping</a:t>
            </a:r>
            <a:r>
              <a:rPr lang="fr-FR" dirty="0"/>
              <a:t> d'intention avec des affirmations d'activation.</a:t>
            </a:r>
            <a:br>
              <a:rPr lang="fr-FR" dirty="0"/>
            </a:br>
            <a:r>
              <a:rPr lang="fr-FR" dirty="0"/>
              <a:t>✅ Théorie sur le mécanisme d'installation des souvenirs et une manière efficace de les modifier de manière définitive</a:t>
            </a:r>
            <a:br>
              <a:rPr lang="fr-FR" dirty="0"/>
            </a:br>
            <a:r>
              <a:rPr lang="fr-FR" dirty="0"/>
              <a:t>✅ Pratique énergétique guidée pour vous libérer du poids de vos souvenirs difficiles et faire la paix avec eux</a:t>
            </a:r>
            <a:br>
              <a:rPr lang="fr-FR" dirty="0"/>
            </a:br>
            <a:r>
              <a:rPr lang="fr-FR" dirty="0"/>
              <a:t>✅ </a:t>
            </a:r>
            <a:r>
              <a:rPr lang="fr-FR" dirty="0" smtClean="0"/>
              <a:t>Questions/Réponses</a:t>
            </a:r>
            <a:endParaRPr lang="fr-FR" dirty="0"/>
          </a:p>
        </p:txBody>
      </p:sp>
    </p:spTree>
    <p:extLst>
      <p:ext uri="{BB962C8B-B14F-4D97-AF65-F5344CB8AC3E}">
        <p14:creationId xmlns:p14="http://schemas.microsoft.com/office/powerpoint/2010/main" val="11661222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Atelier 3 : Le Futur</a:t>
            </a:r>
            <a:endParaRPr lang="fr-FR" dirty="0"/>
          </a:p>
        </p:txBody>
      </p:sp>
      <p:sp>
        <p:nvSpPr>
          <p:cNvPr id="3" name="Espace réservé du contenu 2"/>
          <p:cNvSpPr>
            <a:spLocks noGrp="1"/>
          </p:cNvSpPr>
          <p:nvPr>
            <p:ph idx="1"/>
          </p:nvPr>
        </p:nvSpPr>
        <p:spPr/>
        <p:txBody>
          <a:bodyPr>
            <a:normAutofit fontScale="77500" lnSpcReduction="20000"/>
          </a:bodyPr>
          <a:lstStyle/>
          <a:p>
            <a:pPr marL="0" indent="0">
              <a:buNone/>
            </a:pPr>
            <a:r>
              <a:rPr lang="fr-FR" u="sng" dirty="0" smtClean="0">
                <a:hlinkClick r:id="rId2"/>
              </a:rPr>
              <a:t>https</a:t>
            </a:r>
            <a:r>
              <a:rPr lang="fr-FR" u="sng" dirty="0">
                <a:hlinkClick r:id="rId2"/>
              </a:rPr>
              <a:t>://ple-2021.learnybox.com/formation/formation/43498/?idmodule=417858&amp;idpage=2145403</a:t>
            </a:r>
            <a:endParaRPr lang="fr-FR" dirty="0"/>
          </a:p>
          <a:p>
            <a:pPr marL="0" indent="0">
              <a:buNone/>
            </a:pPr>
            <a:endParaRPr lang="fr-FR" dirty="0"/>
          </a:p>
          <a:p>
            <a:r>
              <a:rPr lang="fr-FR" dirty="0" smtClean="0"/>
              <a:t>Au </a:t>
            </a:r>
            <a:r>
              <a:rPr lang="fr-FR" dirty="0"/>
              <a:t>cours de cette séance, vous apprendrez à pratiquer deux </a:t>
            </a:r>
            <a:r>
              <a:rPr lang="fr-FR" dirty="0" err="1"/>
              <a:t>auto-tests</a:t>
            </a:r>
            <a:r>
              <a:rPr lang="fr-FR" dirty="0"/>
              <a:t> énergétiques et vous pratiquez la méthode des choix, destinée à modifier vos pensées anxiogènes incontrôlables de manière à les remplacer par des choix positifs. </a:t>
            </a:r>
          </a:p>
          <a:p>
            <a:r>
              <a:rPr lang="fr-FR" dirty="0"/>
              <a:t>Le focus sera mis sur votre perception de l'avenir et votre capacité à ancrer une intention positive.</a:t>
            </a:r>
          </a:p>
          <a:p>
            <a:r>
              <a:rPr lang="fr-FR" b="1" i="1" dirty="0"/>
              <a:t>La séance se compose de</a:t>
            </a:r>
            <a:endParaRPr lang="fr-FR" dirty="0"/>
          </a:p>
          <a:p>
            <a:r>
              <a:rPr lang="fr-FR" dirty="0"/>
              <a:t>✅ Centrage et rééquilibrage de votre système énergétique (Les 4 coups, la traction de la couronne et le zip-up) </a:t>
            </a:r>
            <a:br>
              <a:rPr lang="fr-FR" dirty="0"/>
            </a:br>
            <a:r>
              <a:rPr lang="fr-FR" dirty="0"/>
              <a:t>✅ Théorie vulgarisée pour expliquer pourquoi le vagabondage mental existe et comment le maîtriser</a:t>
            </a:r>
            <a:br>
              <a:rPr lang="fr-FR" dirty="0"/>
            </a:br>
            <a:r>
              <a:rPr lang="fr-FR" dirty="0"/>
              <a:t>✅ Pratique énergétique guidée avec une démonstration sur une volontaire</a:t>
            </a:r>
          </a:p>
          <a:p>
            <a:endParaRPr lang="fr-FR" dirty="0"/>
          </a:p>
          <a:p>
            <a:endParaRPr lang="fr-FR" dirty="0"/>
          </a:p>
        </p:txBody>
      </p:sp>
    </p:spTree>
    <p:extLst>
      <p:ext uri="{BB962C8B-B14F-4D97-AF65-F5344CB8AC3E}">
        <p14:creationId xmlns:p14="http://schemas.microsoft.com/office/powerpoint/2010/main" val="2383764438"/>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156</Words>
  <Application>Microsoft Office PowerPoint</Application>
  <PresentationFormat>Grand écran</PresentationFormat>
  <Paragraphs>22</Paragraphs>
  <Slides>4</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4</vt:i4>
      </vt:variant>
    </vt:vector>
  </HeadingPairs>
  <TitlesOfParts>
    <vt:vector size="8" baseType="lpstr">
      <vt:lpstr>Arial</vt:lpstr>
      <vt:lpstr>Calibri</vt:lpstr>
      <vt:lpstr>Calibri Light</vt:lpstr>
      <vt:lpstr>Thème Office</vt:lpstr>
      <vt:lpstr>Ateliers</vt:lpstr>
      <vt:lpstr>Atelier 1 : Le Présent</vt:lpstr>
      <vt:lpstr>Atelier 2 : Le passé</vt:lpstr>
      <vt:lpstr>Atelier 3 : Le Futur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Utilisateur Windows</dc:creator>
  <cp:lastModifiedBy>Utilisateur Windows</cp:lastModifiedBy>
  <cp:revision>3</cp:revision>
  <dcterms:created xsi:type="dcterms:W3CDTF">2021-04-14T08:44:20Z</dcterms:created>
  <dcterms:modified xsi:type="dcterms:W3CDTF">2021-05-03T18:08:58Z</dcterms:modified>
</cp:coreProperties>
</file>