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68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6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76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26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7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9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2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60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07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0C25-8F64-49B2-801D-F02BB715E86E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1F7E-2237-4150-9552-B0824C8EA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03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Ronde énergétique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 Donna Eden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82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 énergétique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31" y="1825625"/>
            <a:ext cx="7626538" cy="4351338"/>
          </a:xfrm>
        </p:spPr>
      </p:pic>
    </p:spTree>
    <p:extLst>
      <p:ext uri="{BB962C8B-B14F-4D97-AF65-F5344CB8AC3E}">
        <p14:creationId xmlns:p14="http://schemas.microsoft.com/office/powerpoint/2010/main" val="326487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Traction de la couronne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62" y="1542080"/>
            <a:ext cx="9271476" cy="4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7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Crocheté croisé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86" y="1825625"/>
            <a:ext cx="3574628" cy="4351338"/>
          </a:xfrm>
        </p:spPr>
      </p:pic>
    </p:spTree>
    <p:extLst>
      <p:ext uri="{BB962C8B-B14F-4D97-AF65-F5344CB8AC3E}">
        <p14:creationId xmlns:p14="http://schemas.microsoft.com/office/powerpoint/2010/main" val="270620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Mouvement croisé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15" y="450000"/>
            <a:ext cx="166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Wayne Cook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93" y="600000"/>
            <a:ext cx="2831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5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Fermeture éclair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98" y="1343685"/>
            <a:ext cx="2019404" cy="4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1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Ronde énergétique</vt:lpstr>
      <vt:lpstr>Ronde énergétique</vt:lpstr>
      <vt:lpstr>Traction de la couronne</vt:lpstr>
      <vt:lpstr>Crocheté croisé</vt:lpstr>
      <vt:lpstr>Mouvement croisé</vt:lpstr>
      <vt:lpstr>Wayne Cook</vt:lpstr>
      <vt:lpstr>Fermeture éclair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Ronde énergétique</dc:title>
  <dc:creator>Utilisateur Windows</dc:creator>
  <cp:lastModifiedBy>Utilisateur Windows</cp:lastModifiedBy>
  <cp:revision>2</cp:revision>
  <dcterms:created xsi:type="dcterms:W3CDTF">2021-04-14T03:00:12Z</dcterms:created>
  <dcterms:modified xsi:type="dcterms:W3CDTF">2021-04-14T03:06:11Z</dcterms:modified>
</cp:coreProperties>
</file>