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298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7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1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6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9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3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4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8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69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9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8081-418F-44F2-AE19-467C1E2EEC9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48BF-1D84-4CBD-8958-C5202A7D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323125"/>
            <a:ext cx="8674768" cy="61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7" y="-5989"/>
            <a:ext cx="10527630" cy="68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" y="-10927"/>
            <a:ext cx="10597415" cy="68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5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" y="0"/>
            <a:ext cx="10503569" cy="67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3" y="-15689"/>
            <a:ext cx="10623884" cy="68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9" y="0"/>
            <a:ext cx="11556865" cy="68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5" y="-32506"/>
            <a:ext cx="10630708" cy="68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-21634"/>
            <a:ext cx="10647947" cy="68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196"/>
            <a:ext cx="10587789" cy="68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1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6" y="-17646"/>
            <a:ext cx="10657877" cy="68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6" y="0"/>
            <a:ext cx="10637354" cy="68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1" y="151942"/>
            <a:ext cx="10243339" cy="66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3" y="0"/>
            <a:ext cx="10652060" cy="68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2" y="-1312"/>
            <a:ext cx="10582582" cy="68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0" y="6249"/>
            <a:ext cx="10591352" cy="68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7" y="0"/>
            <a:ext cx="1061895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" y="0"/>
            <a:ext cx="10607491" cy="68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3" y="-34763"/>
            <a:ext cx="10705244" cy="68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2" y="-7714"/>
            <a:ext cx="10618637" cy="68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" y="0"/>
            <a:ext cx="10572768" cy="68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8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7" y="0"/>
            <a:ext cx="10651818" cy="68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0" y="0"/>
            <a:ext cx="10675979" cy="68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3" y="0"/>
            <a:ext cx="10788243" cy="69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8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2" y="0"/>
            <a:ext cx="10611462" cy="6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4" y="0"/>
            <a:ext cx="10564119" cy="6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7" y="0"/>
            <a:ext cx="10568836" cy="68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9" y="-5449"/>
            <a:ext cx="10627681" cy="68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5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9" y="0"/>
            <a:ext cx="10705009" cy="69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2" y="0"/>
            <a:ext cx="10653700" cy="68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8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0" y="0"/>
            <a:ext cx="10680457" cy="68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6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2" y="0"/>
            <a:ext cx="10606606" cy="68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0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1" y="0"/>
            <a:ext cx="10586820" cy="68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74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0" y="0"/>
            <a:ext cx="10685360" cy="68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2" y="161469"/>
            <a:ext cx="10058400" cy="65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9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0" y="0"/>
            <a:ext cx="10616525" cy="6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2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5" y="804"/>
            <a:ext cx="10580390" cy="68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2" y="0"/>
            <a:ext cx="10662428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69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4" y="0"/>
            <a:ext cx="10620553" cy="68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4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1" y="0"/>
            <a:ext cx="10578903" cy="68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8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9" y="0"/>
            <a:ext cx="10596203" cy="6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0" y="0"/>
            <a:ext cx="10637858" cy="68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1" y="156706"/>
            <a:ext cx="10058400" cy="65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28940"/>
            <a:ext cx="10299032" cy="66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44266"/>
            <a:ext cx="10467474" cy="68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154894"/>
            <a:ext cx="10347158" cy="67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0"/>
            <a:ext cx="10575758" cy="68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1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Grand écran</PresentationFormat>
  <Paragraphs>0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4</cp:revision>
  <dcterms:created xsi:type="dcterms:W3CDTF">2021-04-14T02:30:48Z</dcterms:created>
  <dcterms:modified xsi:type="dcterms:W3CDTF">2021-04-14T02:55:02Z</dcterms:modified>
</cp:coreProperties>
</file>