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media/image3.jpg" ContentType="image/jpeg"/>
  <Override PartName="/ppt/notesSlides/notesSlide6.xml" ContentType="application/vnd.openxmlformats-officedocument.presentationml.notesSlide+xml"/>
  <Override PartName="/ppt/media/image4.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9.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1.jpg" ContentType="image/jpeg"/>
  <Override PartName="/ppt/notesSlides/notesSlide2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media/image21.jpg" ContentType="image/jpe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media/image23.jpg" ContentType="image/jpeg"/>
  <Override PartName="/ppt/notesSlides/notesSlide47.xml" ContentType="application/vnd.openxmlformats-officedocument.presentationml.notesSlide+xml"/>
  <Override PartName="/ppt/media/image24.jp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media/image25.jpg" ContentType="image/jpeg"/>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26.jp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media/image27.jpg" ContentType="image/jpeg"/>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media/image28.jpg" ContentType="image/jpeg"/>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3.xml" ContentType="application/vnd.openxmlformats-officedocument.presentationml.notesSlide+xml"/>
  <Override PartName="/ppt/media/image29.jpg" ContentType="image/jpeg"/>
  <Override PartName="/ppt/notesSlides/notesSlide6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6.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image30.jpg" ContentType="image/jpe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media/image31.jpg" ContentType="image/jpeg"/>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media/image32.jpg" ContentType="image/jpeg"/>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33.jpg" ContentType="image/jpeg"/>
  <Override PartName="/ppt/media/image34.jpg" ContentType="image/jpeg"/>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7" r:id="rId1"/>
    <p:sldMasterId id="2147483846" r:id="rId2"/>
    <p:sldMasterId id="2147483834" r:id="rId3"/>
    <p:sldMasterId id="2147483819" r:id="rId4"/>
    <p:sldMasterId id="2147483806" r:id="rId5"/>
    <p:sldMasterId id="2147483794" r:id="rId6"/>
    <p:sldMasterId id="2147483782" r:id="rId7"/>
    <p:sldMasterId id="2147483770" r:id="rId8"/>
  </p:sldMasterIdLst>
  <p:notesMasterIdLst>
    <p:notesMasterId r:id="rId91"/>
  </p:notesMasterIdLst>
  <p:handoutMasterIdLst>
    <p:handoutMasterId r:id="rId92"/>
  </p:handoutMasterIdLst>
  <p:sldIdLst>
    <p:sldId id="406" r:id="rId9"/>
    <p:sldId id="412" r:id="rId10"/>
    <p:sldId id="325" r:id="rId11"/>
    <p:sldId id="324" r:id="rId12"/>
    <p:sldId id="322" r:id="rId13"/>
    <p:sldId id="260" r:id="rId14"/>
    <p:sldId id="267" r:id="rId15"/>
    <p:sldId id="311" r:id="rId16"/>
    <p:sldId id="572" r:id="rId17"/>
    <p:sldId id="313" r:id="rId18"/>
    <p:sldId id="312" r:id="rId19"/>
    <p:sldId id="271" r:id="rId20"/>
    <p:sldId id="557" r:id="rId21"/>
    <p:sldId id="446" r:id="rId22"/>
    <p:sldId id="447" r:id="rId23"/>
    <p:sldId id="448" r:id="rId24"/>
    <p:sldId id="449" r:id="rId25"/>
    <p:sldId id="561" r:id="rId26"/>
    <p:sldId id="351" r:id="rId27"/>
    <p:sldId id="331" r:id="rId28"/>
    <p:sldId id="315" r:id="rId29"/>
    <p:sldId id="332" r:id="rId30"/>
    <p:sldId id="333" r:id="rId31"/>
    <p:sldId id="334" r:id="rId32"/>
    <p:sldId id="335" r:id="rId33"/>
    <p:sldId id="411" r:id="rId34"/>
    <p:sldId id="450" r:id="rId35"/>
    <p:sldId id="468" r:id="rId36"/>
    <p:sldId id="342" r:id="rId37"/>
    <p:sldId id="320" r:id="rId38"/>
    <p:sldId id="343" r:id="rId39"/>
    <p:sldId id="293" r:id="rId40"/>
    <p:sldId id="344" r:id="rId41"/>
    <p:sldId id="345" r:id="rId42"/>
    <p:sldId id="352" r:id="rId43"/>
    <p:sldId id="417" r:id="rId44"/>
    <p:sldId id="279" r:id="rId45"/>
    <p:sldId id="340" r:id="rId46"/>
    <p:sldId id="350" r:id="rId47"/>
    <p:sldId id="469" r:id="rId48"/>
    <p:sldId id="299" r:id="rId49"/>
    <p:sldId id="470" r:id="rId50"/>
    <p:sldId id="471" r:id="rId51"/>
    <p:sldId id="456" r:id="rId52"/>
    <p:sldId id="457" r:id="rId53"/>
    <p:sldId id="479" r:id="rId54"/>
    <p:sldId id="459" r:id="rId55"/>
    <p:sldId id="463" r:id="rId56"/>
    <p:sldId id="461" r:id="rId57"/>
    <p:sldId id="462" r:id="rId58"/>
    <p:sldId id="460" r:id="rId59"/>
    <p:sldId id="464" r:id="rId60"/>
    <p:sldId id="465" r:id="rId61"/>
    <p:sldId id="466" r:id="rId62"/>
    <p:sldId id="467" r:id="rId63"/>
    <p:sldId id="480" r:id="rId64"/>
    <p:sldId id="481" r:id="rId65"/>
    <p:sldId id="472" r:id="rId66"/>
    <p:sldId id="473" r:id="rId67"/>
    <p:sldId id="474" r:id="rId68"/>
    <p:sldId id="475" r:id="rId69"/>
    <p:sldId id="573" r:id="rId70"/>
    <p:sldId id="478" r:id="rId71"/>
    <p:sldId id="484" r:id="rId72"/>
    <p:sldId id="485" r:id="rId73"/>
    <p:sldId id="486" r:id="rId74"/>
    <p:sldId id="487" r:id="rId75"/>
    <p:sldId id="489" r:id="rId76"/>
    <p:sldId id="490" r:id="rId77"/>
    <p:sldId id="491" r:id="rId78"/>
    <p:sldId id="492" r:id="rId79"/>
    <p:sldId id="501" r:id="rId80"/>
    <p:sldId id="494" r:id="rId81"/>
    <p:sldId id="304" r:id="rId82"/>
    <p:sldId id="496" r:id="rId83"/>
    <p:sldId id="497" r:id="rId84"/>
    <p:sldId id="498" r:id="rId85"/>
    <p:sldId id="499" r:id="rId86"/>
    <p:sldId id="300" r:id="rId87"/>
    <p:sldId id="500" r:id="rId88"/>
    <p:sldId id="353" r:id="rId89"/>
    <p:sldId id="409" r:id="rId90"/>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zwiULCzJcJKX6bvyBekw==" hashData="JU8XjMcDyXIzcqrtIsX/UVfquIjZdeLAmgq9EAV/9koTdKGVapSMs1gNuAc0cq07X5rbPFV2emT6ahOTxgJwag=="/>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ine Cordani" initials="SC" lastIdx="1" clrIdx="0">
    <p:extLst>
      <p:ext uri="{19B8F6BF-5375-455C-9EA6-DF929625EA0E}">
        <p15:presenceInfo xmlns:p15="http://schemas.microsoft.com/office/powerpoint/2012/main" userId="Sandrine Cordan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A0B6"/>
    <a:srgbClr val="32D2DE"/>
    <a:srgbClr val="F3F4F4"/>
    <a:srgbClr val="7074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2"/>
    <p:restoredTop sz="85459"/>
  </p:normalViewPr>
  <p:slideViewPr>
    <p:cSldViewPr snapToGrid="0" snapToObjects="1">
      <p:cViewPr varScale="1">
        <p:scale>
          <a:sx n="116" d="100"/>
          <a:sy n="116" d="100"/>
        </p:scale>
        <p:origin x="832" y="192"/>
      </p:cViewPr>
      <p:guideLst/>
    </p:cSldViewPr>
  </p:slideViewPr>
  <p:notesTextViewPr>
    <p:cViewPr>
      <p:scale>
        <a:sx n="125" d="100"/>
        <a:sy n="125" d="100"/>
      </p:scale>
      <p:origin x="0" y="0"/>
    </p:cViewPr>
  </p:notesTextViewPr>
  <p:sorterViewPr>
    <p:cViewPr>
      <p:scale>
        <a:sx n="66" d="100"/>
        <a:sy n="66" d="100"/>
      </p:scale>
      <p:origin x="0" y="0"/>
    </p:cViewPr>
  </p:sorterViewPr>
  <p:notesViewPr>
    <p:cSldViewPr snapToGrid="0" snapToObjects="1">
      <p:cViewPr varScale="1">
        <p:scale>
          <a:sx n="117" d="100"/>
          <a:sy n="117" d="100"/>
        </p:scale>
        <p:origin x="1576" y="17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viewProps" Target="viewProp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087799-2652-4B82-A2A7-D23861A5EC1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C05435D6-04A9-4C9A-9A29-993ACB5B6C63}">
      <dgm:prSet phldrT="[Texte]" custT="1">
        <dgm:style>
          <a:lnRef idx="1">
            <a:schemeClr val="accent6"/>
          </a:lnRef>
          <a:fillRef idx="2">
            <a:schemeClr val="accent6"/>
          </a:fillRef>
          <a:effectRef idx="1">
            <a:schemeClr val="accent6"/>
          </a:effectRef>
          <a:fontRef idx="minor">
            <a:schemeClr val="dk1"/>
          </a:fontRef>
        </dgm:style>
      </dgm:prSet>
      <dgm:spPr/>
      <dgm:t>
        <a:bodyPr/>
        <a:lstStyle/>
        <a:p>
          <a:r>
            <a:rPr lang="fr-FR" sz="2800">
              <a:latin typeface="Century Gothic" panose="020B0502020202020204" pitchFamily="34" charset="0"/>
            </a:rPr>
            <a:t>Identifier les besoins de l’aidant</a:t>
          </a:r>
          <a:endParaRPr lang="fr-FR" sz="2800">
            <a:latin typeface="Century Gothic" panose="020B0502020202020204" pitchFamily="34" charset="0"/>
            <a:ea typeface="Century Gothic" charset="0"/>
            <a:cs typeface="Century Gothic" charset="0"/>
          </a:endParaRPr>
        </a:p>
      </dgm:t>
    </dgm:pt>
    <dgm:pt modelId="{C198E103-C4F2-4CCA-B717-CF98E2BD5AD1}" type="parTrans" cxnId="{F733EE9B-3693-4271-B5DF-E5CCE4A96DA0}">
      <dgm:prSet/>
      <dgm:spPr/>
      <dgm:t>
        <a:bodyPr/>
        <a:lstStyle/>
        <a:p>
          <a:endParaRPr lang="fr-FR" sz="2800">
            <a:latin typeface="Century Gothic" charset="0"/>
            <a:ea typeface="Century Gothic" charset="0"/>
            <a:cs typeface="Century Gothic" charset="0"/>
          </a:endParaRPr>
        </a:p>
      </dgm:t>
    </dgm:pt>
    <dgm:pt modelId="{40563D6A-3FDD-4C26-ACAC-510AFD6D25F4}" type="sibTrans" cxnId="{F733EE9B-3693-4271-B5DF-E5CCE4A96DA0}">
      <dgm:prSet/>
      <dgm:spPr/>
      <dgm:t>
        <a:bodyPr/>
        <a:lstStyle/>
        <a:p>
          <a:endParaRPr lang="fr-FR" sz="2800">
            <a:latin typeface="Century Gothic" charset="0"/>
            <a:ea typeface="Century Gothic" charset="0"/>
            <a:cs typeface="Century Gothic" charset="0"/>
          </a:endParaRPr>
        </a:p>
      </dgm:t>
    </dgm:pt>
    <dgm:pt modelId="{FED856C8-6F99-46F8-A450-B59A6AB2E041}">
      <dgm:prSet phldrT="[Texte]" custT="1"/>
      <dgm:spPr/>
      <dgm:t>
        <a:bodyPr/>
        <a:lstStyle/>
        <a:p>
          <a:endParaRPr lang="fr-FR" sz="2800">
            <a:latin typeface="Century Gothic" charset="0"/>
            <a:ea typeface="Century Gothic" charset="0"/>
            <a:cs typeface="Century Gothic" charset="0"/>
          </a:endParaRPr>
        </a:p>
      </dgm:t>
    </dgm:pt>
    <dgm:pt modelId="{9918AE93-1C1D-46D1-B9AE-AA10A2029F6B}" type="parTrans" cxnId="{91598C0C-50D0-42A2-BD55-5C00977E1527}">
      <dgm:prSet/>
      <dgm:spPr/>
      <dgm:t>
        <a:bodyPr/>
        <a:lstStyle/>
        <a:p>
          <a:endParaRPr lang="fr-FR" sz="2800">
            <a:latin typeface="Century Gothic" charset="0"/>
            <a:ea typeface="Century Gothic" charset="0"/>
            <a:cs typeface="Century Gothic" charset="0"/>
          </a:endParaRPr>
        </a:p>
      </dgm:t>
    </dgm:pt>
    <dgm:pt modelId="{0302D77D-51AB-4547-BE47-EE9047450B16}" type="sibTrans" cxnId="{91598C0C-50D0-42A2-BD55-5C00977E1527}">
      <dgm:prSet/>
      <dgm:spPr/>
      <dgm:t>
        <a:bodyPr/>
        <a:lstStyle/>
        <a:p>
          <a:endParaRPr lang="fr-FR" sz="2800">
            <a:latin typeface="Century Gothic" charset="0"/>
            <a:ea typeface="Century Gothic" charset="0"/>
            <a:cs typeface="Century Gothic" charset="0"/>
          </a:endParaRPr>
        </a:p>
      </dgm:t>
    </dgm:pt>
    <dgm:pt modelId="{F8E8337B-B4F3-456B-99A9-D58ABD4AE6D6}">
      <dgm:prSet phldrT="[Texte]" custT="1">
        <dgm:style>
          <a:lnRef idx="1">
            <a:schemeClr val="accent3"/>
          </a:lnRef>
          <a:fillRef idx="2">
            <a:schemeClr val="accent3"/>
          </a:fillRef>
          <a:effectRef idx="1">
            <a:schemeClr val="accent3"/>
          </a:effectRef>
          <a:fontRef idx="minor">
            <a:schemeClr val="dk1"/>
          </a:fontRef>
        </dgm:style>
      </dgm:prSet>
      <dgm:spPr/>
      <dgm:t>
        <a:bodyPr/>
        <a:lstStyle/>
        <a:p>
          <a:r>
            <a:rPr lang="fr-FR" sz="2800">
              <a:latin typeface="Century Gothic" charset="0"/>
              <a:ea typeface="Century Gothic" charset="0"/>
              <a:cs typeface="Century Gothic" charset="0"/>
            </a:rPr>
            <a:t>Acquérir des outils efficaces pour se protéger</a:t>
          </a:r>
        </a:p>
      </dgm:t>
    </dgm:pt>
    <dgm:pt modelId="{43522198-DD63-4E4A-A6FA-850DD01F4B46}" type="parTrans" cxnId="{B3D182A0-5BF8-4D39-A664-3ED555284A1C}">
      <dgm:prSet/>
      <dgm:spPr/>
      <dgm:t>
        <a:bodyPr/>
        <a:lstStyle/>
        <a:p>
          <a:endParaRPr lang="fr-FR" sz="2800">
            <a:latin typeface="Century Gothic" charset="0"/>
            <a:ea typeface="Century Gothic" charset="0"/>
            <a:cs typeface="Century Gothic" charset="0"/>
          </a:endParaRPr>
        </a:p>
      </dgm:t>
    </dgm:pt>
    <dgm:pt modelId="{303E8859-8F81-4795-95FB-5F3D2A803B6A}" type="sibTrans" cxnId="{B3D182A0-5BF8-4D39-A664-3ED555284A1C}">
      <dgm:prSet/>
      <dgm:spPr/>
      <dgm:t>
        <a:bodyPr/>
        <a:lstStyle/>
        <a:p>
          <a:endParaRPr lang="fr-FR" sz="2800">
            <a:latin typeface="Century Gothic" charset="0"/>
            <a:ea typeface="Century Gothic" charset="0"/>
            <a:cs typeface="Century Gothic" charset="0"/>
          </a:endParaRPr>
        </a:p>
      </dgm:t>
    </dgm:pt>
    <dgm:pt modelId="{37EF4EB0-6C4B-4702-B9DC-CC9ED7F4BC85}">
      <dgm:prSet phldrT="[Texte]" custT="1"/>
      <dgm:spPr/>
      <dgm:t>
        <a:bodyPr/>
        <a:lstStyle/>
        <a:p>
          <a:endParaRPr lang="fr-FR" sz="2800">
            <a:latin typeface="Century Gothic" charset="0"/>
            <a:ea typeface="Century Gothic" charset="0"/>
            <a:cs typeface="Century Gothic" charset="0"/>
          </a:endParaRPr>
        </a:p>
      </dgm:t>
    </dgm:pt>
    <dgm:pt modelId="{7C2D6B25-78F8-49FF-93E5-797BD68CDB7A}" type="parTrans" cxnId="{31C3E7B0-754C-4A94-A08E-73B970AAF2DF}">
      <dgm:prSet/>
      <dgm:spPr/>
      <dgm:t>
        <a:bodyPr/>
        <a:lstStyle/>
        <a:p>
          <a:endParaRPr lang="fr-FR" sz="2800">
            <a:latin typeface="Century Gothic" charset="0"/>
            <a:ea typeface="Century Gothic" charset="0"/>
            <a:cs typeface="Century Gothic" charset="0"/>
          </a:endParaRPr>
        </a:p>
      </dgm:t>
    </dgm:pt>
    <dgm:pt modelId="{FA002D8C-8A12-4763-A038-AF7026FB10E7}" type="sibTrans" cxnId="{31C3E7B0-754C-4A94-A08E-73B970AAF2DF}">
      <dgm:prSet/>
      <dgm:spPr/>
      <dgm:t>
        <a:bodyPr/>
        <a:lstStyle/>
        <a:p>
          <a:endParaRPr lang="fr-FR" sz="2800">
            <a:latin typeface="Century Gothic" charset="0"/>
            <a:ea typeface="Century Gothic" charset="0"/>
            <a:cs typeface="Century Gothic" charset="0"/>
          </a:endParaRPr>
        </a:p>
      </dgm:t>
    </dgm:pt>
    <dgm:pt modelId="{F2D88CD8-88D2-44F6-85A2-F0452E1C330C}">
      <dgm:prSet phldrT="[Texte]" custT="1">
        <dgm:style>
          <a:lnRef idx="1">
            <a:schemeClr val="accent2"/>
          </a:lnRef>
          <a:fillRef idx="2">
            <a:schemeClr val="accent2"/>
          </a:fillRef>
          <a:effectRef idx="1">
            <a:schemeClr val="accent2"/>
          </a:effectRef>
          <a:fontRef idx="minor">
            <a:schemeClr val="dk1"/>
          </a:fontRef>
        </dgm:style>
      </dgm:prSet>
      <dgm:spPr/>
      <dgm:t>
        <a:bodyPr/>
        <a:lstStyle/>
        <a:p>
          <a:r>
            <a:rPr lang="fr-FR" sz="2800" dirty="0">
              <a:latin typeface="Century Gothic" charset="0"/>
              <a:ea typeface="Century Gothic" charset="0"/>
              <a:cs typeface="Century Gothic" charset="0"/>
            </a:rPr>
            <a:t>Apprendre à animer des exercices apaisants pour les aidés</a:t>
          </a:r>
        </a:p>
      </dgm:t>
    </dgm:pt>
    <dgm:pt modelId="{9A7B06A7-F5C8-4B17-AFBF-65300569E9A6}" type="parTrans" cxnId="{61E5C966-88E8-4AC5-BFB7-5114C820B991}">
      <dgm:prSet/>
      <dgm:spPr/>
      <dgm:t>
        <a:bodyPr/>
        <a:lstStyle/>
        <a:p>
          <a:endParaRPr lang="fr-FR" sz="2800">
            <a:latin typeface="Century Gothic" charset="0"/>
            <a:ea typeface="Century Gothic" charset="0"/>
            <a:cs typeface="Century Gothic" charset="0"/>
          </a:endParaRPr>
        </a:p>
      </dgm:t>
    </dgm:pt>
    <dgm:pt modelId="{27F44EC6-5A5B-4C5B-B587-3C303BED847A}" type="sibTrans" cxnId="{61E5C966-88E8-4AC5-BFB7-5114C820B991}">
      <dgm:prSet/>
      <dgm:spPr/>
      <dgm:t>
        <a:bodyPr/>
        <a:lstStyle/>
        <a:p>
          <a:endParaRPr lang="fr-FR" sz="2800">
            <a:latin typeface="Century Gothic" charset="0"/>
            <a:ea typeface="Century Gothic" charset="0"/>
            <a:cs typeface="Century Gothic" charset="0"/>
          </a:endParaRPr>
        </a:p>
      </dgm:t>
    </dgm:pt>
    <dgm:pt modelId="{F9485876-9080-4E91-B161-B346B302B948}">
      <dgm:prSet phldrT="[Texte]" custT="1"/>
      <dgm:spPr/>
      <dgm:t>
        <a:bodyPr/>
        <a:lstStyle/>
        <a:p>
          <a:endParaRPr lang="fr-FR" sz="2800">
            <a:latin typeface="Century Gothic" charset="0"/>
            <a:ea typeface="Century Gothic" charset="0"/>
            <a:cs typeface="Century Gothic" charset="0"/>
          </a:endParaRPr>
        </a:p>
      </dgm:t>
    </dgm:pt>
    <dgm:pt modelId="{BCDB30A0-D7C4-4A14-A4DB-EEEA4925C3FF}" type="parTrans" cxnId="{92D4C2A3-8ACF-4ADF-A404-569DBAE5674D}">
      <dgm:prSet/>
      <dgm:spPr/>
      <dgm:t>
        <a:bodyPr/>
        <a:lstStyle/>
        <a:p>
          <a:endParaRPr lang="fr-FR" sz="2800">
            <a:latin typeface="Century Gothic" charset="0"/>
            <a:ea typeface="Century Gothic" charset="0"/>
            <a:cs typeface="Century Gothic" charset="0"/>
          </a:endParaRPr>
        </a:p>
      </dgm:t>
    </dgm:pt>
    <dgm:pt modelId="{7FF3012A-27C7-4327-966B-58E78AE6C096}" type="sibTrans" cxnId="{92D4C2A3-8ACF-4ADF-A404-569DBAE5674D}">
      <dgm:prSet/>
      <dgm:spPr/>
      <dgm:t>
        <a:bodyPr/>
        <a:lstStyle/>
        <a:p>
          <a:endParaRPr lang="fr-FR" sz="2800">
            <a:latin typeface="Century Gothic" charset="0"/>
            <a:ea typeface="Century Gothic" charset="0"/>
            <a:cs typeface="Century Gothic" charset="0"/>
          </a:endParaRPr>
        </a:p>
      </dgm:t>
    </dgm:pt>
    <dgm:pt modelId="{B08CEAD7-7B3D-41BB-93BA-9A88FE362FFC}" type="pres">
      <dgm:prSet presAssocID="{A5087799-2652-4B82-A2A7-D23861A5EC1C}" presName="linear" presStyleCnt="0">
        <dgm:presLayoutVars>
          <dgm:animLvl val="lvl"/>
          <dgm:resizeHandles val="exact"/>
        </dgm:presLayoutVars>
      </dgm:prSet>
      <dgm:spPr/>
    </dgm:pt>
    <dgm:pt modelId="{AEDC8A21-BF0B-4552-9E6B-C8633B4FD42B}" type="pres">
      <dgm:prSet presAssocID="{C05435D6-04A9-4C9A-9A29-993ACB5B6C63}" presName="parentText" presStyleLbl="node1" presStyleIdx="0" presStyleCnt="3">
        <dgm:presLayoutVars>
          <dgm:chMax val="0"/>
          <dgm:bulletEnabled val="1"/>
        </dgm:presLayoutVars>
      </dgm:prSet>
      <dgm:spPr/>
    </dgm:pt>
    <dgm:pt modelId="{A316388A-81F3-4D4F-81A3-194F4F84A33C}" type="pres">
      <dgm:prSet presAssocID="{C05435D6-04A9-4C9A-9A29-993ACB5B6C63}" presName="childText" presStyleLbl="revTx" presStyleIdx="0" presStyleCnt="3">
        <dgm:presLayoutVars>
          <dgm:bulletEnabled val="1"/>
        </dgm:presLayoutVars>
      </dgm:prSet>
      <dgm:spPr/>
    </dgm:pt>
    <dgm:pt modelId="{BDD894C4-E60D-4FAB-BF94-B186C3FDF8BA}" type="pres">
      <dgm:prSet presAssocID="{F8E8337B-B4F3-456B-99A9-D58ABD4AE6D6}" presName="parentText" presStyleLbl="node1" presStyleIdx="1" presStyleCnt="3">
        <dgm:presLayoutVars>
          <dgm:chMax val="0"/>
          <dgm:bulletEnabled val="1"/>
        </dgm:presLayoutVars>
      </dgm:prSet>
      <dgm:spPr/>
    </dgm:pt>
    <dgm:pt modelId="{7EAB2D9F-2E62-4289-8E39-ECCDDD5B9A69}" type="pres">
      <dgm:prSet presAssocID="{F8E8337B-B4F3-456B-99A9-D58ABD4AE6D6}" presName="childText" presStyleLbl="revTx" presStyleIdx="1" presStyleCnt="3">
        <dgm:presLayoutVars>
          <dgm:bulletEnabled val="1"/>
        </dgm:presLayoutVars>
      </dgm:prSet>
      <dgm:spPr/>
    </dgm:pt>
    <dgm:pt modelId="{314E2ACF-8646-40DD-85F1-5A81D2B73022}" type="pres">
      <dgm:prSet presAssocID="{F2D88CD8-88D2-44F6-85A2-F0452E1C330C}" presName="parentText" presStyleLbl="node1" presStyleIdx="2" presStyleCnt="3">
        <dgm:presLayoutVars>
          <dgm:chMax val="0"/>
          <dgm:bulletEnabled val="1"/>
        </dgm:presLayoutVars>
      </dgm:prSet>
      <dgm:spPr/>
    </dgm:pt>
    <dgm:pt modelId="{1A0BF664-292D-4839-8392-1905D21429FC}" type="pres">
      <dgm:prSet presAssocID="{F2D88CD8-88D2-44F6-85A2-F0452E1C330C}" presName="childText" presStyleLbl="revTx" presStyleIdx="2" presStyleCnt="3">
        <dgm:presLayoutVars>
          <dgm:bulletEnabled val="1"/>
        </dgm:presLayoutVars>
      </dgm:prSet>
      <dgm:spPr/>
    </dgm:pt>
  </dgm:ptLst>
  <dgm:cxnLst>
    <dgm:cxn modelId="{F9B55005-B469-F142-ACCA-A9BEA07AC5B7}" type="presOf" srcId="{F8E8337B-B4F3-456B-99A9-D58ABD4AE6D6}" destId="{BDD894C4-E60D-4FAB-BF94-B186C3FDF8BA}" srcOrd="0" destOrd="0" presId="urn:microsoft.com/office/officeart/2005/8/layout/vList2"/>
    <dgm:cxn modelId="{91598C0C-50D0-42A2-BD55-5C00977E1527}" srcId="{C05435D6-04A9-4C9A-9A29-993ACB5B6C63}" destId="{FED856C8-6F99-46F8-A450-B59A6AB2E041}" srcOrd="0" destOrd="0" parTransId="{9918AE93-1C1D-46D1-B9AE-AA10A2029F6B}" sibTransId="{0302D77D-51AB-4547-BE47-EE9047450B16}"/>
    <dgm:cxn modelId="{7C335515-F155-1040-8E72-9749A09531EF}" type="presOf" srcId="{A5087799-2652-4B82-A2A7-D23861A5EC1C}" destId="{B08CEAD7-7B3D-41BB-93BA-9A88FE362FFC}" srcOrd="0" destOrd="0" presId="urn:microsoft.com/office/officeart/2005/8/layout/vList2"/>
    <dgm:cxn modelId="{0445F33C-1C40-0942-94D2-ACFE4A694F5B}" type="presOf" srcId="{C05435D6-04A9-4C9A-9A29-993ACB5B6C63}" destId="{AEDC8A21-BF0B-4552-9E6B-C8633B4FD42B}" srcOrd="0" destOrd="0" presId="urn:microsoft.com/office/officeart/2005/8/layout/vList2"/>
    <dgm:cxn modelId="{8FF4D450-9832-5540-A86F-10363E411407}" type="presOf" srcId="{37EF4EB0-6C4B-4702-B9DC-CC9ED7F4BC85}" destId="{7EAB2D9F-2E62-4289-8E39-ECCDDD5B9A69}" srcOrd="0" destOrd="0" presId="urn:microsoft.com/office/officeart/2005/8/layout/vList2"/>
    <dgm:cxn modelId="{61E5C966-88E8-4AC5-BFB7-5114C820B991}" srcId="{A5087799-2652-4B82-A2A7-D23861A5EC1C}" destId="{F2D88CD8-88D2-44F6-85A2-F0452E1C330C}" srcOrd="2" destOrd="0" parTransId="{9A7B06A7-F5C8-4B17-AFBF-65300569E9A6}" sibTransId="{27F44EC6-5A5B-4C5B-B587-3C303BED847A}"/>
    <dgm:cxn modelId="{F733EE9B-3693-4271-B5DF-E5CCE4A96DA0}" srcId="{A5087799-2652-4B82-A2A7-D23861A5EC1C}" destId="{C05435D6-04A9-4C9A-9A29-993ACB5B6C63}" srcOrd="0" destOrd="0" parTransId="{C198E103-C4F2-4CCA-B717-CF98E2BD5AD1}" sibTransId="{40563D6A-3FDD-4C26-ACAC-510AFD6D25F4}"/>
    <dgm:cxn modelId="{B3D182A0-5BF8-4D39-A664-3ED555284A1C}" srcId="{A5087799-2652-4B82-A2A7-D23861A5EC1C}" destId="{F8E8337B-B4F3-456B-99A9-D58ABD4AE6D6}" srcOrd="1" destOrd="0" parTransId="{43522198-DD63-4E4A-A6FA-850DD01F4B46}" sibTransId="{303E8859-8F81-4795-95FB-5F3D2A803B6A}"/>
    <dgm:cxn modelId="{155BA4A1-A6D5-7445-AF59-2C78FB4B1181}" type="presOf" srcId="{F9485876-9080-4E91-B161-B346B302B948}" destId="{1A0BF664-292D-4839-8392-1905D21429FC}" srcOrd="0" destOrd="0" presId="urn:microsoft.com/office/officeart/2005/8/layout/vList2"/>
    <dgm:cxn modelId="{92D4C2A3-8ACF-4ADF-A404-569DBAE5674D}" srcId="{F2D88CD8-88D2-44F6-85A2-F0452E1C330C}" destId="{F9485876-9080-4E91-B161-B346B302B948}" srcOrd="0" destOrd="0" parTransId="{BCDB30A0-D7C4-4A14-A4DB-EEEA4925C3FF}" sibTransId="{7FF3012A-27C7-4327-966B-58E78AE6C096}"/>
    <dgm:cxn modelId="{31C3E7B0-754C-4A94-A08E-73B970AAF2DF}" srcId="{F8E8337B-B4F3-456B-99A9-D58ABD4AE6D6}" destId="{37EF4EB0-6C4B-4702-B9DC-CC9ED7F4BC85}" srcOrd="0" destOrd="0" parTransId="{7C2D6B25-78F8-49FF-93E5-797BD68CDB7A}" sibTransId="{FA002D8C-8A12-4763-A038-AF7026FB10E7}"/>
    <dgm:cxn modelId="{4B2DEBC8-2AB7-414F-836A-78B63D5BF484}" type="presOf" srcId="{FED856C8-6F99-46F8-A450-B59A6AB2E041}" destId="{A316388A-81F3-4D4F-81A3-194F4F84A33C}" srcOrd="0" destOrd="0" presId="urn:microsoft.com/office/officeart/2005/8/layout/vList2"/>
    <dgm:cxn modelId="{13A879FC-F590-8245-AB30-FFD01679A9D1}" type="presOf" srcId="{F2D88CD8-88D2-44F6-85A2-F0452E1C330C}" destId="{314E2ACF-8646-40DD-85F1-5A81D2B73022}" srcOrd="0" destOrd="0" presId="urn:microsoft.com/office/officeart/2005/8/layout/vList2"/>
    <dgm:cxn modelId="{E2EDFDA8-FCA0-6644-AC70-2153E93F2B94}" type="presParOf" srcId="{B08CEAD7-7B3D-41BB-93BA-9A88FE362FFC}" destId="{AEDC8A21-BF0B-4552-9E6B-C8633B4FD42B}" srcOrd="0" destOrd="0" presId="urn:microsoft.com/office/officeart/2005/8/layout/vList2"/>
    <dgm:cxn modelId="{6D34EFDF-4287-8E40-BFB8-AC63E80D242E}" type="presParOf" srcId="{B08CEAD7-7B3D-41BB-93BA-9A88FE362FFC}" destId="{A316388A-81F3-4D4F-81A3-194F4F84A33C}" srcOrd="1" destOrd="0" presId="urn:microsoft.com/office/officeart/2005/8/layout/vList2"/>
    <dgm:cxn modelId="{44496C02-E8B7-4E43-8FCB-BBCBD0D121CC}" type="presParOf" srcId="{B08CEAD7-7B3D-41BB-93BA-9A88FE362FFC}" destId="{BDD894C4-E60D-4FAB-BF94-B186C3FDF8BA}" srcOrd="2" destOrd="0" presId="urn:microsoft.com/office/officeart/2005/8/layout/vList2"/>
    <dgm:cxn modelId="{33F9DD68-0FB8-C54A-A1F3-6ECA2545CAA3}" type="presParOf" srcId="{B08CEAD7-7B3D-41BB-93BA-9A88FE362FFC}" destId="{7EAB2D9F-2E62-4289-8E39-ECCDDD5B9A69}" srcOrd="3" destOrd="0" presId="urn:microsoft.com/office/officeart/2005/8/layout/vList2"/>
    <dgm:cxn modelId="{80117F8C-AD6C-A74E-8E0F-92612D8693E6}" type="presParOf" srcId="{B08CEAD7-7B3D-41BB-93BA-9A88FE362FFC}" destId="{314E2ACF-8646-40DD-85F1-5A81D2B73022}" srcOrd="4" destOrd="0" presId="urn:microsoft.com/office/officeart/2005/8/layout/vList2"/>
    <dgm:cxn modelId="{CC2E1211-BC89-E04A-AAAA-9187EF091F52}" type="presParOf" srcId="{B08CEAD7-7B3D-41BB-93BA-9A88FE362FFC}" destId="{1A0BF664-292D-4839-8392-1905D21429F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9A416BB-F153-4D5C-8436-A2AE09C721A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1929AD8B-0820-4D26-B73D-13563AD54A13}">
      <dgm:prSet phldrT="[Texte]" custT="1">
        <dgm:style>
          <a:lnRef idx="1">
            <a:schemeClr val="accent1"/>
          </a:lnRef>
          <a:fillRef idx="3">
            <a:schemeClr val="accent1"/>
          </a:fillRef>
          <a:effectRef idx="2">
            <a:schemeClr val="accent1"/>
          </a:effectRef>
          <a:fontRef idx="minor">
            <a:schemeClr val="lt1"/>
          </a:fontRef>
        </dgm:style>
      </dgm:prSet>
      <dgm:spPr/>
      <dgm:t>
        <a:bodyPr/>
        <a:lstStyle/>
        <a:p>
          <a:r>
            <a:rPr lang="fr-FR" sz="2800" b="1">
              <a:solidFill>
                <a:schemeClr val="bg1"/>
              </a:solidFill>
              <a:latin typeface="Century Gothic" charset="0"/>
              <a:ea typeface="Century Gothic" charset="0"/>
              <a:cs typeface="Century Gothic" charset="0"/>
            </a:rPr>
            <a:t>Apport d’oxygène</a:t>
          </a:r>
        </a:p>
      </dgm:t>
    </dgm:pt>
    <dgm:pt modelId="{BD95F350-36C1-4ED0-A2DC-2696A1FC1CD0}" type="parTrans" cxnId="{F39785EB-79D7-4217-B2E3-15B24E93DC54}">
      <dgm:prSet/>
      <dgm:spPr/>
      <dgm:t>
        <a:bodyPr/>
        <a:lstStyle/>
        <a:p>
          <a:endParaRPr lang="fr-FR" sz="2800">
            <a:latin typeface="Century Gothic" charset="0"/>
            <a:ea typeface="Century Gothic" charset="0"/>
            <a:cs typeface="Century Gothic" charset="0"/>
          </a:endParaRPr>
        </a:p>
      </dgm:t>
    </dgm:pt>
    <dgm:pt modelId="{1277CE89-B2B9-4F22-82B3-1DDE9F4408B3}" type="sibTrans" cxnId="{F39785EB-79D7-4217-B2E3-15B24E93DC54}">
      <dgm:prSet/>
      <dgm:spPr/>
      <dgm:t>
        <a:bodyPr/>
        <a:lstStyle/>
        <a:p>
          <a:endParaRPr lang="fr-FR" sz="2800">
            <a:latin typeface="Century Gothic" charset="0"/>
            <a:ea typeface="Century Gothic" charset="0"/>
            <a:cs typeface="Century Gothic" charset="0"/>
          </a:endParaRPr>
        </a:p>
      </dgm:t>
    </dgm:pt>
    <dgm:pt modelId="{A71E2B9D-697F-4F8E-A9C4-BCE8983DAF0C}">
      <dgm:prSet phldrT="[Texte]" custT="1">
        <dgm:style>
          <a:lnRef idx="1">
            <a:schemeClr val="accent3"/>
          </a:lnRef>
          <a:fillRef idx="3">
            <a:schemeClr val="accent3"/>
          </a:fillRef>
          <a:effectRef idx="2">
            <a:schemeClr val="accent3"/>
          </a:effectRef>
          <a:fontRef idx="minor">
            <a:schemeClr val="lt1"/>
          </a:fontRef>
        </dgm:style>
      </dgm:prSet>
      <dgm:spPr/>
      <dgm:t>
        <a:bodyPr/>
        <a:lstStyle/>
        <a:p>
          <a:r>
            <a:rPr lang="fr-FR" sz="2800" b="1">
              <a:solidFill>
                <a:schemeClr val="bg1"/>
              </a:solidFill>
              <a:latin typeface="Century Gothic" charset="0"/>
              <a:ea typeface="Century Gothic" charset="0"/>
              <a:cs typeface="Century Gothic" charset="0"/>
            </a:rPr>
            <a:t>Évacuation des toxines</a:t>
          </a:r>
        </a:p>
      </dgm:t>
    </dgm:pt>
    <dgm:pt modelId="{0E1C7443-3DAD-4C1F-A678-3507FC9A36A0}" type="parTrans" cxnId="{91348CF4-9F18-483A-9155-85E1A374E380}">
      <dgm:prSet/>
      <dgm:spPr/>
      <dgm:t>
        <a:bodyPr/>
        <a:lstStyle/>
        <a:p>
          <a:endParaRPr lang="fr-FR" sz="2800">
            <a:latin typeface="Century Gothic" charset="0"/>
            <a:ea typeface="Century Gothic" charset="0"/>
            <a:cs typeface="Century Gothic" charset="0"/>
          </a:endParaRPr>
        </a:p>
      </dgm:t>
    </dgm:pt>
    <dgm:pt modelId="{B567933E-C1A7-4675-8444-3B18533E8335}" type="sibTrans" cxnId="{91348CF4-9F18-483A-9155-85E1A374E380}">
      <dgm:prSet/>
      <dgm:spPr/>
      <dgm:t>
        <a:bodyPr/>
        <a:lstStyle/>
        <a:p>
          <a:endParaRPr lang="fr-FR" sz="2800">
            <a:latin typeface="Century Gothic" charset="0"/>
            <a:ea typeface="Century Gothic" charset="0"/>
            <a:cs typeface="Century Gothic" charset="0"/>
          </a:endParaRPr>
        </a:p>
      </dgm:t>
    </dgm:pt>
    <dgm:pt modelId="{09D16E2D-BA66-4FAF-AD3C-AACDC85F19C2}">
      <dgm:prSet phldrT="[Texte]" custT="1">
        <dgm:style>
          <a:lnRef idx="1">
            <a:schemeClr val="accent6"/>
          </a:lnRef>
          <a:fillRef idx="3">
            <a:schemeClr val="accent6"/>
          </a:fillRef>
          <a:effectRef idx="2">
            <a:schemeClr val="accent6"/>
          </a:effectRef>
          <a:fontRef idx="minor">
            <a:schemeClr val="lt1"/>
          </a:fontRef>
        </dgm:style>
      </dgm:prSet>
      <dgm:spPr/>
      <dgm:t>
        <a:bodyPr/>
        <a:lstStyle/>
        <a:p>
          <a:r>
            <a:rPr lang="fr-FR" sz="2800" b="1">
              <a:latin typeface="Century Gothic" charset="0"/>
              <a:ea typeface="Century Gothic" charset="0"/>
              <a:cs typeface="Century Gothic" charset="0"/>
            </a:rPr>
            <a:t>Meilleure digestion</a:t>
          </a:r>
        </a:p>
      </dgm:t>
    </dgm:pt>
    <dgm:pt modelId="{70A92B0F-596D-4A9F-BC3F-8C5E4C859A85}" type="parTrans" cxnId="{4F890724-6225-4C47-85AF-54EFAEED8412}">
      <dgm:prSet/>
      <dgm:spPr/>
      <dgm:t>
        <a:bodyPr/>
        <a:lstStyle/>
        <a:p>
          <a:endParaRPr lang="fr-FR" sz="2800">
            <a:latin typeface="Century Gothic" charset="0"/>
            <a:ea typeface="Century Gothic" charset="0"/>
            <a:cs typeface="Century Gothic" charset="0"/>
          </a:endParaRPr>
        </a:p>
      </dgm:t>
    </dgm:pt>
    <dgm:pt modelId="{4F8CBF99-9B59-4FF4-B5CA-995F80565612}" type="sibTrans" cxnId="{4F890724-6225-4C47-85AF-54EFAEED8412}">
      <dgm:prSet/>
      <dgm:spPr/>
      <dgm:t>
        <a:bodyPr/>
        <a:lstStyle/>
        <a:p>
          <a:endParaRPr lang="fr-FR" sz="2800">
            <a:latin typeface="Century Gothic" charset="0"/>
            <a:ea typeface="Century Gothic" charset="0"/>
            <a:cs typeface="Century Gothic" charset="0"/>
          </a:endParaRPr>
        </a:p>
      </dgm:t>
    </dgm:pt>
    <dgm:pt modelId="{E6044EF5-19F1-4A51-827D-A9E62F3C8686}">
      <dgm:prSet phldrT="[Texte]" custT="1">
        <dgm:style>
          <a:lnRef idx="1">
            <a:schemeClr val="accent4"/>
          </a:lnRef>
          <a:fillRef idx="3">
            <a:schemeClr val="accent4"/>
          </a:fillRef>
          <a:effectRef idx="2">
            <a:schemeClr val="accent4"/>
          </a:effectRef>
          <a:fontRef idx="minor">
            <a:schemeClr val="lt1"/>
          </a:fontRef>
        </dgm:style>
      </dgm:prSet>
      <dgm:spPr/>
      <dgm:t>
        <a:bodyPr/>
        <a:lstStyle/>
        <a:p>
          <a:r>
            <a:rPr lang="fr-FR" sz="2800" b="1">
              <a:latin typeface="Century Gothic" charset="0"/>
              <a:ea typeface="Century Gothic" charset="0"/>
              <a:cs typeface="Century Gothic" charset="0"/>
            </a:rPr>
            <a:t>Libération des crispations</a:t>
          </a:r>
        </a:p>
      </dgm:t>
    </dgm:pt>
    <dgm:pt modelId="{F2DBADB3-A3A5-454D-B867-82E1228998F7}" type="parTrans" cxnId="{8B82795C-261E-41EE-9319-12DC3E2B67BE}">
      <dgm:prSet/>
      <dgm:spPr/>
      <dgm:t>
        <a:bodyPr/>
        <a:lstStyle/>
        <a:p>
          <a:endParaRPr lang="fr-FR" sz="2800">
            <a:latin typeface="Century Gothic" charset="0"/>
            <a:ea typeface="Century Gothic" charset="0"/>
            <a:cs typeface="Century Gothic" charset="0"/>
          </a:endParaRPr>
        </a:p>
      </dgm:t>
    </dgm:pt>
    <dgm:pt modelId="{8684C181-5833-4252-BA32-38DB59C1A99A}" type="sibTrans" cxnId="{8B82795C-261E-41EE-9319-12DC3E2B67BE}">
      <dgm:prSet/>
      <dgm:spPr/>
      <dgm:t>
        <a:bodyPr/>
        <a:lstStyle/>
        <a:p>
          <a:endParaRPr lang="fr-FR" sz="2800">
            <a:latin typeface="Century Gothic" charset="0"/>
            <a:ea typeface="Century Gothic" charset="0"/>
            <a:cs typeface="Century Gothic" charset="0"/>
          </a:endParaRPr>
        </a:p>
      </dgm:t>
    </dgm:pt>
    <dgm:pt modelId="{8588D9F2-6DC7-4FD4-9531-A74026994178}">
      <dgm:prSet phldrT="[Texte]" custT="1">
        <dgm:style>
          <a:lnRef idx="1">
            <a:schemeClr val="accent2"/>
          </a:lnRef>
          <a:fillRef idx="3">
            <a:schemeClr val="accent2"/>
          </a:fillRef>
          <a:effectRef idx="2">
            <a:schemeClr val="accent2"/>
          </a:effectRef>
          <a:fontRef idx="minor">
            <a:schemeClr val="lt1"/>
          </a:fontRef>
        </dgm:style>
      </dgm:prSet>
      <dgm:spPr/>
      <dgm:t>
        <a:bodyPr/>
        <a:lstStyle/>
        <a:p>
          <a:r>
            <a:rPr lang="fr-FR" sz="2800" b="1">
              <a:latin typeface="Century Gothic" charset="0"/>
              <a:ea typeface="Century Gothic" charset="0"/>
              <a:cs typeface="Century Gothic" charset="0"/>
            </a:rPr>
            <a:t>Apaise les émotions</a:t>
          </a:r>
        </a:p>
      </dgm:t>
    </dgm:pt>
    <dgm:pt modelId="{B8883099-E9D0-406A-83F9-3873E69049EA}" type="parTrans" cxnId="{F16D956E-67B9-4863-AAD0-787700F2AECF}">
      <dgm:prSet/>
      <dgm:spPr/>
      <dgm:t>
        <a:bodyPr/>
        <a:lstStyle/>
        <a:p>
          <a:endParaRPr lang="fr-FR" sz="2800">
            <a:latin typeface="Century Gothic" charset="0"/>
            <a:ea typeface="Century Gothic" charset="0"/>
            <a:cs typeface="Century Gothic" charset="0"/>
          </a:endParaRPr>
        </a:p>
      </dgm:t>
    </dgm:pt>
    <dgm:pt modelId="{FB06EF3C-D9D8-496D-9426-2BBBF0B3FA77}" type="sibTrans" cxnId="{F16D956E-67B9-4863-AAD0-787700F2AECF}">
      <dgm:prSet/>
      <dgm:spPr/>
      <dgm:t>
        <a:bodyPr/>
        <a:lstStyle/>
        <a:p>
          <a:endParaRPr lang="fr-FR" sz="2800">
            <a:latin typeface="Century Gothic" charset="0"/>
            <a:ea typeface="Century Gothic" charset="0"/>
            <a:cs typeface="Century Gothic" charset="0"/>
          </a:endParaRPr>
        </a:p>
      </dgm:t>
    </dgm:pt>
    <dgm:pt modelId="{EC1BCD16-2539-4EEE-B82B-1D7CDE1AC60D}">
      <dgm:prSet custT="1">
        <dgm:style>
          <a:lnRef idx="1">
            <a:schemeClr val="accent1"/>
          </a:lnRef>
          <a:fillRef idx="3">
            <a:schemeClr val="accent1"/>
          </a:fillRef>
          <a:effectRef idx="2">
            <a:schemeClr val="accent1"/>
          </a:effectRef>
          <a:fontRef idx="minor">
            <a:schemeClr val="lt1"/>
          </a:fontRef>
        </dgm:style>
      </dgm:prSet>
      <dgm:spPr/>
      <dgm:t>
        <a:bodyPr/>
        <a:lstStyle/>
        <a:p>
          <a:r>
            <a:rPr lang="fr-FR" sz="2800" b="1">
              <a:solidFill>
                <a:schemeClr val="bg1"/>
              </a:solidFill>
              <a:latin typeface="Century Gothic" charset="0"/>
              <a:ea typeface="Century Gothic" charset="0"/>
              <a:cs typeface="Century Gothic" charset="0"/>
            </a:rPr>
            <a:t>Amène le calme</a:t>
          </a:r>
        </a:p>
      </dgm:t>
    </dgm:pt>
    <dgm:pt modelId="{DD698882-85F0-4DE7-B2FC-DC47A6615B08}" type="sibTrans" cxnId="{38A4CB8C-8FFC-455C-AADD-2D99E8E1B543}">
      <dgm:prSet/>
      <dgm:spPr/>
      <dgm:t>
        <a:bodyPr/>
        <a:lstStyle/>
        <a:p>
          <a:endParaRPr lang="fr-FR" sz="2800">
            <a:latin typeface="Century Gothic" charset="0"/>
            <a:ea typeface="Century Gothic" charset="0"/>
            <a:cs typeface="Century Gothic" charset="0"/>
          </a:endParaRPr>
        </a:p>
      </dgm:t>
    </dgm:pt>
    <dgm:pt modelId="{84A78D07-F657-417C-A4D0-C9BF2292C2F1}" type="parTrans" cxnId="{38A4CB8C-8FFC-455C-AADD-2D99E8E1B543}">
      <dgm:prSet/>
      <dgm:spPr/>
      <dgm:t>
        <a:bodyPr/>
        <a:lstStyle/>
        <a:p>
          <a:endParaRPr lang="fr-FR" sz="2800">
            <a:latin typeface="Century Gothic" charset="0"/>
            <a:ea typeface="Century Gothic" charset="0"/>
            <a:cs typeface="Century Gothic" charset="0"/>
          </a:endParaRPr>
        </a:p>
      </dgm:t>
    </dgm:pt>
    <dgm:pt modelId="{FE1BFD93-ADE8-44E1-A481-03F6878F979C}" type="pres">
      <dgm:prSet presAssocID="{09A416BB-F153-4D5C-8436-A2AE09C721A0}" presName="diagram" presStyleCnt="0">
        <dgm:presLayoutVars>
          <dgm:dir/>
          <dgm:resizeHandles val="exact"/>
        </dgm:presLayoutVars>
      </dgm:prSet>
      <dgm:spPr/>
    </dgm:pt>
    <dgm:pt modelId="{A163EC46-1877-41C7-BE30-AFD3F30267BC}" type="pres">
      <dgm:prSet presAssocID="{1929AD8B-0820-4D26-B73D-13563AD54A13}" presName="node" presStyleLbl="node1" presStyleIdx="0" presStyleCnt="6">
        <dgm:presLayoutVars>
          <dgm:bulletEnabled val="1"/>
        </dgm:presLayoutVars>
      </dgm:prSet>
      <dgm:spPr/>
    </dgm:pt>
    <dgm:pt modelId="{BA99C655-FB7A-4A8E-A633-2ABE5A7B1F4A}" type="pres">
      <dgm:prSet presAssocID="{1277CE89-B2B9-4F22-82B3-1DDE9F4408B3}" presName="sibTrans" presStyleCnt="0"/>
      <dgm:spPr/>
    </dgm:pt>
    <dgm:pt modelId="{FE909E69-CFA3-4D81-8F3D-DDDC056598C7}" type="pres">
      <dgm:prSet presAssocID="{A71E2B9D-697F-4F8E-A9C4-BCE8983DAF0C}" presName="node" presStyleLbl="node1" presStyleIdx="1" presStyleCnt="6">
        <dgm:presLayoutVars>
          <dgm:bulletEnabled val="1"/>
        </dgm:presLayoutVars>
      </dgm:prSet>
      <dgm:spPr/>
    </dgm:pt>
    <dgm:pt modelId="{1F659BD8-DAB5-44E4-B18C-79B94E3CD97B}" type="pres">
      <dgm:prSet presAssocID="{B567933E-C1A7-4675-8444-3B18533E8335}" presName="sibTrans" presStyleCnt="0"/>
      <dgm:spPr/>
    </dgm:pt>
    <dgm:pt modelId="{B49271D5-310E-478D-9A49-D60E303217CA}" type="pres">
      <dgm:prSet presAssocID="{09D16E2D-BA66-4FAF-AD3C-AACDC85F19C2}" presName="node" presStyleLbl="node1" presStyleIdx="2" presStyleCnt="6">
        <dgm:presLayoutVars>
          <dgm:bulletEnabled val="1"/>
        </dgm:presLayoutVars>
      </dgm:prSet>
      <dgm:spPr/>
    </dgm:pt>
    <dgm:pt modelId="{070B4023-2907-4059-816F-B638D6678410}" type="pres">
      <dgm:prSet presAssocID="{4F8CBF99-9B59-4FF4-B5CA-995F80565612}" presName="sibTrans" presStyleCnt="0"/>
      <dgm:spPr/>
    </dgm:pt>
    <dgm:pt modelId="{49AD014C-654F-4825-B733-64A177817B4C}" type="pres">
      <dgm:prSet presAssocID="{E6044EF5-19F1-4A51-827D-A9E62F3C8686}" presName="node" presStyleLbl="node1" presStyleIdx="3" presStyleCnt="6">
        <dgm:presLayoutVars>
          <dgm:bulletEnabled val="1"/>
        </dgm:presLayoutVars>
      </dgm:prSet>
      <dgm:spPr/>
    </dgm:pt>
    <dgm:pt modelId="{1DB108E5-E9CE-4068-9B33-430FE81CCA81}" type="pres">
      <dgm:prSet presAssocID="{8684C181-5833-4252-BA32-38DB59C1A99A}" presName="sibTrans" presStyleCnt="0"/>
      <dgm:spPr/>
    </dgm:pt>
    <dgm:pt modelId="{2DA265DC-FA67-4439-960C-7F18BE1B2EB4}" type="pres">
      <dgm:prSet presAssocID="{EC1BCD16-2539-4EEE-B82B-1D7CDE1AC60D}" presName="node" presStyleLbl="node1" presStyleIdx="4" presStyleCnt="6" custLinFactNeighborX="-399" custLinFactNeighborY="1038">
        <dgm:presLayoutVars>
          <dgm:bulletEnabled val="1"/>
        </dgm:presLayoutVars>
      </dgm:prSet>
      <dgm:spPr/>
    </dgm:pt>
    <dgm:pt modelId="{D1BADEF7-EF67-4798-B260-B5764BE36F04}" type="pres">
      <dgm:prSet presAssocID="{DD698882-85F0-4DE7-B2FC-DC47A6615B08}" presName="sibTrans" presStyleCnt="0"/>
      <dgm:spPr/>
    </dgm:pt>
    <dgm:pt modelId="{4A7EEF90-3887-415E-9B4F-F26D167E4088}" type="pres">
      <dgm:prSet presAssocID="{8588D9F2-6DC7-4FD4-9531-A74026994178}" presName="node" presStyleLbl="node1" presStyleIdx="5" presStyleCnt="6">
        <dgm:presLayoutVars>
          <dgm:bulletEnabled val="1"/>
        </dgm:presLayoutVars>
      </dgm:prSet>
      <dgm:spPr/>
    </dgm:pt>
  </dgm:ptLst>
  <dgm:cxnLst>
    <dgm:cxn modelId="{451C2D0E-40B1-E94F-9A35-47C776C776FC}" type="presOf" srcId="{8588D9F2-6DC7-4FD4-9531-A74026994178}" destId="{4A7EEF90-3887-415E-9B4F-F26D167E4088}" srcOrd="0" destOrd="0" presId="urn:microsoft.com/office/officeart/2005/8/layout/default"/>
    <dgm:cxn modelId="{4F890724-6225-4C47-85AF-54EFAEED8412}" srcId="{09A416BB-F153-4D5C-8436-A2AE09C721A0}" destId="{09D16E2D-BA66-4FAF-AD3C-AACDC85F19C2}" srcOrd="2" destOrd="0" parTransId="{70A92B0F-596D-4A9F-BC3F-8C5E4C859A85}" sibTransId="{4F8CBF99-9B59-4FF4-B5CA-995F80565612}"/>
    <dgm:cxn modelId="{A085BA42-A160-B34F-B535-E7A5FAD974C9}" type="presOf" srcId="{1929AD8B-0820-4D26-B73D-13563AD54A13}" destId="{A163EC46-1877-41C7-BE30-AFD3F30267BC}" srcOrd="0" destOrd="0" presId="urn:microsoft.com/office/officeart/2005/8/layout/default"/>
    <dgm:cxn modelId="{8B82795C-261E-41EE-9319-12DC3E2B67BE}" srcId="{09A416BB-F153-4D5C-8436-A2AE09C721A0}" destId="{E6044EF5-19F1-4A51-827D-A9E62F3C8686}" srcOrd="3" destOrd="0" parTransId="{F2DBADB3-A3A5-454D-B867-82E1228998F7}" sibTransId="{8684C181-5833-4252-BA32-38DB59C1A99A}"/>
    <dgm:cxn modelId="{F16D956E-67B9-4863-AAD0-787700F2AECF}" srcId="{09A416BB-F153-4D5C-8436-A2AE09C721A0}" destId="{8588D9F2-6DC7-4FD4-9531-A74026994178}" srcOrd="5" destOrd="0" parTransId="{B8883099-E9D0-406A-83F9-3873E69049EA}" sibTransId="{FB06EF3C-D9D8-496D-9426-2BBBF0B3FA77}"/>
    <dgm:cxn modelId="{33899D7D-19C2-9644-A8BD-E19D2A8985BA}" type="presOf" srcId="{09D16E2D-BA66-4FAF-AD3C-AACDC85F19C2}" destId="{B49271D5-310E-478D-9A49-D60E303217CA}" srcOrd="0" destOrd="0" presId="urn:microsoft.com/office/officeart/2005/8/layout/default"/>
    <dgm:cxn modelId="{38A4CB8C-8FFC-455C-AADD-2D99E8E1B543}" srcId="{09A416BB-F153-4D5C-8436-A2AE09C721A0}" destId="{EC1BCD16-2539-4EEE-B82B-1D7CDE1AC60D}" srcOrd="4" destOrd="0" parTransId="{84A78D07-F657-417C-A4D0-C9BF2292C2F1}" sibTransId="{DD698882-85F0-4DE7-B2FC-DC47A6615B08}"/>
    <dgm:cxn modelId="{49DB3FD9-59B1-7148-A8A8-4A85F203FF35}" type="presOf" srcId="{EC1BCD16-2539-4EEE-B82B-1D7CDE1AC60D}" destId="{2DA265DC-FA67-4439-960C-7F18BE1B2EB4}" srcOrd="0" destOrd="0" presId="urn:microsoft.com/office/officeart/2005/8/layout/default"/>
    <dgm:cxn modelId="{EB54D7E4-5C74-7A49-BF8B-449FBD81DFFA}" type="presOf" srcId="{A71E2B9D-697F-4F8E-A9C4-BCE8983DAF0C}" destId="{FE909E69-CFA3-4D81-8F3D-DDDC056598C7}" srcOrd="0" destOrd="0" presId="urn:microsoft.com/office/officeart/2005/8/layout/default"/>
    <dgm:cxn modelId="{B56574E5-64FE-8C43-B722-BABE71129E37}" type="presOf" srcId="{E6044EF5-19F1-4A51-827D-A9E62F3C8686}" destId="{49AD014C-654F-4825-B733-64A177817B4C}" srcOrd="0" destOrd="0" presId="urn:microsoft.com/office/officeart/2005/8/layout/default"/>
    <dgm:cxn modelId="{F39785EB-79D7-4217-B2E3-15B24E93DC54}" srcId="{09A416BB-F153-4D5C-8436-A2AE09C721A0}" destId="{1929AD8B-0820-4D26-B73D-13563AD54A13}" srcOrd="0" destOrd="0" parTransId="{BD95F350-36C1-4ED0-A2DC-2696A1FC1CD0}" sibTransId="{1277CE89-B2B9-4F22-82B3-1DDE9F4408B3}"/>
    <dgm:cxn modelId="{91348CF4-9F18-483A-9155-85E1A374E380}" srcId="{09A416BB-F153-4D5C-8436-A2AE09C721A0}" destId="{A71E2B9D-697F-4F8E-A9C4-BCE8983DAF0C}" srcOrd="1" destOrd="0" parTransId="{0E1C7443-3DAD-4C1F-A678-3507FC9A36A0}" sibTransId="{B567933E-C1A7-4675-8444-3B18533E8335}"/>
    <dgm:cxn modelId="{B68238F7-7FC9-5F44-A714-9EE38287E3C1}" type="presOf" srcId="{09A416BB-F153-4D5C-8436-A2AE09C721A0}" destId="{FE1BFD93-ADE8-44E1-A481-03F6878F979C}" srcOrd="0" destOrd="0" presId="urn:microsoft.com/office/officeart/2005/8/layout/default"/>
    <dgm:cxn modelId="{AF7A0FF5-963D-3442-A28D-74ED41497170}" type="presParOf" srcId="{FE1BFD93-ADE8-44E1-A481-03F6878F979C}" destId="{A163EC46-1877-41C7-BE30-AFD3F30267BC}" srcOrd="0" destOrd="0" presId="urn:microsoft.com/office/officeart/2005/8/layout/default"/>
    <dgm:cxn modelId="{48BAF454-8B1F-5746-9BDA-3451414B8BEC}" type="presParOf" srcId="{FE1BFD93-ADE8-44E1-A481-03F6878F979C}" destId="{BA99C655-FB7A-4A8E-A633-2ABE5A7B1F4A}" srcOrd="1" destOrd="0" presId="urn:microsoft.com/office/officeart/2005/8/layout/default"/>
    <dgm:cxn modelId="{BC26FF7D-6E4B-2E40-95D7-3108C3E42461}" type="presParOf" srcId="{FE1BFD93-ADE8-44E1-A481-03F6878F979C}" destId="{FE909E69-CFA3-4D81-8F3D-DDDC056598C7}" srcOrd="2" destOrd="0" presId="urn:microsoft.com/office/officeart/2005/8/layout/default"/>
    <dgm:cxn modelId="{4036B7D5-21D1-4D4B-8FBB-FBF306A6E740}" type="presParOf" srcId="{FE1BFD93-ADE8-44E1-A481-03F6878F979C}" destId="{1F659BD8-DAB5-44E4-B18C-79B94E3CD97B}" srcOrd="3" destOrd="0" presId="urn:microsoft.com/office/officeart/2005/8/layout/default"/>
    <dgm:cxn modelId="{821319F7-81A5-C74B-9252-F70CA9604930}" type="presParOf" srcId="{FE1BFD93-ADE8-44E1-A481-03F6878F979C}" destId="{B49271D5-310E-478D-9A49-D60E303217CA}" srcOrd="4" destOrd="0" presId="urn:microsoft.com/office/officeart/2005/8/layout/default"/>
    <dgm:cxn modelId="{57F42390-1061-A747-965D-1E1A24A3C87F}" type="presParOf" srcId="{FE1BFD93-ADE8-44E1-A481-03F6878F979C}" destId="{070B4023-2907-4059-816F-B638D6678410}" srcOrd="5" destOrd="0" presId="urn:microsoft.com/office/officeart/2005/8/layout/default"/>
    <dgm:cxn modelId="{2E9D0C5F-8BDA-E64D-BA6D-7C144E670625}" type="presParOf" srcId="{FE1BFD93-ADE8-44E1-A481-03F6878F979C}" destId="{49AD014C-654F-4825-B733-64A177817B4C}" srcOrd="6" destOrd="0" presId="urn:microsoft.com/office/officeart/2005/8/layout/default"/>
    <dgm:cxn modelId="{7AB982C1-51D9-8A49-A52A-ADBBC0806A3E}" type="presParOf" srcId="{FE1BFD93-ADE8-44E1-A481-03F6878F979C}" destId="{1DB108E5-E9CE-4068-9B33-430FE81CCA81}" srcOrd="7" destOrd="0" presId="urn:microsoft.com/office/officeart/2005/8/layout/default"/>
    <dgm:cxn modelId="{74CCD7FB-D493-794B-846C-49BD35E23AA1}" type="presParOf" srcId="{FE1BFD93-ADE8-44E1-A481-03F6878F979C}" destId="{2DA265DC-FA67-4439-960C-7F18BE1B2EB4}" srcOrd="8" destOrd="0" presId="urn:microsoft.com/office/officeart/2005/8/layout/default"/>
    <dgm:cxn modelId="{C8C1EB96-02AF-E84B-8478-F6A4588E6394}" type="presParOf" srcId="{FE1BFD93-ADE8-44E1-A481-03F6878F979C}" destId="{D1BADEF7-EF67-4798-B260-B5764BE36F04}" srcOrd="9" destOrd="0" presId="urn:microsoft.com/office/officeart/2005/8/layout/default"/>
    <dgm:cxn modelId="{BA4BD4B2-3812-1B4E-A80D-E325658ADA64}" type="presParOf" srcId="{FE1BFD93-ADE8-44E1-A481-03F6878F979C}" destId="{4A7EEF90-3887-415E-9B4F-F26D167E408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B236BBC-C450-E54C-963F-B60A27CC26AA}" type="doc">
      <dgm:prSet loTypeId="urn:microsoft.com/office/officeart/2005/8/layout/pyramid2" loCatId="list" qsTypeId="urn:microsoft.com/office/officeart/2005/8/quickstyle/simple1" qsCatId="simple" csTypeId="urn:microsoft.com/office/officeart/2005/8/colors/accent3_2" csCatId="accent3" phldr="1"/>
      <dgm:spPr/>
      <dgm:t>
        <a:bodyPr/>
        <a:lstStyle/>
        <a:p>
          <a:endParaRPr lang="fr-FR"/>
        </a:p>
      </dgm:t>
    </dgm:pt>
    <dgm:pt modelId="{30BF87DD-97F7-FC48-A352-FC1540558FE9}">
      <dgm:prSet custT="1"/>
      <dgm:spPr/>
      <dgm:t>
        <a:bodyPr/>
        <a:lstStyle/>
        <a:p>
          <a:pPr algn="l"/>
          <a:r>
            <a:rPr lang="fr-FR" sz="1800" b="0" dirty="0">
              <a:latin typeface="Century Gothic" panose="020B0502020202020204" pitchFamily="34" charset="0"/>
            </a:rPr>
            <a:t>Épuisement</a:t>
          </a:r>
        </a:p>
      </dgm:t>
    </dgm:pt>
    <dgm:pt modelId="{4B590072-133D-AA48-865F-67539535809E}" type="parTrans" cxnId="{15A235CE-C1DF-2A44-B34A-009DDCAA0419}">
      <dgm:prSet/>
      <dgm:spPr/>
      <dgm:t>
        <a:bodyPr/>
        <a:lstStyle/>
        <a:p>
          <a:endParaRPr lang="fr-FR"/>
        </a:p>
      </dgm:t>
    </dgm:pt>
    <dgm:pt modelId="{D3F8860B-7E26-5743-8DEA-82A0EDF79206}" type="sibTrans" cxnId="{15A235CE-C1DF-2A44-B34A-009DDCAA0419}">
      <dgm:prSet/>
      <dgm:spPr/>
      <dgm:t>
        <a:bodyPr/>
        <a:lstStyle/>
        <a:p>
          <a:endParaRPr lang="fr-FR"/>
        </a:p>
      </dgm:t>
    </dgm:pt>
    <dgm:pt modelId="{71F6EF36-FF6B-3E44-8CC1-A31BD708CFDB}">
      <dgm:prSet custT="1"/>
      <dgm:spPr/>
      <dgm:t>
        <a:bodyPr/>
        <a:lstStyle/>
        <a:p>
          <a:pPr algn="l"/>
          <a:r>
            <a:rPr lang="fr-FR" sz="1800" b="0">
              <a:latin typeface="Century Gothic" panose="020B0502020202020204" pitchFamily="34" charset="0"/>
            </a:rPr>
            <a:t>Fatigue physique</a:t>
          </a:r>
        </a:p>
      </dgm:t>
    </dgm:pt>
    <dgm:pt modelId="{1B23A90B-59E2-4647-93C7-D430A8D7573F}" type="parTrans" cxnId="{BEE8A05F-2E27-9748-BB04-22AB6B12343C}">
      <dgm:prSet/>
      <dgm:spPr/>
      <dgm:t>
        <a:bodyPr/>
        <a:lstStyle/>
        <a:p>
          <a:endParaRPr lang="fr-FR"/>
        </a:p>
      </dgm:t>
    </dgm:pt>
    <dgm:pt modelId="{0E1F38FE-66F1-2D41-B05D-7DBEBA981543}" type="sibTrans" cxnId="{BEE8A05F-2E27-9748-BB04-22AB6B12343C}">
      <dgm:prSet/>
      <dgm:spPr/>
      <dgm:t>
        <a:bodyPr/>
        <a:lstStyle/>
        <a:p>
          <a:endParaRPr lang="fr-FR"/>
        </a:p>
      </dgm:t>
    </dgm:pt>
    <dgm:pt modelId="{03F14D26-BAC8-834B-AD8E-291C786DE963}">
      <dgm:prSet custT="1"/>
      <dgm:spPr/>
      <dgm:t>
        <a:bodyPr/>
        <a:lstStyle/>
        <a:p>
          <a:pPr algn="l"/>
          <a:r>
            <a:rPr lang="fr-FR" sz="1800" b="0">
              <a:latin typeface="Century Gothic" panose="020B0502020202020204" pitchFamily="34" charset="0"/>
            </a:rPr>
            <a:t>Fatigue mentale</a:t>
          </a:r>
        </a:p>
      </dgm:t>
    </dgm:pt>
    <dgm:pt modelId="{904CF160-4329-F34D-B31A-B930A559DF8E}" type="parTrans" cxnId="{0A41D223-8594-434D-A74C-AFFCC527BABF}">
      <dgm:prSet/>
      <dgm:spPr/>
      <dgm:t>
        <a:bodyPr/>
        <a:lstStyle/>
        <a:p>
          <a:endParaRPr lang="fr-FR"/>
        </a:p>
      </dgm:t>
    </dgm:pt>
    <dgm:pt modelId="{2BB1FC44-AB73-F645-AF78-77FBEAD43B4F}" type="sibTrans" cxnId="{0A41D223-8594-434D-A74C-AFFCC527BABF}">
      <dgm:prSet/>
      <dgm:spPr/>
      <dgm:t>
        <a:bodyPr/>
        <a:lstStyle/>
        <a:p>
          <a:endParaRPr lang="fr-FR"/>
        </a:p>
      </dgm:t>
    </dgm:pt>
    <dgm:pt modelId="{3302753A-E3B3-3D42-8222-D0F275E6E6F7}">
      <dgm:prSet custT="1"/>
      <dgm:spPr/>
      <dgm:t>
        <a:bodyPr/>
        <a:lstStyle/>
        <a:p>
          <a:pPr algn="l"/>
          <a:r>
            <a:rPr lang="fr-FR" sz="1800" b="0">
              <a:latin typeface="Century Gothic" panose="020B0502020202020204" pitchFamily="34" charset="0"/>
            </a:rPr>
            <a:t>Épisode dépressif</a:t>
          </a:r>
        </a:p>
      </dgm:t>
    </dgm:pt>
    <dgm:pt modelId="{76A18F3B-719F-844B-B843-43EA6611C466}" type="parTrans" cxnId="{AD965903-DDCE-E144-AA1A-353068FAED68}">
      <dgm:prSet/>
      <dgm:spPr/>
      <dgm:t>
        <a:bodyPr/>
        <a:lstStyle/>
        <a:p>
          <a:endParaRPr lang="fr-FR"/>
        </a:p>
      </dgm:t>
    </dgm:pt>
    <dgm:pt modelId="{8B82101D-2BD0-8C44-8D1E-EF06B6DC7635}" type="sibTrans" cxnId="{AD965903-DDCE-E144-AA1A-353068FAED68}">
      <dgm:prSet/>
      <dgm:spPr/>
      <dgm:t>
        <a:bodyPr/>
        <a:lstStyle/>
        <a:p>
          <a:endParaRPr lang="fr-FR"/>
        </a:p>
      </dgm:t>
    </dgm:pt>
    <dgm:pt modelId="{C7A8364E-A5A6-2243-B679-9102B79319EC}">
      <dgm:prSet custT="1"/>
      <dgm:spPr/>
      <dgm:t>
        <a:bodyPr/>
        <a:lstStyle/>
        <a:p>
          <a:pPr algn="l"/>
          <a:r>
            <a:rPr lang="fr-FR" sz="1800">
              <a:latin typeface="Century Gothic" panose="020B0502020202020204" pitchFamily="34" charset="0"/>
            </a:rPr>
            <a:t>Impact sur la santé</a:t>
          </a:r>
        </a:p>
      </dgm:t>
    </dgm:pt>
    <dgm:pt modelId="{7F1389AE-1B48-2040-864F-4C1D21841B94}" type="parTrans" cxnId="{FEFFD80A-DF4A-8742-A208-A96204DA8B10}">
      <dgm:prSet/>
      <dgm:spPr/>
      <dgm:t>
        <a:bodyPr/>
        <a:lstStyle/>
        <a:p>
          <a:endParaRPr lang="fr-FR"/>
        </a:p>
      </dgm:t>
    </dgm:pt>
    <dgm:pt modelId="{033FAD51-4386-0F44-B711-5ED5EC8C6A66}" type="sibTrans" cxnId="{FEFFD80A-DF4A-8742-A208-A96204DA8B10}">
      <dgm:prSet/>
      <dgm:spPr/>
      <dgm:t>
        <a:bodyPr/>
        <a:lstStyle/>
        <a:p>
          <a:endParaRPr lang="fr-FR"/>
        </a:p>
      </dgm:t>
    </dgm:pt>
    <dgm:pt modelId="{76595FB2-D2FF-1249-8D5B-6377F295DC1A}">
      <dgm:prSet custT="1"/>
      <dgm:spPr/>
      <dgm:t>
        <a:bodyPr/>
        <a:lstStyle/>
        <a:p>
          <a:pPr algn="l"/>
          <a:r>
            <a:rPr lang="fr-FR" sz="1800" dirty="0">
              <a:latin typeface="Century Gothic" panose="020B0502020202020204" pitchFamily="34" charset="0"/>
            </a:rPr>
            <a:t>Troubles du sommeil</a:t>
          </a:r>
        </a:p>
      </dgm:t>
    </dgm:pt>
    <dgm:pt modelId="{75CEEF0F-5299-F349-9DB8-FB69C5034D30}" type="parTrans" cxnId="{FA962E5D-9D6A-6C42-AB31-D574C1A9C27B}">
      <dgm:prSet/>
      <dgm:spPr/>
      <dgm:t>
        <a:bodyPr/>
        <a:lstStyle/>
        <a:p>
          <a:endParaRPr lang="fr-FR"/>
        </a:p>
      </dgm:t>
    </dgm:pt>
    <dgm:pt modelId="{58383A40-805B-6742-AD49-CED58C5B8250}" type="sibTrans" cxnId="{FA962E5D-9D6A-6C42-AB31-D574C1A9C27B}">
      <dgm:prSet/>
      <dgm:spPr/>
      <dgm:t>
        <a:bodyPr/>
        <a:lstStyle/>
        <a:p>
          <a:endParaRPr lang="fr-FR"/>
        </a:p>
      </dgm:t>
    </dgm:pt>
    <dgm:pt modelId="{376EDEA7-E982-B148-AD5A-C03923189480}">
      <dgm:prSet custT="1"/>
      <dgm:spPr/>
      <dgm:t>
        <a:bodyPr/>
        <a:lstStyle/>
        <a:p>
          <a:pPr algn="l"/>
          <a:r>
            <a:rPr lang="fr-FR" sz="1800" dirty="0">
              <a:latin typeface="Century Gothic" panose="020B0502020202020204" pitchFamily="34" charset="0"/>
            </a:rPr>
            <a:t>Troubles musculo-squelettiques</a:t>
          </a:r>
        </a:p>
      </dgm:t>
    </dgm:pt>
    <dgm:pt modelId="{03696B50-B50F-F242-AB72-7D0C9F643A43}" type="parTrans" cxnId="{25A02102-913C-FC47-AA3B-A4C2380D9143}">
      <dgm:prSet/>
      <dgm:spPr/>
      <dgm:t>
        <a:bodyPr/>
        <a:lstStyle/>
        <a:p>
          <a:endParaRPr lang="fr-FR"/>
        </a:p>
      </dgm:t>
    </dgm:pt>
    <dgm:pt modelId="{D1F2C3B6-C48B-2648-803E-523AFA4BC8F1}" type="sibTrans" cxnId="{25A02102-913C-FC47-AA3B-A4C2380D9143}">
      <dgm:prSet/>
      <dgm:spPr/>
      <dgm:t>
        <a:bodyPr/>
        <a:lstStyle/>
        <a:p>
          <a:endParaRPr lang="fr-FR"/>
        </a:p>
      </dgm:t>
    </dgm:pt>
    <dgm:pt modelId="{3DC57E61-6E90-6A4C-AE22-142CCB34CD2C}">
      <dgm:prSet custT="1"/>
      <dgm:spPr/>
      <dgm:t>
        <a:bodyPr/>
        <a:lstStyle/>
        <a:p>
          <a:pPr algn="l"/>
          <a:r>
            <a:rPr lang="fr-FR" sz="1800" dirty="0">
              <a:latin typeface="Century Gothic" panose="020B0502020202020204" pitchFamily="34" charset="0"/>
            </a:rPr>
            <a:t>Perte de confiance en soi </a:t>
          </a:r>
        </a:p>
      </dgm:t>
    </dgm:pt>
    <dgm:pt modelId="{310D67D9-8121-DC4A-B909-72A0CC629590}" type="parTrans" cxnId="{A61AF9F5-5DC6-C144-BBE8-19DA07404FAB}">
      <dgm:prSet/>
      <dgm:spPr/>
      <dgm:t>
        <a:bodyPr/>
        <a:lstStyle/>
        <a:p>
          <a:endParaRPr lang="fr-FR"/>
        </a:p>
      </dgm:t>
    </dgm:pt>
    <dgm:pt modelId="{F55285AC-473C-2043-B09C-3477E989CE7E}" type="sibTrans" cxnId="{A61AF9F5-5DC6-C144-BBE8-19DA07404FAB}">
      <dgm:prSet/>
      <dgm:spPr/>
      <dgm:t>
        <a:bodyPr/>
        <a:lstStyle/>
        <a:p>
          <a:endParaRPr lang="fr-FR"/>
        </a:p>
      </dgm:t>
    </dgm:pt>
    <dgm:pt modelId="{6A1E6201-99F1-0547-AA8A-ACC917C2EA51}">
      <dgm:prSet custT="1"/>
      <dgm:spPr/>
      <dgm:t>
        <a:bodyPr/>
        <a:lstStyle/>
        <a:p>
          <a:pPr algn="l"/>
          <a:r>
            <a:rPr lang="fr-FR" sz="1800">
              <a:latin typeface="Century Gothic" panose="020B0502020202020204" pitchFamily="34" charset="0"/>
            </a:rPr>
            <a:t>Isolement social</a:t>
          </a:r>
        </a:p>
      </dgm:t>
    </dgm:pt>
    <dgm:pt modelId="{6F271522-469D-0748-B86C-3F5F8315B684}" type="parTrans" cxnId="{7F48DF70-318C-FE45-A3E4-9358A9E2BF20}">
      <dgm:prSet/>
      <dgm:spPr/>
      <dgm:t>
        <a:bodyPr/>
        <a:lstStyle/>
        <a:p>
          <a:endParaRPr lang="fr-FR"/>
        </a:p>
      </dgm:t>
    </dgm:pt>
    <dgm:pt modelId="{3156226D-40B4-AD48-A32D-FDFE92C73E66}" type="sibTrans" cxnId="{7F48DF70-318C-FE45-A3E4-9358A9E2BF20}">
      <dgm:prSet/>
      <dgm:spPr/>
      <dgm:t>
        <a:bodyPr/>
        <a:lstStyle/>
        <a:p>
          <a:endParaRPr lang="fr-FR"/>
        </a:p>
      </dgm:t>
    </dgm:pt>
    <dgm:pt modelId="{727761B0-5A1B-1744-9232-73109A4254A6}">
      <dgm:prSet custT="1"/>
      <dgm:spPr/>
      <dgm:t>
        <a:bodyPr/>
        <a:lstStyle/>
        <a:p>
          <a:pPr algn="l"/>
          <a:r>
            <a:rPr lang="fr-FR" sz="1800">
              <a:latin typeface="Century Gothic" panose="020B0502020202020204" pitchFamily="34" charset="0"/>
            </a:rPr>
            <a:t>Stress ...</a:t>
          </a:r>
        </a:p>
      </dgm:t>
    </dgm:pt>
    <dgm:pt modelId="{21A8F9B5-7B53-4F4D-B734-5745DE6F5F5A}" type="parTrans" cxnId="{A9269B91-74E2-E84E-80B9-65B452DB3268}">
      <dgm:prSet/>
      <dgm:spPr/>
      <dgm:t>
        <a:bodyPr/>
        <a:lstStyle/>
        <a:p>
          <a:endParaRPr lang="fr-FR"/>
        </a:p>
      </dgm:t>
    </dgm:pt>
    <dgm:pt modelId="{552B2CD7-4936-D749-9844-65D7EA8213A9}" type="sibTrans" cxnId="{A9269B91-74E2-E84E-80B9-65B452DB3268}">
      <dgm:prSet/>
      <dgm:spPr/>
      <dgm:t>
        <a:bodyPr/>
        <a:lstStyle/>
        <a:p>
          <a:endParaRPr lang="fr-FR"/>
        </a:p>
      </dgm:t>
    </dgm:pt>
    <dgm:pt modelId="{5DCE0407-CF89-6349-ACA4-00CD20CF548F}" type="pres">
      <dgm:prSet presAssocID="{7B236BBC-C450-E54C-963F-B60A27CC26AA}" presName="compositeShape" presStyleCnt="0">
        <dgm:presLayoutVars>
          <dgm:dir/>
          <dgm:resizeHandles/>
        </dgm:presLayoutVars>
      </dgm:prSet>
      <dgm:spPr/>
    </dgm:pt>
    <dgm:pt modelId="{D6BB5FE1-1F00-084D-9680-A179241F75A3}" type="pres">
      <dgm:prSet presAssocID="{7B236BBC-C450-E54C-963F-B60A27CC26AA}" presName="pyramid" presStyleLbl="node1" presStyleIdx="0" presStyleCnt="1"/>
      <dgm:spPr/>
    </dgm:pt>
    <dgm:pt modelId="{EA2AC0B0-8226-3E41-B52A-FECE8A3874B5}" type="pres">
      <dgm:prSet presAssocID="{7B236BBC-C450-E54C-963F-B60A27CC26AA}" presName="theList" presStyleCnt="0"/>
      <dgm:spPr/>
    </dgm:pt>
    <dgm:pt modelId="{0982D6AE-C55C-2D4F-8B4E-5787709A3C49}" type="pres">
      <dgm:prSet presAssocID="{30BF87DD-97F7-FC48-A352-FC1540558FE9}" presName="aNode" presStyleLbl="fgAcc1" presStyleIdx="0" presStyleCnt="10" custScaleX="144433" custScaleY="125465">
        <dgm:presLayoutVars>
          <dgm:bulletEnabled val="1"/>
        </dgm:presLayoutVars>
      </dgm:prSet>
      <dgm:spPr/>
    </dgm:pt>
    <dgm:pt modelId="{DDA61450-099D-5F46-8734-9EB12AC6C268}" type="pres">
      <dgm:prSet presAssocID="{30BF87DD-97F7-FC48-A352-FC1540558FE9}" presName="aSpace" presStyleCnt="0"/>
      <dgm:spPr/>
    </dgm:pt>
    <dgm:pt modelId="{AD4686B9-111B-454D-AA98-EDA9C726DFC5}" type="pres">
      <dgm:prSet presAssocID="{71F6EF36-FF6B-3E44-8CC1-A31BD708CFDB}" presName="aNode" presStyleLbl="fgAcc1" presStyleIdx="1" presStyleCnt="10" custScaleX="144433" custScaleY="125465">
        <dgm:presLayoutVars>
          <dgm:bulletEnabled val="1"/>
        </dgm:presLayoutVars>
      </dgm:prSet>
      <dgm:spPr/>
    </dgm:pt>
    <dgm:pt modelId="{0E0D0AC4-949F-EA42-AAE9-8B9E4A56803C}" type="pres">
      <dgm:prSet presAssocID="{71F6EF36-FF6B-3E44-8CC1-A31BD708CFDB}" presName="aSpace" presStyleCnt="0"/>
      <dgm:spPr/>
    </dgm:pt>
    <dgm:pt modelId="{4E62BDF8-D00B-0D47-AD40-7C5272C70CD8}" type="pres">
      <dgm:prSet presAssocID="{03F14D26-BAC8-834B-AD8E-291C786DE963}" presName="aNode" presStyleLbl="fgAcc1" presStyleIdx="2" presStyleCnt="10" custScaleX="144433" custScaleY="125465">
        <dgm:presLayoutVars>
          <dgm:bulletEnabled val="1"/>
        </dgm:presLayoutVars>
      </dgm:prSet>
      <dgm:spPr/>
    </dgm:pt>
    <dgm:pt modelId="{CF630507-E664-EE4D-9C7E-A1501290311D}" type="pres">
      <dgm:prSet presAssocID="{03F14D26-BAC8-834B-AD8E-291C786DE963}" presName="aSpace" presStyleCnt="0"/>
      <dgm:spPr/>
    </dgm:pt>
    <dgm:pt modelId="{4E23FBBA-695D-2143-9B6F-AEBB7CDE348B}" type="pres">
      <dgm:prSet presAssocID="{3302753A-E3B3-3D42-8222-D0F275E6E6F7}" presName="aNode" presStyleLbl="fgAcc1" presStyleIdx="3" presStyleCnt="10" custScaleX="144433" custScaleY="125465">
        <dgm:presLayoutVars>
          <dgm:bulletEnabled val="1"/>
        </dgm:presLayoutVars>
      </dgm:prSet>
      <dgm:spPr/>
    </dgm:pt>
    <dgm:pt modelId="{885DBDCA-B85E-9948-A94A-BA88018B4EC8}" type="pres">
      <dgm:prSet presAssocID="{3302753A-E3B3-3D42-8222-D0F275E6E6F7}" presName="aSpace" presStyleCnt="0"/>
      <dgm:spPr/>
    </dgm:pt>
    <dgm:pt modelId="{B244BE95-E12D-2F49-991A-CEB3896E117D}" type="pres">
      <dgm:prSet presAssocID="{C7A8364E-A5A6-2243-B679-9102B79319EC}" presName="aNode" presStyleLbl="fgAcc1" presStyleIdx="4" presStyleCnt="10" custScaleX="144433" custScaleY="125465">
        <dgm:presLayoutVars>
          <dgm:bulletEnabled val="1"/>
        </dgm:presLayoutVars>
      </dgm:prSet>
      <dgm:spPr/>
    </dgm:pt>
    <dgm:pt modelId="{7C83F978-C6B8-1341-BC82-0BCF3FDE1109}" type="pres">
      <dgm:prSet presAssocID="{C7A8364E-A5A6-2243-B679-9102B79319EC}" presName="aSpace" presStyleCnt="0"/>
      <dgm:spPr/>
    </dgm:pt>
    <dgm:pt modelId="{053AC452-55A9-9D47-9ED7-F5E387F83BC3}" type="pres">
      <dgm:prSet presAssocID="{76595FB2-D2FF-1249-8D5B-6377F295DC1A}" presName="aNode" presStyleLbl="fgAcc1" presStyleIdx="5" presStyleCnt="10" custScaleX="144433" custScaleY="125465">
        <dgm:presLayoutVars>
          <dgm:bulletEnabled val="1"/>
        </dgm:presLayoutVars>
      </dgm:prSet>
      <dgm:spPr/>
    </dgm:pt>
    <dgm:pt modelId="{CE1DB793-2B06-C144-B5B3-A45ED934638D}" type="pres">
      <dgm:prSet presAssocID="{76595FB2-D2FF-1249-8D5B-6377F295DC1A}" presName="aSpace" presStyleCnt="0"/>
      <dgm:spPr/>
    </dgm:pt>
    <dgm:pt modelId="{6EFA15B0-C5B2-0440-8707-90EA293801EA}" type="pres">
      <dgm:prSet presAssocID="{376EDEA7-E982-B148-AD5A-C03923189480}" presName="aNode" presStyleLbl="fgAcc1" presStyleIdx="6" presStyleCnt="10" custScaleX="144433" custScaleY="125465">
        <dgm:presLayoutVars>
          <dgm:bulletEnabled val="1"/>
        </dgm:presLayoutVars>
      </dgm:prSet>
      <dgm:spPr/>
    </dgm:pt>
    <dgm:pt modelId="{FDD52E68-2735-8C4C-8350-58072DBF8B9F}" type="pres">
      <dgm:prSet presAssocID="{376EDEA7-E982-B148-AD5A-C03923189480}" presName="aSpace" presStyleCnt="0"/>
      <dgm:spPr/>
    </dgm:pt>
    <dgm:pt modelId="{321C2E83-5521-EC48-BB79-F77354EAFB2D}" type="pres">
      <dgm:prSet presAssocID="{3DC57E61-6E90-6A4C-AE22-142CCB34CD2C}" presName="aNode" presStyleLbl="fgAcc1" presStyleIdx="7" presStyleCnt="10" custScaleX="144433" custScaleY="125465">
        <dgm:presLayoutVars>
          <dgm:bulletEnabled val="1"/>
        </dgm:presLayoutVars>
      </dgm:prSet>
      <dgm:spPr/>
    </dgm:pt>
    <dgm:pt modelId="{CBF58C4A-FFE0-8743-84E4-4A72AC7F3BD0}" type="pres">
      <dgm:prSet presAssocID="{3DC57E61-6E90-6A4C-AE22-142CCB34CD2C}" presName="aSpace" presStyleCnt="0"/>
      <dgm:spPr/>
    </dgm:pt>
    <dgm:pt modelId="{E357FC6D-42C3-F846-8EFC-3F3CD949BA79}" type="pres">
      <dgm:prSet presAssocID="{6A1E6201-99F1-0547-AA8A-ACC917C2EA51}" presName="aNode" presStyleLbl="fgAcc1" presStyleIdx="8" presStyleCnt="10" custScaleX="144433" custScaleY="125465">
        <dgm:presLayoutVars>
          <dgm:bulletEnabled val="1"/>
        </dgm:presLayoutVars>
      </dgm:prSet>
      <dgm:spPr/>
    </dgm:pt>
    <dgm:pt modelId="{41DF9653-CC94-D246-BCD5-CCBA6CDCE6B2}" type="pres">
      <dgm:prSet presAssocID="{6A1E6201-99F1-0547-AA8A-ACC917C2EA51}" presName="aSpace" presStyleCnt="0"/>
      <dgm:spPr/>
    </dgm:pt>
    <dgm:pt modelId="{8BC74FE1-A1B8-404D-B813-0BC937E8CFAB}" type="pres">
      <dgm:prSet presAssocID="{727761B0-5A1B-1744-9232-73109A4254A6}" presName="aNode" presStyleLbl="fgAcc1" presStyleIdx="9" presStyleCnt="10" custScaleX="144002" custScaleY="149246">
        <dgm:presLayoutVars>
          <dgm:bulletEnabled val="1"/>
        </dgm:presLayoutVars>
      </dgm:prSet>
      <dgm:spPr/>
    </dgm:pt>
    <dgm:pt modelId="{EEA37E82-F7FE-F044-8457-4A41C8CACD71}" type="pres">
      <dgm:prSet presAssocID="{727761B0-5A1B-1744-9232-73109A4254A6}" presName="aSpace" presStyleCnt="0"/>
      <dgm:spPr/>
    </dgm:pt>
  </dgm:ptLst>
  <dgm:cxnLst>
    <dgm:cxn modelId="{25A02102-913C-FC47-AA3B-A4C2380D9143}" srcId="{7B236BBC-C450-E54C-963F-B60A27CC26AA}" destId="{376EDEA7-E982-B148-AD5A-C03923189480}" srcOrd="6" destOrd="0" parTransId="{03696B50-B50F-F242-AB72-7D0C9F643A43}" sibTransId="{D1F2C3B6-C48B-2648-803E-523AFA4BC8F1}"/>
    <dgm:cxn modelId="{B96AFC02-FFE8-7B4A-B1A8-EBBBF9D44C9F}" type="presOf" srcId="{3DC57E61-6E90-6A4C-AE22-142CCB34CD2C}" destId="{321C2E83-5521-EC48-BB79-F77354EAFB2D}" srcOrd="0" destOrd="0" presId="urn:microsoft.com/office/officeart/2005/8/layout/pyramid2"/>
    <dgm:cxn modelId="{AD965903-DDCE-E144-AA1A-353068FAED68}" srcId="{7B236BBC-C450-E54C-963F-B60A27CC26AA}" destId="{3302753A-E3B3-3D42-8222-D0F275E6E6F7}" srcOrd="3" destOrd="0" parTransId="{76A18F3B-719F-844B-B843-43EA6611C466}" sibTransId="{8B82101D-2BD0-8C44-8D1E-EF06B6DC7635}"/>
    <dgm:cxn modelId="{FEFFD80A-DF4A-8742-A208-A96204DA8B10}" srcId="{7B236BBC-C450-E54C-963F-B60A27CC26AA}" destId="{C7A8364E-A5A6-2243-B679-9102B79319EC}" srcOrd="4" destOrd="0" parTransId="{7F1389AE-1B48-2040-864F-4C1D21841B94}" sibTransId="{033FAD51-4386-0F44-B711-5ED5EC8C6A66}"/>
    <dgm:cxn modelId="{8AB3E012-B3E5-0546-9751-D0220BFE229F}" type="presOf" srcId="{C7A8364E-A5A6-2243-B679-9102B79319EC}" destId="{B244BE95-E12D-2F49-991A-CEB3896E117D}" srcOrd="0" destOrd="0" presId="urn:microsoft.com/office/officeart/2005/8/layout/pyramid2"/>
    <dgm:cxn modelId="{18DDD613-4E37-D04E-B3B9-EB7237CF5093}" type="presOf" srcId="{3302753A-E3B3-3D42-8222-D0F275E6E6F7}" destId="{4E23FBBA-695D-2143-9B6F-AEBB7CDE348B}" srcOrd="0" destOrd="0" presId="urn:microsoft.com/office/officeart/2005/8/layout/pyramid2"/>
    <dgm:cxn modelId="{8D5FAB1D-07E4-5F40-990A-E81E86F25AB7}" type="presOf" srcId="{76595FB2-D2FF-1249-8D5B-6377F295DC1A}" destId="{053AC452-55A9-9D47-9ED7-F5E387F83BC3}" srcOrd="0" destOrd="0" presId="urn:microsoft.com/office/officeart/2005/8/layout/pyramid2"/>
    <dgm:cxn modelId="{0A41D223-8594-434D-A74C-AFFCC527BABF}" srcId="{7B236BBC-C450-E54C-963F-B60A27CC26AA}" destId="{03F14D26-BAC8-834B-AD8E-291C786DE963}" srcOrd="2" destOrd="0" parTransId="{904CF160-4329-F34D-B31A-B930A559DF8E}" sibTransId="{2BB1FC44-AB73-F645-AF78-77FBEAD43B4F}"/>
    <dgm:cxn modelId="{45DC4357-ED3F-A342-8B06-64712DACE47A}" type="presOf" srcId="{6A1E6201-99F1-0547-AA8A-ACC917C2EA51}" destId="{E357FC6D-42C3-F846-8EFC-3F3CD949BA79}" srcOrd="0" destOrd="0" presId="urn:microsoft.com/office/officeart/2005/8/layout/pyramid2"/>
    <dgm:cxn modelId="{FA962E5D-9D6A-6C42-AB31-D574C1A9C27B}" srcId="{7B236BBC-C450-E54C-963F-B60A27CC26AA}" destId="{76595FB2-D2FF-1249-8D5B-6377F295DC1A}" srcOrd="5" destOrd="0" parTransId="{75CEEF0F-5299-F349-9DB8-FB69C5034D30}" sibTransId="{58383A40-805B-6742-AD49-CED58C5B8250}"/>
    <dgm:cxn modelId="{BEE8A05F-2E27-9748-BB04-22AB6B12343C}" srcId="{7B236BBC-C450-E54C-963F-B60A27CC26AA}" destId="{71F6EF36-FF6B-3E44-8CC1-A31BD708CFDB}" srcOrd="1" destOrd="0" parTransId="{1B23A90B-59E2-4647-93C7-D430A8D7573F}" sibTransId="{0E1F38FE-66F1-2D41-B05D-7DBEBA981543}"/>
    <dgm:cxn modelId="{0C552E6A-EC05-0A41-8F8B-EE4CD60A2500}" type="presOf" srcId="{727761B0-5A1B-1744-9232-73109A4254A6}" destId="{8BC74FE1-A1B8-404D-B813-0BC937E8CFAB}" srcOrd="0" destOrd="0" presId="urn:microsoft.com/office/officeart/2005/8/layout/pyramid2"/>
    <dgm:cxn modelId="{7F48DF70-318C-FE45-A3E4-9358A9E2BF20}" srcId="{7B236BBC-C450-E54C-963F-B60A27CC26AA}" destId="{6A1E6201-99F1-0547-AA8A-ACC917C2EA51}" srcOrd="8" destOrd="0" parTransId="{6F271522-469D-0748-B86C-3F5F8315B684}" sibTransId="{3156226D-40B4-AD48-A32D-FDFE92C73E66}"/>
    <dgm:cxn modelId="{33BD9187-93F6-4C49-99B9-AFD9A473BF71}" type="presOf" srcId="{03F14D26-BAC8-834B-AD8E-291C786DE963}" destId="{4E62BDF8-D00B-0D47-AD40-7C5272C70CD8}" srcOrd="0" destOrd="0" presId="urn:microsoft.com/office/officeart/2005/8/layout/pyramid2"/>
    <dgm:cxn modelId="{A9269B91-74E2-E84E-80B9-65B452DB3268}" srcId="{7B236BBC-C450-E54C-963F-B60A27CC26AA}" destId="{727761B0-5A1B-1744-9232-73109A4254A6}" srcOrd="9" destOrd="0" parTransId="{21A8F9B5-7B53-4F4D-B734-5745DE6F5F5A}" sibTransId="{552B2CD7-4936-D749-9844-65D7EA8213A9}"/>
    <dgm:cxn modelId="{1C5307A0-5B5B-1F4C-8014-E44DCBD6D54A}" type="presOf" srcId="{7B236BBC-C450-E54C-963F-B60A27CC26AA}" destId="{5DCE0407-CF89-6349-ACA4-00CD20CF548F}" srcOrd="0" destOrd="0" presId="urn:microsoft.com/office/officeart/2005/8/layout/pyramid2"/>
    <dgm:cxn modelId="{315924C2-3BE2-8B41-B95D-7FB0146A8743}" type="presOf" srcId="{71F6EF36-FF6B-3E44-8CC1-A31BD708CFDB}" destId="{AD4686B9-111B-454D-AA98-EDA9C726DFC5}" srcOrd="0" destOrd="0" presId="urn:microsoft.com/office/officeart/2005/8/layout/pyramid2"/>
    <dgm:cxn modelId="{15A235CE-C1DF-2A44-B34A-009DDCAA0419}" srcId="{7B236BBC-C450-E54C-963F-B60A27CC26AA}" destId="{30BF87DD-97F7-FC48-A352-FC1540558FE9}" srcOrd="0" destOrd="0" parTransId="{4B590072-133D-AA48-865F-67539535809E}" sibTransId="{D3F8860B-7E26-5743-8DEA-82A0EDF79206}"/>
    <dgm:cxn modelId="{A78717E8-065B-024B-AB48-946022C73FD8}" type="presOf" srcId="{376EDEA7-E982-B148-AD5A-C03923189480}" destId="{6EFA15B0-C5B2-0440-8707-90EA293801EA}" srcOrd="0" destOrd="0" presId="urn:microsoft.com/office/officeart/2005/8/layout/pyramid2"/>
    <dgm:cxn modelId="{BF90CCF1-5B74-F144-B5BE-44D9636C12F1}" type="presOf" srcId="{30BF87DD-97F7-FC48-A352-FC1540558FE9}" destId="{0982D6AE-C55C-2D4F-8B4E-5787709A3C49}" srcOrd="0" destOrd="0" presId="urn:microsoft.com/office/officeart/2005/8/layout/pyramid2"/>
    <dgm:cxn modelId="{A61AF9F5-5DC6-C144-BBE8-19DA07404FAB}" srcId="{7B236BBC-C450-E54C-963F-B60A27CC26AA}" destId="{3DC57E61-6E90-6A4C-AE22-142CCB34CD2C}" srcOrd="7" destOrd="0" parTransId="{310D67D9-8121-DC4A-B909-72A0CC629590}" sibTransId="{F55285AC-473C-2043-B09C-3477E989CE7E}"/>
    <dgm:cxn modelId="{804671CA-6477-A340-B1C3-4B3ADF4E2717}" type="presParOf" srcId="{5DCE0407-CF89-6349-ACA4-00CD20CF548F}" destId="{D6BB5FE1-1F00-084D-9680-A179241F75A3}" srcOrd="0" destOrd="0" presId="urn:microsoft.com/office/officeart/2005/8/layout/pyramid2"/>
    <dgm:cxn modelId="{1393880C-6542-FD4C-8CA3-7906072C2737}" type="presParOf" srcId="{5DCE0407-CF89-6349-ACA4-00CD20CF548F}" destId="{EA2AC0B0-8226-3E41-B52A-FECE8A3874B5}" srcOrd="1" destOrd="0" presId="urn:microsoft.com/office/officeart/2005/8/layout/pyramid2"/>
    <dgm:cxn modelId="{84ED672A-E5AE-A345-B076-A6F939642AB5}" type="presParOf" srcId="{EA2AC0B0-8226-3E41-B52A-FECE8A3874B5}" destId="{0982D6AE-C55C-2D4F-8B4E-5787709A3C49}" srcOrd="0" destOrd="0" presId="urn:microsoft.com/office/officeart/2005/8/layout/pyramid2"/>
    <dgm:cxn modelId="{7ACCFAC4-C1E1-E448-B4E5-C451D230770E}" type="presParOf" srcId="{EA2AC0B0-8226-3E41-B52A-FECE8A3874B5}" destId="{DDA61450-099D-5F46-8734-9EB12AC6C268}" srcOrd="1" destOrd="0" presId="urn:microsoft.com/office/officeart/2005/8/layout/pyramid2"/>
    <dgm:cxn modelId="{4FD4E9E6-7FAA-5143-B07E-FFF62B65CF8E}" type="presParOf" srcId="{EA2AC0B0-8226-3E41-B52A-FECE8A3874B5}" destId="{AD4686B9-111B-454D-AA98-EDA9C726DFC5}" srcOrd="2" destOrd="0" presId="urn:microsoft.com/office/officeart/2005/8/layout/pyramid2"/>
    <dgm:cxn modelId="{5379BFAE-7D77-274A-9623-575041C191CA}" type="presParOf" srcId="{EA2AC0B0-8226-3E41-B52A-FECE8A3874B5}" destId="{0E0D0AC4-949F-EA42-AAE9-8B9E4A56803C}" srcOrd="3" destOrd="0" presId="urn:microsoft.com/office/officeart/2005/8/layout/pyramid2"/>
    <dgm:cxn modelId="{B2E13A41-7AA5-6D4C-90FA-379A3A56DA63}" type="presParOf" srcId="{EA2AC0B0-8226-3E41-B52A-FECE8A3874B5}" destId="{4E62BDF8-D00B-0D47-AD40-7C5272C70CD8}" srcOrd="4" destOrd="0" presId="urn:microsoft.com/office/officeart/2005/8/layout/pyramid2"/>
    <dgm:cxn modelId="{E1944F51-D33F-8648-B4C0-7CA36E988361}" type="presParOf" srcId="{EA2AC0B0-8226-3E41-B52A-FECE8A3874B5}" destId="{CF630507-E664-EE4D-9C7E-A1501290311D}" srcOrd="5" destOrd="0" presId="urn:microsoft.com/office/officeart/2005/8/layout/pyramid2"/>
    <dgm:cxn modelId="{5C008857-23D3-7840-A9AE-2DD14A14AF5F}" type="presParOf" srcId="{EA2AC0B0-8226-3E41-B52A-FECE8A3874B5}" destId="{4E23FBBA-695D-2143-9B6F-AEBB7CDE348B}" srcOrd="6" destOrd="0" presId="urn:microsoft.com/office/officeart/2005/8/layout/pyramid2"/>
    <dgm:cxn modelId="{5EAD89E6-CBC4-7843-BE9B-BF656743B68B}" type="presParOf" srcId="{EA2AC0B0-8226-3E41-B52A-FECE8A3874B5}" destId="{885DBDCA-B85E-9948-A94A-BA88018B4EC8}" srcOrd="7" destOrd="0" presId="urn:microsoft.com/office/officeart/2005/8/layout/pyramid2"/>
    <dgm:cxn modelId="{D163B9E7-A410-EA45-A94A-62AD0923D6A6}" type="presParOf" srcId="{EA2AC0B0-8226-3E41-B52A-FECE8A3874B5}" destId="{B244BE95-E12D-2F49-991A-CEB3896E117D}" srcOrd="8" destOrd="0" presId="urn:microsoft.com/office/officeart/2005/8/layout/pyramid2"/>
    <dgm:cxn modelId="{6E74C285-F132-DD4F-8418-836E4DD4B447}" type="presParOf" srcId="{EA2AC0B0-8226-3E41-B52A-FECE8A3874B5}" destId="{7C83F978-C6B8-1341-BC82-0BCF3FDE1109}" srcOrd="9" destOrd="0" presId="urn:microsoft.com/office/officeart/2005/8/layout/pyramid2"/>
    <dgm:cxn modelId="{D0D815B9-1B2A-AD4E-9374-8303B6DDD131}" type="presParOf" srcId="{EA2AC0B0-8226-3E41-B52A-FECE8A3874B5}" destId="{053AC452-55A9-9D47-9ED7-F5E387F83BC3}" srcOrd="10" destOrd="0" presId="urn:microsoft.com/office/officeart/2005/8/layout/pyramid2"/>
    <dgm:cxn modelId="{53EC3466-59F6-5547-B5BB-39C2990CF7E0}" type="presParOf" srcId="{EA2AC0B0-8226-3E41-B52A-FECE8A3874B5}" destId="{CE1DB793-2B06-C144-B5B3-A45ED934638D}" srcOrd="11" destOrd="0" presId="urn:microsoft.com/office/officeart/2005/8/layout/pyramid2"/>
    <dgm:cxn modelId="{D010E551-4C10-4046-9BB2-D716B686D734}" type="presParOf" srcId="{EA2AC0B0-8226-3E41-B52A-FECE8A3874B5}" destId="{6EFA15B0-C5B2-0440-8707-90EA293801EA}" srcOrd="12" destOrd="0" presId="urn:microsoft.com/office/officeart/2005/8/layout/pyramid2"/>
    <dgm:cxn modelId="{83551D88-615B-7E4F-B322-2615CD887193}" type="presParOf" srcId="{EA2AC0B0-8226-3E41-B52A-FECE8A3874B5}" destId="{FDD52E68-2735-8C4C-8350-58072DBF8B9F}" srcOrd="13" destOrd="0" presId="urn:microsoft.com/office/officeart/2005/8/layout/pyramid2"/>
    <dgm:cxn modelId="{5B5689BF-5633-954E-A312-02650B2689BE}" type="presParOf" srcId="{EA2AC0B0-8226-3E41-B52A-FECE8A3874B5}" destId="{321C2E83-5521-EC48-BB79-F77354EAFB2D}" srcOrd="14" destOrd="0" presId="urn:microsoft.com/office/officeart/2005/8/layout/pyramid2"/>
    <dgm:cxn modelId="{70BD1AE6-80C2-7B41-8D5A-F11D25616FB2}" type="presParOf" srcId="{EA2AC0B0-8226-3E41-B52A-FECE8A3874B5}" destId="{CBF58C4A-FFE0-8743-84E4-4A72AC7F3BD0}" srcOrd="15" destOrd="0" presId="urn:microsoft.com/office/officeart/2005/8/layout/pyramid2"/>
    <dgm:cxn modelId="{EB0BBCBF-A752-A44C-B435-3AAF6F13D9C5}" type="presParOf" srcId="{EA2AC0B0-8226-3E41-B52A-FECE8A3874B5}" destId="{E357FC6D-42C3-F846-8EFC-3F3CD949BA79}" srcOrd="16" destOrd="0" presId="urn:microsoft.com/office/officeart/2005/8/layout/pyramid2"/>
    <dgm:cxn modelId="{45E1C9A8-3C18-DB43-B10C-EF9E893C507A}" type="presParOf" srcId="{EA2AC0B0-8226-3E41-B52A-FECE8A3874B5}" destId="{41DF9653-CC94-D246-BCD5-CCBA6CDCE6B2}" srcOrd="17" destOrd="0" presId="urn:microsoft.com/office/officeart/2005/8/layout/pyramid2"/>
    <dgm:cxn modelId="{C7C11DAD-62CC-C948-81F2-D4353C3A5BD7}" type="presParOf" srcId="{EA2AC0B0-8226-3E41-B52A-FECE8A3874B5}" destId="{8BC74FE1-A1B8-404D-B813-0BC937E8CFAB}" srcOrd="18" destOrd="0" presId="urn:microsoft.com/office/officeart/2005/8/layout/pyramid2"/>
    <dgm:cxn modelId="{1A13A2EF-F8EF-A441-9531-1FBE2DA304EE}" type="presParOf" srcId="{EA2AC0B0-8226-3E41-B52A-FECE8A3874B5}" destId="{EEA37E82-F7FE-F044-8457-4A41C8CACD71}" srcOrd="1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AF3706A-B48A-4648-8F1C-6A5C4E83CB3D}"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fr-FR"/>
        </a:p>
      </dgm:t>
    </dgm:pt>
    <dgm:pt modelId="{66564388-3CB2-5A4D-AA35-6BDB36DAB703}">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Maux de tête ou de dos</a:t>
          </a:r>
        </a:p>
      </dgm:t>
    </dgm:pt>
    <dgm:pt modelId="{B483E6B1-3842-C144-8CE5-0C291E9B2343}" type="parTrans" cxnId="{52D892F5-EDBE-CC4D-9CEB-2A6A42F21FB8}">
      <dgm:prSet/>
      <dgm:spPr/>
      <dgm:t>
        <a:bodyPr/>
        <a:lstStyle/>
        <a:p>
          <a:endParaRPr lang="fr-FR"/>
        </a:p>
      </dgm:t>
    </dgm:pt>
    <dgm:pt modelId="{71837778-5D27-B742-ADDB-45E2925B299B}" type="sibTrans" cxnId="{52D892F5-EDBE-CC4D-9CEB-2A6A42F21FB8}">
      <dgm:prSet/>
      <dgm:spPr/>
      <dgm:t>
        <a:bodyPr/>
        <a:lstStyle/>
        <a:p>
          <a:endParaRPr lang="fr-FR"/>
        </a:p>
      </dgm:t>
    </dgm:pt>
    <dgm:pt modelId="{1362DA4D-DCF9-934D-879B-D14CFB992B01}">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Tensions musculaires</a:t>
          </a:r>
        </a:p>
      </dgm:t>
    </dgm:pt>
    <dgm:pt modelId="{21B7C13D-E7C9-AB47-BA19-C373CB808939}" type="parTrans" cxnId="{46DFFF77-2FAA-634D-B68C-186414DB342E}">
      <dgm:prSet/>
      <dgm:spPr/>
      <dgm:t>
        <a:bodyPr/>
        <a:lstStyle/>
        <a:p>
          <a:endParaRPr lang="fr-FR"/>
        </a:p>
      </dgm:t>
    </dgm:pt>
    <dgm:pt modelId="{1901A026-C08E-3245-BCE4-AE8BD4B23466}" type="sibTrans" cxnId="{46DFFF77-2FAA-634D-B68C-186414DB342E}">
      <dgm:prSet/>
      <dgm:spPr/>
      <dgm:t>
        <a:bodyPr/>
        <a:lstStyle/>
        <a:p>
          <a:endParaRPr lang="fr-FR"/>
        </a:p>
      </dgm:t>
    </dgm:pt>
    <dgm:pt modelId="{72C2A758-2F12-8946-8E8E-C109F19A1DE7}">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Diarrhée ou constipation</a:t>
          </a:r>
        </a:p>
      </dgm:t>
    </dgm:pt>
    <dgm:pt modelId="{14A282C5-D126-0E43-B7C7-A0C86A618899}" type="parTrans" cxnId="{BF5634B5-9DAB-9842-B0A0-84C896DBEFCE}">
      <dgm:prSet/>
      <dgm:spPr/>
      <dgm:t>
        <a:bodyPr/>
        <a:lstStyle/>
        <a:p>
          <a:endParaRPr lang="fr-FR"/>
        </a:p>
      </dgm:t>
    </dgm:pt>
    <dgm:pt modelId="{AF5CA893-96E4-2D42-B098-DE75AD3EFF05}" type="sibTrans" cxnId="{BF5634B5-9DAB-9842-B0A0-84C896DBEFCE}">
      <dgm:prSet/>
      <dgm:spPr/>
      <dgm:t>
        <a:bodyPr/>
        <a:lstStyle/>
        <a:p>
          <a:endParaRPr lang="fr-FR"/>
        </a:p>
      </dgm:t>
    </dgm:pt>
    <dgm:pt modelId="{AA53F59B-55B2-7746-8B1A-047CF348F763}">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Nausée</a:t>
          </a:r>
        </a:p>
      </dgm:t>
    </dgm:pt>
    <dgm:pt modelId="{3801B644-9736-ED4B-BF11-DA93457FF504}" type="parTrans" cxnId="{BA77EB1E-38D0-FD48-B63A-1EEA9661D181}">
      <dgm:prSet/>
      <dgm:spPr/>
      <dgm:t>
        <a:bodyPr/>
        <a:lstStyle/>
        <a:p>
          <a:endParaRPr lang="fr-FR"/>
        </a:p>
      </dgm:t>
    </dgm:pt>
    <dgm:pt modelId="{16A6F7AA-CDAF-E447-8F8C-73CAC5875E0E}" type="sibTrans" cxnId="{BA77EB1E-38D0-FD48-B63A-1EEA9661D181}">
      <dgm:prSet/>
      <dgm:spPr/>
      <dgm:t>
        <a:bodyPr/>
        <a:lstStyle/>
        <a:p>
          <a:endParaRPr lang="fr-FR"/>
        </a:p>
      </dgm:t>
    </dgm:pt>
    <dgm:pt modelId="{8CBE1D37-C3D8-8248-BFF2-2294213BB1E5}">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Mains moites</a:t>
          </a:r>
        </a:p>
      </dgm:t>
    </dgm:pt>
    <dgm:pt modelId="{E1690687-D2EC-E242-99DD-F34D4EDD8946}" type="parTrans" cxnId="{F5A92ACD-2474-174E-830D-CF738FE2DEEA}">
      <dgm:prSet/>
      <dgm:spPr/>
      <dgm:t>
        <a:bodyPr/>
        <a:lstStyle/>
        <a:p>
          <a:endParaRPr lang="fr-FR"/>
        </a:p>
      </dgm:t>
    </dgm:pt>
    <dgm:pt modelId="{5C31BB83-E71D-7241-B068-4B0D09C0B92C}" type="sibTrans" cxnId="{F5A92ACD-2474-174E-830D-CF738FE2DEEA}">
      <dgm:prSet/>
      <dgm:spPr/>
      <dgm:t>
        <a:bodyPr/>
        <a:lstStyle/>
        <a:p>
          <a:endParaRPr lang="fr-FR"/>
        </a:p>
      </dgm:t>
    </dgm:pt>
    <dgm:pt modelId="{265C2D79-ED6E-AD4D-B744-DBA294A8A566}">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Douleurs dans la poitrine </a:t>
          </a:r>
        </a:p>
      </dgm:t>
    </dgm:pt>
    <dgm:pt modelId="{574A1F7E-24C6-FA40-96BC-3BE8588949F4}" type="parTrans" cxnId="{74967064-AF78-BB49-9C58-AFFB7BD3E7EA}">
      <dgm:prSet/>
      <dgm:spPr/>
      <dgm:t>
        <a:bodyPr/>
        <a:lstStyle/>
        <a:p>
          <a:endParaRPr lang="fr-FR"/>
        </a:p>
      </dgm:t>
    </dgm:pt>
    <dgm:pt modelId="{E52EDAA6-0257-BB49-84A8-0AADABA79178}" type="sibTrans" cxnId="{74967064-AF78-BB49-9C58-AFFB7BD3E7EA}">
      <dgm:prSet/>
      <dgm:spPr/>
      <dgm:t>
        <a:bodyPr/>
        <a:lstStyle/>
        <a:p>
          <a:endParaRPr lang="fr-FR"/>
        </a:p>
      </dgm:t>
    </dgm:pt>
    <dgm:pt modelId="{72CF7AA0-98A8-7D44-8009-FC0EDAD52564}">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Cœur qui s’emballe</a:t>
          </a:r>
        </a:p>
      </dgm:t>
    </dgm:pt>
    <dgm:pt modelId="{AF005937-4E98-EF48-9C6B-2A3421442130}" type="parTrans" cxnId="{6AFBDEE1-C732-834B-9F21-8EAB7CA4A160}">
      <dgm:prSet/>
      <dgm:spPr/>
      <dgm:t>
        <a:bodyPr/>
        <a:lstStyle/>
        <a:p>
          <a:endParaRPr lang="fr-FR"/>
        </a:p>
      </dgm:t>
    </dgm:pt>
    <dgm:pt modelId="{26B76EA9-4FB9-0F4A-9449-3EBD1C0CDB83}" type="sibTrans" cxnId="{6AFBDEE1-C732-834B-9F21-8EAB7CA4A160}">
      <dgm:prSet/>
      <dgm:spPr/>
      <dgm:t>
        <a:bodyPr/>
        <a:lstStyle/>
        <a:p>
          <a:endParaRPr lang="fr-FR"/>
        </a:p>
      </dgm:t>
    </dgm:pt>
    <dgm:pt modelId="{01039F63-5F8D-2745-9F62-DB2B7D4548E7}">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Perte ou prise de poids</a:t>
          </a:r>
        </a:p>
      </dgm:t>
    </dgm:pt>
    <dgm:pt modelId="{F4F4D653-C60F-854D-8025-6051A2478311}" type="parTrans" cxnId="{C69DCDD5-EE05-3E48-AA3D-328E324045C3}">
      <dgm:prSet/>
      <dgm:spPr/>
      <dgm:t>
        <a:bodyPr/>
        <a:lstStyle/>
        <a:p>
          <a:endParaRPr lang="fr-FR"/>
        </a:p>
      </dgm:t>
    </dgm:pt>
    <dgm:pt modelId="{C8F13212-A4EB-7A40-ADCD-8F36CA0740F5}" type="sibTrans" cxnId="{C69DCDD5-EE05-3E48-AA3D-328E324045C3}">
      <dgm:prSet/>
      <dgm:spPr/>
      <dgm:t>
        <a:bodyPr/>
        <a:lstStyle/>
        <a:p>
          <a:endParaRPr lang="fr-FR"/>
        </a:p>
      </dgm:t>
    </dgm:pt>
    <dgm:pt modelId="{5F23A81A-41BA-5A40-BDCA-FA70FF4FCBB8}">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Démangeaisons</a:t>
          </a:r>
        </a:p>
      </dgm:t>
    </dgm:pt>
    <dgm:pt modelId="{31BAB3DF-237C-694F-A1D1-4554AD1ABB56}" type="parTrans" cxnId="{60C9677F-549B-1140-892E-2DC7C6D9630C}">
      <dgm:prSet/>
      <dgm:spPr/>
      <dgm:t>
        <a:bodyPr/>
        <a:lstStyle/>
        <a:p>
          <a:endParaRPr lang="fr-FR"/>
        </a:p>
      </dgm:t>
    </dgm:pt>
    <dgm:pt modelId="{67E60CA0-0DFA-3345-989C-4E2CB3C0EAD3}" type="sibTrans" cxnId="{60C9677F-549B-1140-892E-2DC7C6D9630C}">
      <dgm:prSet/>
      <dgm:spPr/>
      <dgm:t>
        <a:bodyPr/>
        <a:lstStyle/>
        <a:p>
          <a:endParaRPr lang="fr-FR"/>
        </a:p>
      </dgm:t>
    </dgm:pt>
    <dgm:pt modelId="{C12186AC-9D19-F041-A335-224CF4D9FDE6}">
      <dgm:prSet custT="1"/>
      <dgm:spPr>
        <a:solidFill>
          <a:srgbClr val="F3F4F4">
            <a:alpha val="90000"/>
          </a:srgbClr>
        </a:solidFill>
        <a:ln>
          <a:noFill/>
        </a:ln>
      </dgm:spPr>
      <dgm:t>
        <a:bodyPr/>
        <a:lstStyle/>
        <a:p>
          <a:pPr algn="l" rtl="0"/>
          <a:r>
            <a:rPr lang="fr-FR" sz="1400" b="0">
              <a:latin typeface="Century Gothic" charset="0"/>
              <a:ea typeface="Century Gothic" charset="0"/>
              <a:cs typeface="Century Gothic" charset="0"/>
            </a:rPr>
            <a:t>Sphère ORL fragilisée …</a:t>
          </a:r>
        </a:p>
      </dgm:t>
    </dgm:pt>
    <dgm:pt modelId="{87CB56E7-66A2-7148-B9F9-839790689954}" type="parTrans" cxnId="{54A0B4CA-636B-DC4F-AA97-FE166F860231}">
      <dgm:prSet/>
      <dgm:spPr/>
      <dgm:t>
        <a:bodyPr/>
        <a:lstStyle/>
        <a:p>
          <a:endParaRPr lang="fr-FR"/>
        </a:p>
      </dgm:t>
    </dgm:pt>
    <dgm:pt modelId="{14EE289A-FFE9-2E40-AFD4-A8400A82A8E6}" type="sibTrans" cxnId="{54A0B4CA-636B-DC4F-AA97-FE166F860231}">
      <dgm:prSet/>
      <dgm:spPr/>
      <dgm:t>
        <a:bodyPr/>
        <a:lstStyle/>
        <a:p>
          <a:endParaRPr lang="fr-FR"/>
        </a:p>
      </dgm:t>
    </dgm:pt>
    <dgm:pt modelId="{2A040F00-59C9-B647-9756-2239638B1F15}" type="pres">
      <dgm:prSet presAssocID="{7AF3706A-B48A-4648-8F1C-6A5C4E83CB3D}" presName="compositeShape" presStyleCnt="0">
        <dgm:presLayoutVars>
          <dgm:dir/>
          <dgm:resizeHandles/>
        </dgm:presLayoutVars>
      </dgm:prSet>
      <dgm:spPr/>
    </dgm:pt>
    <dgm:pt modelId="{A13F12CA-DB2C-0548-9698-CC9E860DB673}" type="pres">
      <dgm:prSet presAssocID="{7AF3706A-B48A-4648-8F1C-6A5C4E83CB3D}" presName="pyramid" presStyleLbl="node1" presStyleIdx="0" presStyleCnt="1" custLinFactNeighborX="3504"/>
      <dgm:spPr>
        <a:solidFill>
          <a:srgbClr val="32D2DE"/>
        </a:solidFill>
      </dgm:spPr>
    </dgm:pt>
    <dgm:pt modelId="{ED549A89-6F8D-A64F-8094-8F78FC9E8658}" type="pres">
      <dgm:prSet presAssocID="{7AF3706A-B48A-4648-8F1C-6A5C4E83CB3D}" presName="theList" presStyleCnt="0"/>
      <dgm:spPr/>
    </dgm:pt>
    <dgm:pt modelId="{B16331A4-B854-4D41-9910-25988DFEBAF5}" type="pres">
      <dgm:prSet presAssocID="{66564388-3CB2-5A4D-AA35-6BDB36DAB703}" presName="aNode" presStyleLbl="fgAcc1" presStyleIdx="0" presStyleCnt="10" custLinFactY="104365" custLinFactNeighborX="-10325" custLinFactNeighborY="200000">
        <dgm:presLayoutVars>
          <dgm:bulletEnabled val="1"/>
        </dgm:presLayoutVars>
      </dgm:prSet>
      <dgm:spPr/>
    </dgm:pt>
    <dgm:pt modelId="{CB3A684A-E150-874B-B4E4-49FD7464822E}" type="pres">
      <dgm:prSet presAssocID="{66564388-3CB2-5A4D-AA35-6BDB36DAB703}" presName="aSpace" presStyleCnt="0"/>
      <dgm:spPr/>
    </dgm:pt>
    <dgm:pt modelId="{8110ECF4-0ABD-8249-BFFA-DF97F3511C8F}" type="pres">
      <dgm:prSet presAssocID="{1362DA4D-DCF9-934D-879B-D14CFB992B01}" presName="aNode" presStyleLbl="fgAcc1" presStyleIdx="1" presStyleCnt="10" custLinFactY="104365" custLinFactNeighborX="-10325" custLinFactNeighborY="200000">
        <dgm:presLayoutVars>
          <dgm:bulletEnabled val="1"/>
        </dgm:presLayoutVars>
      </dgm:prSet>
      <dgm:spPr/>
    </dgm:pt>
    <dgm:pt modelId="{3C90FE47-E21E-D44A-847C-BE07B6A60504}" type="pres">
      <dgm:prSet presAssocID="{1362DA4D-DCF9-934D-879B-D14CFB992B01}" presName="aSpace" presStyleCnt="0"/>
      <dgm:spPr/>
    </dgm:pt>
    <dgm:pt modelId="{78F83961-5D49-BF48-885C-C88FB565D22E}" type="pres">
      <dgm:prSet presAssocID="{72C2A758-2F12-8946-8E8E-C109F19A1DE7}" presName="aNode" presStyleLbl="fgAcc1" presStyleIdx="2" presStyleCnt="10" custLinFactY="104365" custLinFactNeighborX="-10325" custLinFactNeighborY="200000">
        <dgm:presLayoutVars>
          <dgm:bulletEnabled val="1"/>
        </dgm:presLayoutVars>
      </dgm:prSet>
      <dgm:spPr/>
    </dgm:pt>
    <dgm:pt modelId="{29F9D48C-C868-CB42-AD75-A6C6B155B923}" type="pres">
      <dgm:prSet presAssocID="{72C2A758-2F12-8946-8E8E-C109F19A1DE7}" presName="aSpace" presStyleCnt="0"/>
      <dgm:spPr/>
    </dgm:pt>
    <dgm:pt modelId="{ECD46D16-F6B5-3B49-B4BD-45323CF58602}" type="pres">
      <dgm:prSet presAssocID="{AA53F59B-55B2-7746-8B1A-047CF348F763}" presName="aNode" presStyleLbl="fgAcc1" presStyleIdx="3" presStyleCnt="10" custLinFactY="104365" custLinFactNeighborX="-10325" custLinFactNeighborY="200000">
        <dgm:presLayoutVars>
          <dgm:bulletEnabled val="1"/>
        </dgm:presLayoutVars>
      </dgm:prSet>
      <dgm:spPr/>
    </dgm:pt>
    <dgm:pt modelId="{9C1895A5-11E4-594B-9474-413AE7D2EF0D}" type="pres">
      <dgm:prSet presAssocID="{AA53F59B-55B2-7746-8B1A-047CF348F763}" presName="aSpace" presStyleCnt="0"/>
      <dgm:spPr/>
    </dgm:pt>
    <dgm:pt modelId="{3EA88B41-0636-4A4E-AB4B-443F084ED41B}" type="pres">
      <dgm:prSet presAssocID="{8CBE1D37-C3D8-8248-BFF2-2294213BB1E5}" presName="aNode" presStyleLbl="fgAcc1" presStyleIdx="4" presStyleCnt="10" custLinFactY="104365" custLinFactNeighborX="-10325" custLinFactNeighborY="200000">
        <dgm:presLayoutVars>
          <dgm:bulletEnabled val="1"/>
        </dgm:presLayoutVars>
      </dgm:prSet>
      <dgm:spPr/>
    </dgm:pt>
    <dgm:pt modelId="{B8F3F19E-5324-6948-A607-6C7D562C02DA}" type="pres">
      <dgm:prSet presAssocID="{8CBE1D37-C3D8-8248-BFF2-2294213BB1E5}" presName="aSpace" presStyleCnt="0"/>
      <dgm:spPr/>
    </dgm:pt>
    <dgm:pt modelId="{2D0FF203-1326-CD44-8CA0-FB2F4F04A4A3}" type="pres">
      <dgm:prSet presAssocID="{265C2D79-ED6E-AD4D-B744-DBA294A8A566}" presName="aNode" presStyleLbl="fgAcc1" presStyleIdx="5" presStyleCnt="10" custLinFactY="104365" custLinFactNeighborX="-10325" custLinFactNeighborY="200000">
        <dgm:presLayoutVars>
          <dgm:bulletEnabled val="1"/>
        </dgm:presLayoutVars>
      </dgm:prSet>
      <dgm:spPr/>
    </dgm:pt>
    <dgm:pt modelId="{3C053089-8D66-3D4C-923E-1650B7B11049}" type="pres">
      <dgm:prSet presAssocID="{265C2D79-ED6E-AD4D-B744-DBA294A8A566}" presName="aSpace" presStyleCnt="0"/>
      <dgm:spPr/>
    </dgm:pt>
    <dgm:pt modelId="{5677EBCD-1739-B34D-82F3-CBBE85605678}" type="pres">
      <dgm:prSet presAssocID="{72CF7AA0-98A8-7D44-8009-FC0EDAD52564}" presName="aNode" presStyleLbl="fgAcc1" presStyleIdx="6" presStyleCnt="10" custLinFactY="104365" custLinFactNeighborX="-10325" custLinFactNeighborY="200000">
        <dgm:presLayoutVars>
          <dgm:bulletEnabled val="1"/>
        </dgm:presLayoutVars>
      </dgm:prSet>
      <dgm:spPr/>
    </dgm:pt>
    <dgm:pt modelId="{7A56FE40-8633-B746-8C0D-67D939063698}" type="pres">
      <dgm:prSet presAssocID="{72CF7AA0-98A8-7D44-8009-FC0EDAD52564}" presName="aSpace" presStyleCnt="0"/>
      <dgm:spPr/>
    </dgm:pt>
    <dgm:pt modelId="{D06E2BDD-83E2-254F-875A-D01F3D65B84C}" type="pres">
      <dgm:prSet presAssocID="{01039F63-5F8D-2745-9F62-DB2B7D4548E7}" presName="aNode" presStyleLbl="fgAcc1" presStyleIdx="7" presStyleCnt="10" custLinFactY="104365" custLinFactNeighborX="-10325" custLinFactNeighborY="200000">
        <dgm:presLayoutVars>
          <dgm:bulletEnabled val="1"/>
        </dgm:presLayoutVars>
      </dgm:prSet>
      <dgm:spPr/>
    </dgm:pt>
    <dgm:pt modelId="{D96E3B05-24FD-2C4F-AEBE-C76FE4DBFC95}" type="pres">
      <dgm:prSet presAssocID="{01039F63-5F8D-2745-9F62-DB2B7D4548E7}" presName="aSpace" presStyleCnt="0"/>
      <dgm:spPr/>
    </dgm:pt>
    <dgm:pt modelId="{140B2804-2F81-1C47-9E2C-FEA0A0452262}" type="pres">
      <dgm:prSet presAssocID="{5F23A81A-41BA-5A40-BDCA-FA70FF4FCBB8}" presName="aNode" presStyleLbl="fgAcc1" presStyleIdx="8" presStyleCnt="10" custLinFactY="104365" custLinFactNeighborX="-10325" custLinFactNeighborY="200000">
        <dgm:presLayoutVars>
          <dgm:bulletEnabled val="1"/>
        </dgm:presLayoutVars>
      </dgm:prSet>
      <dgm:spPr/>
    </dgm:pt>
    <dgm:pt modelId="{700CCF10-52F2-8B4E-9951-A6589815B5EE}" type="pres">
      <dgm:prSet presAssocID="{5F23A81A-41BA-5A40-BDCA-FA70FF4FCBB8}" presName="aSpace" presStyleCnt="0"/>
      <dgm:spPr/>
    </dgm:pt>
    <dgm:pt modelId="{282EFDB8-BBF8-FE42-8903-57F2127B9752}" type="pres">
      <dgm:prSet presAssocID="{C12186AC-9D19-F041-A335-224CF4D9FDE6}" presName="aNode" presStyleLbl="fgAcc1" presStyleIdx="9" presStyleCnt="10" custLinFactY="104365" custLinFactNeighborX="-10325" custLinFactNeighborY="200000">
        <dgm:presLayoutVars>
          <dgm:bulletEnabled val="1"/>
        </dgm:presLayoutVars>
      </dgm:prSet>
      <dgm:spPr/>
    </dgm:pt>
    <dgm:pt modelId="{673023BD-4CCD-DB43-91B9-EC6256D6C341}" type="pres">
      <dgm:prSet presAssocID="{C12186AC-9D19-F041-A335-224CF4D9FDE6}" presName="aSpace" presStyleCnt="0"/>
      <dgm:spPr/>
    </dgm:pt>
  </dgm:ptLst>
  <dgm:cxnLst>
    <dgm:cxn modelId="{84908513-9431-A54A-889D-2EA86876A830}" type="presOf" srcId="{7AF3706A-B48A-4648-8F1C-6A5C4E83CB3D}" destId="{2A040F00-59C9-B647-9756-2239638B1F15}" srcOrd="0" destOrd="0" presId="urn:microsoft.com/office/officeart/2005/8/layout/pyramid2"/>
    <dgm:cxn modelId="{BA77EB1E-38D0-FD48-B63A-1EEA9661D181}" srcId="{7AF3706A-B48A-4648-8F1C-6A5C4E83CB3D}" destId="{AA53F59B-55B2-7746-8B1A-047CF348F763}" srcOrd="3" destOrd="0" parTransId="{3801B644-9736-ED4B-BF11-DA93457FF504}" sibTransId="{16A6F7AA-CDAF-E447-8F8C-73CAC5875E0E}"/>
    <dgm:cxn modelId="{79218C23-9558-D949-A978-DEDDF34AB51E}" type="presOf" srcId="{C12186AC-9D19-F041-A335-224CF4D9FDE6}" destId="{282EFDB8-BBF8-FE42-8903-57F2127B9752}" srcOrd="0" destOrd="0" presId="urn:microsoft.com/office/officeart/2005/8/layout/pyramid2"/>
    <dgm:cxn modelId="{049D8446-70E1-914A-B07F-717A3A2F12FA}" type="presOf" srcId="{72CF7AA0-98A8-7D44-8009-FC0EDAD52564}" destId="{5677EBCD-1739-B34D-82F3-CBBE85605678}" srcOrd="0" destOrd="0" presId="urn:microsoft.com/office/officeart/2005/8/layout/pyramid2"/>
    <dgm:cxn modelId="{74967064-AF78-BB49-9C58-AFFB7BD3E7EA}" srcId="{7AF3706A-B48A-4648-8F1C-6A5C4E83CB3D}" destId="{265C2D79-ED6E-AD4D-B744-DBA294A8A566}" srcOrd="5" destOrd="0" parTransId="{574A1F7E-24C6-FA40-96BC-3BE8588949F4}" sibTransId="{E52EDAA6-0257-BB49-84A8-0AADABA79178}"/>
    <dgm:cxn modelId="{9CD5C36D-867C-E346-B0AC-4C70334548C6}" type="presOf" srcId="{01039F63-5F8D-2745-9F62-DB2B7D4548E7}" destId="{D06E2BDD-83E2-254F-875A-D01F3D65B84C}" srcOrd="0" destOrd="0" presId="urn:microsoft.com/office/officeart/2005/8/layout/pyramid2"/>
    <dgm:cxn modelId="{46DFFF77-2FAA-634D-B68C-186414DB342E}" srcId="{7AF3706A-B48A-4648-8F1C-6A5C4E83CB3D}" destId="{1362DA4D-DCF9-934D-879B-D14CFB992B01}" srcOrd="1" destOrd="0" parTransId="{21B7C13D-E7C9-AB47-BA19-C373CB808939}" sibTransId="{1901A026-C08E-3245-BCE4-AE8BD4B23466}"/>
    <dgm:cxn modelId="{7CB37E79-C514-1A47-AD9D-5B4D7A567A07}" type="presOf" srcId="{1362DA4D-DCF9-934D-879B-D14CFB992B01}" destId="{8110ECF4-0ABD-8249-BFFA-DF97F3511C8F}" srcOrd="0" destOrd="0" presId="urn:microsoft.com/office/officeart/2005/8/layout/pyramid2"/>
    <dgm:cxn modelId="{60C9677F-549B-1140-892E-2DC7C6D9630C}" srcId="{7AF3706A-B48A-4648-8F1C-6A5C4E83CB3D}" destId="{5F23A81A-41BA-5A40-BDCA-FA70FF4FCBB8}" srcOrd="8" destOrd="0" parTransId="{31BAB3DF-237C-694F-A1D1-4554AD1ABB56}" sibTransId="{67E60CA0-0DFA-3345-989C-4E2CB3C0EAD3}"/>
    <dgm:cxn modelId="{F231E57F-465E-164C-AE2E-37B5B08D03F4}" type="presOf" srcId="{265C2D79-ED6E-AD4D-B744-DBA294A8A566}" destId="{2D0FF203-1326-CD44-8CA0-FB2F4F04A4A3}" srcOrd="0" destOrd="0" presId="urn:microsoft.com/office/officeart/2005/8/layout/pyramid2"/>
    <dgm:cxn modelId="{3E29BA9D-5272-7441-AD7E-9D13B3C8F3E3}" type="presOf" srcId="{AA53F59B-55B2-7746-8B1A-047CF348F763}" destId="{ECD46D16-F6B5-3B49-B4BD-45323CF58602}" srcOrd="0" destOrd="0" presId="urn:microsoft.com/office/officeart/2005/8/layout/pyramid2"/>
    <dgm:cxn modelId="{D4CC10A7-5E13-054A-A0A6-7FC1CE4B01B8}" type="presOf" srcId="{72C2A758-2F12-8946-8E8E-C109F19A1DE7}" destId="{78F83961-5D49-BF48-885C-C88FB565D22E}" srcOrd="0" destOrd="0" presId="urn:microsoft.com/office/officeart/2005/8/layout/pyramid2"/>
    <dgm:cxn modelId="{C9BC8FB3-B29A-8E45-8913-13F36D75BC58}" type="presOf" srcId="{66564388-3CB2-5A4D-AA35-6BDB36DAB703}" destId="{B16331A4-B854-4D41-9910-25988DFEBAF5}" srcOrd="0" destOrd="0" presId="urn:microsoft.com/office/officeart/2005/8/layout/pyramid2"/>
    <dgm:cxn modelId="{BF5634B5-9DAB-9842-B0A0-84C896DBEFCE}" srcId="{7AF3706A-B48A-4648-8F1C-6A5C4E83CB3D}" destId="{72C2A758-2F12-8946-8E8E-C109F19A1DE7}" srcOrd="2" destOrd="0" parTransId="{14A282C5-D126-0E43-B7C7-A0C86A618899}" sibTransId="{AF5CA893-96E4-2D42-B098-DE75AD3EFF05}"/>
    <dgm:cxn modelId="{54A0B4CA-636B-DC4F-AA97-FE166F860231}" srcId="{7AF3706A-B48A-4648-8F1C-6A5C4E83CB3D}" destId="{C12186AC-9D19-F041-A335-224CF4D9FDE6}" srcOrd="9" destOrd="0" parTransId="{87CB56E7-66A2-7148-B9F9-839790689954}" sibTransId="{14EE289A-FFE9-2E40-AFD4-A8400A82A8E6}"/>
    <dgm:cxn modelId="{F5A92ACD-2474-174E-830D-CF738FE2DEEA}" srcId="{7AF3706A-B48A-4648-8F1C-6A5C4E83CB3D}" destId="{8CBE1D37-C3D8-8248-BFF2-2294213BB1E5}" srcOrd="4" destOrd="0" parTransId="{E1690687-D2EC-E242-99DD-F34D4EDD8946}" sibTransId="{5C31BB83-E71D-7241-B068-4B0D09C0B92C}"/>
    <dgm:cxn modelId="{C69DCDD5-EE05-3E48-AA3D-328E324045C3}" srcId="{7AF3706A-B48A-4648-8F1C-6A5C4E83CB3D}" destId="{01039F63-5F8D-2745-9F62-DB2B7D4548E7}" srcOrd="7" destOrd="0" parTransId="{F4F4D653-C60F-854D-8025-6051A2478311}" sibTransId="{C8F13212-A4EB-7A40-ADCD-8F36CA0740F5}"/>
    <dgm:cxn modelId="{DA728ADB-E00A-A046-9D4E-052E13F1FCB7}" type="presOf" srcId="{5F23A81A-41BA-5A40-BDCA-FA70FF4FCBB8}" destId="{140B2804-2F81-1C47-9E2C-FEA0A0452262}" srcOrd="0" destOrd="0" presId="urn:microsoft.com/office/officeart/2005/8/layout/pyramid2"/>
    <dgm:cxn modelId="{6AFBDEE1-C732-834B-9F21-8EAB7CA4A160}" srcId="{7AF3706A-B48A-4648-8F1C-6A5C4E83CB3D}" destId="{72CF7AA0-98A8-7D44-8009-FC0EDAD52564}" srcOrd="6" destOrd="0" parTransId="{AF005937-4E98-EF48-9C6B-2A3421442130}" sibTransId="{26B76EA9-4FB9-0F4A-9449-3EBD1C0CDB83}"/>
    <dgm:cxn modelId="{52D892F5-EDBE-CC4D-9CEB-2A6A42F21FB8}" srcId="{7AF3706A-B48A-4648-8F1C-6A5C4E83CB3D}" destId="{66564388-3CB2-5A4D-AA35-6BDB36DAB703}" srcOrd="0" destOrd="0" parTransId="{B483E6B1-3842-C144-8CE5-0C291E9B2343}" sibTransId="{71837778-5D27-B742-ADDB-45E2925B299B}"/>
    <dgm:cxn modelId="{5B3BE0F9-91EE-8C4B-B291-9989AF519CC2}" type="presOf" srcId="{8CBE1D37-C3D8-8248-BFF2-2294213BB1E5}" destId="{3EA88B41-0636-4A4E-AB4B-443F084ED41B}" srcOrd="0" destOrd="0" presId="urn:microsoft.com/office/officeart/2005/8/layout/pyramid2"/>
    <dgm:cxn modelId="{B64CB7A7-B156-F047-87EE-225D570B5C75}" type="presParOf" srcId="{2A040F00-59C9-B647-9756-2239638B1F15}" destId="{A13F12CA-DB2C-0548-9698-CC9E860DB673}" srcOrd="0" destOrd="0" presId="urn:microsoft.com/office/officeart/2005/8/layout/pyramid2"/>
    <dgm:cxn modelId="{8447DB78-107A-0648-95EE-BA2C6680D183}" type="presParOf" srcId="{2A040F00-59C9-B647-9756-2239638B1F15}" destId="{ED549A89-6F8D-A64F-8094-8F78FC9E8658}" srcOrd="1" destOrd="0" presId="urn:microsoft.com/office/officeart/2005/8/layout/pyramid2"/>
    <dgm:cxn modelId="{EA83C224-8439-E84C-8FEB-DA28D2DE6993}" type="presParOf" srcId="{ED549A89-6F8D-A64F-8094-8F78FC9E8658}" destId="{B16331A4-B854-4D41-9910-25988DFEBAF5}" srcOrd="0" destOrd="0" presId="urn:microsoft.com/office/officeart/2005/8/layout/pyramid2"/>
    <dgm:cxn modelId="{780E13C7-0406-6346-AB40-817156785ADC}" type="presParOf" srcId="{ED549A89-6F8D-A64F-8094-8F78FC9E8658}" destId="{CB3A684A-E150-874B-B4E4-49FD7464822E}" srcOrd="1" destOrd="0" presId="urn:microsoft.com/office/officeart/2005/8/layout/pyramid2"/>
    <dgm:cxn modelId="{A763B2FB-932F-9041-8DFA-B3873B33336B}" type="presParOf" srcId="{ED549A89-6F8D-A64F-8094-8F78FC9E8658}" destId="{8110ECF4-0ABD-8249-BFFA-DF97F3511C8F}" srcOrd="2" destOrd="0" presId="urn:microsoft.com/office/officeart/2005/8/layout/pyramid2"/>
    <dgm:cxn modelId="{3EACB518-4A6D-EF4F-9661-80A367C7A5B7}" type="presParOf" srcId="{ED549A89-6F8D-A64F-8094-8F78FC9E8658}" destId="{3C90FE47-E21E-D44A-847C-BE07B6A60504}" srcOrd="3" destOrd="0" presId="urn:microsoft.com/office/officeart/2005/8/layout/pyramid2"/>
    <dgm:cxn modelId="{8F0E29DD-BCC8-854A-A4D0-810B5195F9F2}" type="presParOf" srcId="{ED549A89-6F8D-A64F-8094-8F78FC9E8658}" destId="{78F83961-5D49-BF48-885C-C88FB565D22E}" srcOrd="4" destOrd="0" presId="urn:microsoft.com/office/officeart/2005/8/layout/pyramid2"/>
    <dgm:cxn modelId="{6894D6E6-6556-CD4C-B77F-52E6393C0702}" type="presParOf" srcId="{ED549A89-6F8D-A64F-8094-8F78FC9E8658}" destId="{29F9D48C-C868-CB42-AD75-A6C6B155B923}" srcOrd="5" destOrd="0" presId="urn:microsoft.com/office/officeart/2005/8/layout/pyramid2"/>
    <dgm:cxn modelId="{D8D09FA9-8A98-924E-8A65-F8E46E8973DC}" type="presParOf" srcId="{ED549A89-6F8D-A64F-8094-8F78FC9E8658}" destId="{ECD46D16-F6B5-3B49-B4BD-45323CF58602}" srcOrd="6" destOrd="0" presId="urn:microsoft.com/office/officeart/2005/8/layout/pyramid2"/>
    <dgm:cxn modelId="{0B367ED6-6577-AD47-A795-0FF27B4198FD}" type="presParOf" srcId="{ED549A89-6F8D-A64F-8094-8F78FC9E8658}" destId="{9C1895A5-11E4-594B-9474-413AE7D2EF0D}" srcOrd="7" destOrd="0" presId="urn:microsoft.com/office/officeart/2005/8/layout/pyramid2"/>
    <dgm:cxn modelId="{18B9D92B-9A53-E348-9347-941190200D2F}" type="presParOf" srcId="{ED549A89-6F8D-A64F-8094-8F78FC9E8658}" destId="{3EA88B41-0636-4A4E-AB4B-443F084ED41B}" srcOrd="8" destOrd="0" presId="urn:microsoft.com/office/officeart/2005/8/layout/pyramid2"/>
    <dgm:cxn modelId="{2ACEBB5D-1F8F-4E4F-8883-A3183AE74C37}" type="presParOf" srcId="{ED549A89-6F8D-A64F-8094-8F78FC9E8658}" destId="{B8F3F19E-5324-6948-A607-6C7D562C02DA}" srcOrd="9" destOrd="0" presId="urn:microsoft.com/office/officeart/2005/8/layout/pyramid2"/>
    <dgm:cxn modelId="{349EEF2B-97C3-884E-B34C-54491297E4F7}" type="presParOf" srcId="{ED549A89-6F8D-A64F-8094-8F78FC9E8658}" destId="{2D0FF203-1326-CD44-8CA0-FB2F4F04A4A3}" srcOrd="10" destOrd="0" presId="urn:microsoft.com/office/officeart/2005/8/layout/pyramid2"/>
    <dgm:cxn modelId="{C22029BF-C979-8044-9847-AD57736CE49A}" type="presParOf" srcId="{ED549A89-6F8D-A64F-8094-8F78FC9E8658}" destId="{3C053089-8D66-3D4C-923E-1650B7B11049}" srcOrd="11" destOrd="0" presId="urn:microsoft.com/office/officeart/2005/8/layout/pyramid2"/>
    <dgm:cxn modelId="{22775A7C-9004-7143-9C2E-66A151D3EFC2}" type="presParOf" srcId="{ED549A89-6F8D-A64F-8094-8F78FC9E8658}" destId="{5677EBCD-1739-B34D-82F3-CBBE85605678}" srcOrd="12" destOrd="0" presId="urn:microsoft.com/office/officeart/2005/8/layout/pyramid2"/>
    <dgm:cxn modelId="{2D5DDE28-243B-2B4E-A1FC-39E2666EECEC}" type="presParOf" srcId="{ED549A89-6F8D-A64F-8094-8F78FC9E8658}" destId="{7A56FE40-8633-B746-8C0D-67D939063698}" srcOrd="13" destOrd="0" presId="urn:microsoft.com/office/officeart/2005/8/layout/pyramid2"/>
    <dgm:cxn modelId="{8C89304F-B6D2-5F4C-B56A-88A1683F23F9}" type="presParOf" srcId="{ED549A89-6F8D-A64F-8094-8F78FC9E8658}" destId="{D06E2BDD-83E2-254F-875A-D01F3D65B84C}" srcOrd="14" destOrd="0" presId="urn:microsoft.com/office/officeart/2005/8/layout/pyramid2"/>
    <dgm:cxn modelId="{24790F09-C6A7-444D-8468-4950C4F54F2B}" type="presParOf" srcId="{ED549A89-6F8D-A64F-8094-8F78FC9E8658}" destId="{D96E3B05-24FD-2C4F-AEBE-C76FE4DBFC95}" srcOrd="15" destOrd="0" presId="urn:microsoft.com/office/officeart/2005/8/layout/pyramid2"/>
    <dgm:cxn modelId="{F673696D-2D15-D24C-ABDC-4DE9816D13E8}" type="presParOf" srcId="{ED549A89-6F8D-A64F-8094-8F78FC9E8658}" destId="{140B2804-2F81-1C47-9E2C-FEA0A0452262}" srcOrd="16" destOrd="0" presId="urn:microsoft.com/office/officeart/2005/8/layout/pyramid2"/>
    <dgm:cxn modelId="{DC09E516-770F-1E45-AA7E-D699EF3E34E4}" type="presParOf" srcId="{ED549A89-6F8D-A64F-8094-8F78FC9E8658}" destId="{700CCF10-52F2-8B4E-9951-A6589815B5EE}" srcOrd="17" destOrd="0" presId="urn:microsoft.com/office/officeart/2005/8/layout/pyramid2"/>
    <dgm:cxn modelId="{534630AD-1A1D-4B4E-8399-EBA6219E4EAD}" type="presParOf" srcId="{ED549A89-6F8D-A64F-8094-8F78FC9E8658}" destId="{282EFDB8-BBF8-FE42-8903-57F2127B9752}" srcOrd="18" destOrd="0" presId="urn:microsoft.com/office/officeart/2005/8/layout/pyramid2"/>
    <dgm:cxn modelId="{0717A147-DF65-8E44-A512-629B6933073B}" type="presParOf" srcId="{ED549A89-6F8D-A64F-8094-8F78FC9E8658}" destId="{673023BD-4CCD-DB43-91B9-EC6256D6C341}" srcOrd="19"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AF3706A-B48A-4648-8F1C-6A5C4E83CB3D}"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fr-FR"/>
        </a:p>
      </dgm:t>
    </dgm:pt>
    <dgm:pt modelId="{4820F888-0AD7-194E-B577-26C1477336E1}">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Problèmes de mémoire</a:t>
          </a:r>
        </a:p>
      </dgm:t>
    </dgm:pt>
    <dgm:pt modelId="{5603F2C9-B7C7-BB4A-97F1-46A737CA70E0}" type="parTrans" cxnId="{A4CDA89D-CAFA-914A-B952-DE862F61A4FA}">
      <dgm:prSet/>
      <dgm:spPr/>
      <dgm:t>
        <a:bodyPr/>
        <a:lstStyle/>
        <a:p>
          <a:endParaRPr lang="fr-FR"/>
        </a:p>
      </dgm:t>
    </dgm:pt>
    <dgm:pt modelId="{DD819CF3-07F2-AE4A-AC28-AA9E76B55354}" type="sibTrans" cxnId="{A4CDA89D-CAFA-914A-B952-DE862F61A4FA}">
      <dgm:prSet/>
      <dgm:spPr/>
      <dgm:t>
        <a:bodyPr/>
        <a:lstStyle/>
        <a:p>
          <a:endParaRPr lang="fr-FR"/>
        </a:p>
      </dgm:t>
    </dgm:pt>
    <dgm:pt modelId="{67DABDCE-4238-D846-83CD-168A09EAC841}">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Prise de décisions difficiles</a:t>
          </a:r>
        </a:p>
      </dgm:t>
    </dgm:pt>
    <dgm:pt modelId="{8D446F16-A581-6D42-A680-04D0209E9188}" type="parTrans" cxnId="{038E4711-13DB-A546-A1C6-19DE0009A250}">
      <dgm:prSet/>
      <dgm:spPr/>
      <dgm:t>
        <a:bodyPr/>
        <a:lstStyle/>
        <a:p>
          <a:endParaRPr lang="fr-FR"/>
        </a:p>
      </dgm:t>
    </dgm:pt>
    <dgm:pt modelId="{75A09DB9-D2A5-7042-8196-CF8116DED82B}" type="sibTrans" cxnId="{038E4711-13DB-A546-A1C6-19DE0009A250}">
      <dgm:prSet/>
      <dgm:spPr/>
      <dgm:t>
        <a:bodyPr/>
        <a:lstStyle/>
        <a:p>
          <a:endParaRPr lang="fr-FR"/>
        </a:p>
      </dgm:t>
    </dgm:pt>
    <dgm:pt modelId="{45A0F253-A1FB-704B-BB9C-BA007DCFBFBB}">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Incapacité à se concentrer</a:t>
          </a:r>
        </a:p>
      </dgm:t>
    </dgm:pt>
    <dgm:pt modelId="{E403903A-D050-EE4A-8784-94858ED5342E}" type="parTrans" cxnId="{DA521BA1-BF7D-BF47-A8D7-479F42C0A5B5}">
      <dgm:prSet/>
      <dgm:spPr/>
      <dgm:t>
        <a:bodyPr/>
        <a:lstStyle/>
        <a:p>
          <a:endParaRPr lang="fr-FR"/>
        </a:p>
      </dgm:t>
    </dgm:pt>
    <dgm:pt modelId="{8D24DEA0-10B0-4D4D-B506-026D88F376B4}" type="sibTrans" cxnId="{DA521BA1-BF7D-BF47-A8D7-479F42C0A5B5}">
      <dgm:prSet/>
      <dgm:spPr/>
      <dgm:t>
        <a:bodyPr/>
        <a:lstStyle/>
        <a:p>
          <a:endParaRPr lang="fr-FR"/>
        </a:p>
      </dgm:t>
    </dgm:pt>
    <dgm:pt modelId="{36776AD5-F123-6B48-811D-AC0C57A9AA8B}">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Troubles du jugement</a:t>
          </a:r>
        </a:p>
      </dgm:t>
    </dgm:pt>
    <dgm:pt modelId="{CD30F986-07B5-744E-B1CA-1B27FA7DA2DF}" type="parTrans" cxnId="{4DF88AC5-3FA6-FC47-8E1B-F9E961873DD5}">
      <dgm:prSet/>
      <dgm:spPr/>
      <dgm:t>
        <a:bodyPr/>
        <a:lstStyle/>
        <a:p>
          <a:endParaRPr lang="fr-FR"/>
        </a:p>
      </dgm:t>
    </dgm:pt>
    <dgm:pt modelId="{6EEA940E-6276-2B48-BDE0-E1D6A4D4FDB7}" type="sibTrans" cxnId="{4DF88AC5-3FA6-FC47-8E1B-F9E961873DD5}">
      <dgm:prSet/>
      <dgm:spPr/>
      <dgm:t>
        <a:bodyPr/>
        <a:lstStyle/>
        <a:p>
          <a:endParaRPr lang="fr-FR"/>
        </a:p>
      </dgm:t>
    </dgm:pt>
    <dgm:pt modelId="{47CB6FEB-40C1-A345-8867-B7C5E7E682CC}">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Pessimisme général</a:t>
          </a:r>
        </a:p>
      </dgm:t>
    </dgm:pt>
    <dgm:pt modelId="{37708017-0EFE-CD43-9B66-CC37057A6C9E}" type="parTrans" cxnId="{FCA71A82-A011-E743-BEE1-73CA890074E7}">
      <dgm:prSet/>
      <dgm:spPr/>
      <dgm:t>
        <a:bodyPr/>
        <a:lstStyle/>
        <a:p>
          <a:endParaRPr lang="fr-FR"/>
        </a:p>
      </dgm:t>
    </dgm:pt>
    <dgm:pt modelId="{92388027-71FE-2D40-B90D-90E03B29F5CD}" type="sibTrans" cxnId="{FCA71A82-A011-E743-BEE1-73CA890074E7}">
      <dgm:prSet/>
      <dgm:spPr/>
      <dgm:t>
        <a:bodyPr/>
        <a:lstStyle/>
        <a:p>
          <a:endParaRPr lang="fr-FR"/>
        </a:p>
      </dgm:t>
    </dgm:pt>
    <dgm:pt modelId="{CA5FEA3D-49D8-2145-B65B-C7648BAF5F0C}">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Pensées anxieuses</a:t>
          </a:r>
        </a:p>
      </dgm:t>
    </dgm:pt>
    <dgm:pt modelId="{A24AF916-7F53-3040-9FB9-58C699178A79}" type="parTrans" cxnId="{4659E357-AF58-B041-8309-FBDDD148C5FC}">
      <dgm:prSet/>
      <dgm:spPr/>
      <dgm:t>
        <a:bodyPr/>
        <a:lstStyle/>
        <a:p>
          <a:endParaRPr lang="fr-FR"/>
        </a:p>
      </dgm:t>
    </dgm:pt>
    <dgm:pt modelId="{38DD982B-FFF9-0F4D-A438-D2A6D6CFE4A4}" type="sibTrans" cxnId="{4659E357-AF58-B041-8309-FBDDD148C5FC}">
      <dgm:prSet/>
      <dgm:spPr/>
      <dgm:t>
        <a:bodyPr/>
        <a:lstStyle/>
        <a:p>
          <a:endParaRPr lang="fr-FR"/>
        </a:p>
      </dgm:t>
    </dgm:pt>
    <dgm:pt modelId="{9791D53B-2D8D-7A44-B1E3-41FAEAE3BF37}">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Inquiétude constante</a:t>
          </a:r>
        </a:p>
      </dgm:t>
    </dgm:pt>
    <dgm:pt modelId="{7E841B48-3883-AF41-8458-F83CD7B44382}" type="parTrans" cxnId="{208CB682-320B-8141-B52C-44693B981663}">
      <dgm:prSet/>
      <dgm:spPr/>
      <dgm:t>
        <a:bodyPr/>
        <a:lstStyle/>
        <a:p>
          <a:endParaRPr lang="fr-FR"/>
        </a:p>
      </dgm:t>
    </dgm:pt>
    <dgm:pt modelId="{178D3B8F-07FF-A840-AFC7-4303ED42704F}" type="sibTrans" cxnId="{208CB682-320B-8141-B52C-44693B981663}">
      <dgm:prSet/>
      <dgm:spPr/>
      <dgm:t>
        <a:bodyPr/>
        <a:lstStyle/>
        <a:p>
          <a:endParaRPr lang="fr-FR"/>
        </a:p>
      </dgm:t>
    </dgm:pt>
    <dgm:pt modelId="{7C02EEE5-6AA7-1F47-8CDF-7BB31CB18AEA}">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Anticipations négatives …</a:t>
          </a:r>
        </a:p>
      </dgm:t>
    </dgm:pt>
    <dgm:pt modelId="{13E85E37-5757-AE44-86EE-784E82498D13}" type="parTrans" cxnId="{49CBBED7-87E7-A048-AE50-B356A1FDC773}">
      <dgm:prSet/>
      <dgm:spPr/>
      <dgm:t>
        <a:bodyPr/>
        <a:lstStyle/>
        <a:p>
          <a:endParaRPr lang="fr-FR"/>
        </a:p>
      </dgm:t>
    </dgm:pt>
    <dgm:pt modelId="{30C3D73A-C687-724E-BB78-35EFD04A2386}" type="sibTrans" cxnId="{49CBBED7-87E7-A048-AE50-B356A1FDC773}">
      <dgm:prSet/>
      <dgm:spPr/>
      <dgm:t>
        <a:bodyPr/>
        <a:lstStyle/>
        <a:p>
          <a:endParaRPr lang="fr-FR"/>
        </a:p>
      </dgm:t>
    </dgm:pt>
    <dgm:pt modelId="{2A040F00-59C9-B647-9756-2239638B1F15}" type="pres">
      <dgm:prSet presAssocID="{7AF3706A-B48A-4648-8F1C-6A5C4E83CB3D}" presName="compositeShape" presStyleCnt="0">
        <dgm:presLayoutVars>
          <dgm:dir/>
          <dgm:resizeHandles/>
        </dgm:presLayoutVars>
      </dgm:prSet>
      <dgm:spPr/>
    </dgm:pt>
    <dgm:pt modelId="{A13F12CA-DB2C-0548-9698-CC9E860DB673}" type="pres">
      <dgm:prSet presAssocID="{7AF3706A-B48A-4648-8F1C-6A5C4E83CB3D}" presName="pyramid" presStyleLbl="node1" presStyleIdx="0" presStyleCnt="1" custLinFactNeighborX="3504"/>
      <dgm:spPr>
        <a:solidFill>
          <a:srgbClr val="32D2DE"/>
        </a:solidFill>
      </dgm:spPr>
    </dgm:pt>
    <dgm:pt modelId="{ED549A89-6F8D-A64F-8094-8F78FC9E8658}" type="pres">
      <dgm:prSet presAssocID="{7AF3706A-B48A-4648-8F1C-6A5C4E83CB3D}" presName="theList" presStyleCnt="0"/>
      <dgm:spPr/>
    </dgm:pt>
    <dgm:pt modelId="{DD936371-0087-094D-BE2A-B315F74A619C}" type="pres">
      <dgm:prSet presAssocID="{4820F888-0AD7-194E-B577-26C1477336E1}" presName="aNode" presStyleLbl="fgAcc1" presStyleIdx="0" presStyleCnt="8" custLinFactY="96022" custLinFactNeighborX="-9813" custLinFactNeighborY="100000">
        <dgm:presLayoutVars>
          <dgm:bulletEnabled val="1"/>
        </dgm:presLayoutVars>
      </dgm:prSet>
      <dgm:spPr/>
    </dgm:pt>
    <dgm:pt modelId="{475B7E02-56DC-774D-AC96-90652A0AACBD}" type="pres">
      <dgm:prSet presAssocID="{4820F888-0AD7-194E-B577-26C1477336E1}" presName="aSpace" presStyleCnt="0"/>
      <dgm:spPr/>
    </dgm:pt>
    <dgm:pt modelId="{FFF07DF2-EF49-2445-A0AE-57BD9E2829B3}" type="pres">
      <dgm:prSet presAssocID="{67DABDCE-4238-D846-83CD-168A09EAC841}" presName="aNode" presStyleLbl="fgAcc1" presStyleIdx="1" presStyleCnt="8" custLinFactY="96022" custLinFactNeighborX="-9813" custLinFactNeighborY="100000">
        <dgm:presLayoutVars>
          <dgm:bulletEnabled val="1"/>
        </dgm:presLayoutVars>
      </dgm:prSet>
      <dgm:spPr/>
    </dgm:pt>
    <dgm:pt modelId="{A95036EE-BBEE-4F4A-9469-2CE72AE39CBB}" type="pres">
      <dgm:prSet presAssocID="{67DABDCE-4238-D846-83CD-168A09EAC841}" presName="aSpace" presStyleCnt="0"/>
      <dgm:spPr/>
    </dgm:pt>
    <dgm:pt modelId="{02EEDA23-A035-7D48-B8EE-E69FEAACC499}" type="pres">
      <dgm:prSet presAssocID="{45A0F253-A1FB-704B-BB9C-BA007DCFBFBB}" presName="aNode" presStyleLbl="fgAcc1" presStyleIdx="2" presStyleCnt="8" custLinFactY="96022" custLinFactNeighborX="-9813" custLinFactNeighborY="100000">
        <dgm:presLayoutVars>
          <dgm:bulletEnabled val="1"/>
        </dgm:presLayoutVars>
      </dgm:prSet>
      <dgm:spPr/>
    </dgm:pt>
    <dgm:pt modelId="{6D014AD4-E0E4-4542-B054-FDFD0ED08582}" type="pres">
      <dgm:prSet presAssocID="{45A0F253-A1FB-704B-BB9C-BA007DCFBFBB}" presName="aSpace" presStyleCnt="0"/>
      <dgm:spPr/>
    </dgm:pt>
    <dgm:pt modelId="{AF80C142-5DD2-5048-B5B5-E17D77611E39}" type="pres">
      <dgm:prSet presAssocID="{36776AD5-F123-6B48-811D-AC0C57A9AA8B}" presName="aNode" presStyleLbl="fgAcc1" presStyleIdx="3" presStyleCnt="8" custLinFactY="96022" custLinFactNeighborX="-9813" custLinFactNeighborY="100000">
        <dgm:presLayoutVars>
          <dgm:bulletEnabled val="1"/>
        </dgm:presLayoutVars>
      </dgm:prSet>
      <dgm:spPr/>
    </dgm:pt>
    <dgm:pt modelId="{2F7AD846-A2D3-3841-9F78-4815F6B293E7}" type="pres">
      <dgm:prSet presAssocID="{36776AD5-F123-6B48-811D-AC0C57A9AA8B}" presName="aSpace" presStyleCnt="0"/>
      <dgm:spPr/>
    </dgm:pt>
    <dgm:pt modelId="{4F3449C7-A0A8-AB42-88E4-D6ADC9E66DF7}" type="pres">
      <dgm:prSet presAssocID="{47CB6FEB-40C1-A345-8867-B7C5E7E682CC}" presName="aNode" presStyleLbl="fgAcc1" presStyleIdx="4" presStyleCnt="8" custLinFactY="96022" custLinFactNeighborX="-9813" custLinFactNeighborY="100000">
        <dgm:presLayoutVars>
          <dgm:bulletEnabled val="1"/>
        </dgm:presLayoutVars>
      </dgm:prSet>
      <dgm:spPr/>
    </dgm:pt>
    <dgm:pt modelId="{12330275-CF52-1D4F-A754-48B8A1C4EC32}" type="pres">
      <dgm:prSet presAssocID="{47CB6FEB-40C1-A345-8867-B7C5E7E682CC}" presName="aSpace" presStyleCnt="0"/>
      <dgm:spPr/>
    </dgm:pt>
    <dgm:pt modelId="{A467195E-5429-EE45-95C9-7F79E1D0940B}" type="pres">
      <dgm:prSet presAssocID="{CA5FEA3D-49D8-2145-B65B-C7648BAF5F0C}" presName="aNode" presStyleLbl="fgAcc1" presStyleIdx="5" presStyleCnt="8" custLinFactY="96022" custLinFactNeighborX="-9813" custLinFactNeighborY="100000">
        <dgm:presLayoutVars>
          <dgm:bulletEnabled val="1"/>
        </dgm:presLayoutVars>
      </dgm:prSet>
      <dgm:spPr/>
    </dgm:pt>
    <dgm:pt modelId="{E34627DC-9017-FE4D-A9BC-7F75374A1CDE}" type="pres">
      <dgm:prSet presAssocID="{CA5FEA3D-49D8-2145-B65B-C7648BAF5F0C}" presName="aSpace" presStyleCnt="0"/>
      <dgm:spPr/>
    </dgm:pt>
    <dgm:pt modelId="{584913A7-3D8C-DF4E-8B17-2C795EFE21E7}" type="pres">
      <dgm:prSet presAssocID="{9791D53B-2D8D-7A44-B1E3-41FAEAE3BF37}" presName="aNode" presStyleLbl="fgAcc1" presStyleIdx="6" presStyleCnt="8" custLinFactY="96022" custLinFactNeighborX="-9813" custLinFactNeighborY="100000">
        <dgm:presLayoutVars>
          <dgm:bulletEnabled val="1"/>
        </dgm:presLayoutVars>
      </dgm:prSet>
      <dgm:spPr/>
    </dgm:pt>
    <dgm:pt modelId="{37741FC2-0EEB-8246-A6B6-97A7F8BC4E7E}" type="pres">
      <dgm:prSet presAssocID="{9791D53B-2D8D-7A44-B1E3-41FAEAE3BF37}" presName="aSpace" presStyleCnt="0"/>
      <dgm:spPr/>
    </dgm:pt>
    <dgm:pt modelId="{03DC17AD-F46A-E946-896D-9BD849BAABDE}" type="pres">
      <dgm:prSet presAssocID="{7C02EEE5-6AA7-1F47-8CDF-7BB31CB18AEA}" presName="aNode" presStyleLbl="fgAcc1" presStyleIdx="7" presStyleCnt="8" custLinFactY="96022" custLinFactNeighborX="-9813" custLinFactNeighborY="100000">
        <dgm:presLayoutVars>
          <dgm:bulletEnabled val="1"/>
        </dgm:presLayoutVars>
      </dgm:prSet>
      <dgm:spPr/>
    </dgm:pt>
    <dgm:pt modelId="{B73A9375-717F-6F47-B45D-4FE36B356624}" type="pres">
      <dgm:prSet presAssocID="{7C02EEE5-6AA7-1F47-8CDF-7BB31CB18AEA}" presName="aSpace" presStyleCnt="0"/>
      <dgm:spPr/>
    </dgm:pt>
  </dgm:ptLst>
  <dgm:cxnLst>
    <dgm:cxn modelId="{E788A901-2224-BC45-AE05-36E8B0696CBD}" type="presOf" srcId="{47CB6FEB-40C1-A345-8867-B7C5E7E682CC}" destId="{4F3449C7-A0A8-AB42-88E4-D6ADC9E66DF7}" srcOrd="0" destOrd="0" presId="urn:microsoft.com/office/officeart/2005/8/layout/pyramid2"/>
    <dgm:cxn modelId="{67C1C00F-2866-754E-B96E-D3A2978EAF60}" type="presOf" srcId="{7AF3706A-B48A-4648-8F1C-6A5C4E83CB3D}" destId="{2A040F00-59C9-B647-9756-2239638B1F15}" srcOrd="0" destOrd="0" presId="urn:microsoft.com/office/officeart/2005/8/layout/pyramid2"/>
    <dgm:cxn modelId="{038E4711-13DB-A546-A1C6-19DE0009A250}" srcId="{7AF3706A-B48A-4648-8F1C-6A5C4E83CB3D}" destId="{67DABDCE-4238-D846-83CD-168A09EAC841}" srcOrd="1" destOrd="0" parTransId="{8D446F16-A581-6D42-A680-04D0209E9188}" sibTransId="{75A09DB9-D2A5-7042-8196-CF8116DED82B}"/>
    <dgm:cxn modelId="{851F404D-1F40-A543-8414-B0484A644714}" type="presOf" srcId="{45A0F253-A1FB-704B-BB9C-BA007DCFBFBB}" destId="{02EEDA23-A035-7D48-B8EE-E69FEAACC499}" srcOrd="0" destOrd="0" presId="urn:microsoft.com/office/officeart/2005/8/layout/pyramid2"/>
    <dgm:cxn modelId="{4659E357-AF58-B041-8309-FBDDD148C5FC}" srcId="{7AF3706A-B48A-4648-8F1C-6A5C4E83CB3D}" destId="{CA5FEA3D-49D8-2145-B65B-C7648BAF5F0C}" srcOrd="5" destOrd="0" parTransId="{A24AF916-7F53-3040-9FB9-58C699178A79}" sibTransId="{38DD982B-FFF9-0F4D-A438-D2A6D6CFE4A4}"/>
    <dgm:cxn modelId="{3891115A-E649-1B4E-A200-AE65BC4F023E}" type="presOf" srcId="{CA5FEA3D-49D8-2145-B65B-C7648BAF5F0C}" destId="{A467195E-5429-EE45-95C9-7F79E1D0940B}" srcOrd="0" destOrd="0" presId="urn:microsoft.com/office/officeart/2005/8/layout/pyramid2"/>
    <dgm:cxn modelId="{3772026D-EBA1-354A-A116-6762B0AED276}" type="presOf" srcId="{67DABDCE-4238-D846-83CD-168A09EAC841}" destId="{FFF07DF2-EF49-2445-A0AE-57BD9E2829B3}" srcOrd="0" destOrd="0" presId="urn:microsoft.com/office/officeart/2005/8/layout/pyramid2"/>
    <dgm:cxn modelId="{FCA71A82-A011-E743-BEE1-73CA890074E7}" srcId="{7AF3706A-B48A-4648-8F1C-6A5C4E83CB3D}" destId="{47CB6FEB-40C1-A345-8867-B7C5E7E682CC}" srcOrd="4" destOrd="0" parTransId="{37708017-0EFE-CD43-9B66-CC37057A6C9E}" sibTransId="{92388027-71FE-2D40-B90D-90E03B29F5CD}"/>
    <dgm:cxn modelId="{208CB682-320B-8141-B52C-44693B981663}" srcId="{7AF3706A-B48A-4648-8F1C-6A5C4E83CB3D}" destId="{9791D53B-2D8D-7A44-B1E3-41FAEAE3BF37}" srcOrd="6" destOrd="0" parTransId="{7E841B48-3883-AF41-8458-F83CD7B44382}" sibTransId="{178D3B8F-07FF-A840-AFC7-4303ED42704F}"/>
    <dgm:cxn modelId="{7028788B-C670-2D44-84D6-E87A9CEC6DC9}" type="presOf" srcId="{9791D53B-2D8D-7A44-B1E3-41FAEAE3BF37}" destId="{584913A7-3D8C-DF4E-8B17-2C795EFE21E7}" srcOrd="0" destOrd="0" presId="urn:microsoft.com/office/officeart/2005/8/layout/pyramid2"/>
    <dgm:cxn modelId="{20D8039A-C975-4D48-9D87-5B808A5EE331}" type="presOf" srcId="{36776AD5-F123-6B48-811D-AC0C57A9AA8B}" destId="{AF80C142-5DD2-5048-B5B5-E17D77611E39}" srcOrd="0" destOrd="0" presId="urn:microsoft.com/office/officeart/2005/8/layout/pyramid2"/>
    <dgm:cxn modelId="{A4CDA89D-CAFA-914A-B952-DE862F61A4FA}" srcId="{7AF3706A-B48A-4648-8F1C-6A5C4E83CB3D}" destId="{4820F888-0AD7-194E-B577-26C1477336E1}" srcOrd="0" destOrd="0" parTransId="{5603F2C9-B7C7-BB4A-97F1-46A737CA70E0}" sibTransId="{DD819CF3-07F2-AE4A-AC28-AA9E76B55354}"/>
    <dgm:cxn modelId="{DA521BA1-BF7D-BF47-A8D7-479F42C0A5B5}" srcId="{7AF3706A-B48A-4648-8F1C-6A5C4E83CB3D}" destId="{45A0F253-A1FB-704B-BB9C-BA007DCFBFBB}" srcOrd="2" destOrd="0" parTransId="{E403903A-D050-EE4A-8784-94858ED5342E}" sibTransId="{8D24DEA0-10B0-4D4D-B506-026D88F376B4}"/>
    <dgm:cxn modelId="{19C5E1B4-AFD8-474F-8AB0-69AA885A7904}" type="presOf" srcId="{4820F888-0AD7-194E-B577-26C1477336E1}" destId="{DD936371-0087-094D-BE2A-B315F74A619C}" srcOrd="0" destOrd="0" presId="urn:microsoft.com/office/officeart/2005/8/layout/pyramid2"/>
    <dgm:cxn modelId="{4DF88AC5-3FA6-FC47-8E1B-F9E961873DD5}" srcId="{7AF3706A-B48A-4648-8F1C-6A5C4E83CB3D}" destId="{36776AD5-F123-6B48-811D-AC0C57A9AA8B}" srcOrd="3" destOrd="0" parTransId="{CD30F986-07B5-744E-B1CA-1B27FA7DA2DF}" sibTransId="{6EEA940E-6276-2B48-BDE0-E1D6A4D4FDB7}"/>
    <dgm:cxn modelId="{737730CB-DFAB-D84E-A3BC-27A59F7FF879}" type="presOf" srcId="{7C02EEE5-6AA7-1F47-8CDF-7BB31CB18AEA}" destId="{03DC17AD-F46A-E946-896D-9BD849BAABDE}" srcOrd="0" destOrd="0" presId="urn:microsoft.com/office/officeart/2005/8/layout/pyramid2"/>
    <dgm:cxn modelId="{49CBBED7-87E7-A048-AE50-B356A1FDC773}" srcId="{7AF3706A-B48A-4648-8F1C-6A5C4E83CB3D}" destId="{7C02EEE5-6AA7-1F47-8CDF-7BB31CB18AEA}" srcOrd="7" destOrd="0" parTransId="{13E85E37-5757-AE44-86EE-784E82498D13}" sibTransId="{30C3D73A-C687-724E-BB78-35EFD04A2386}"/>
    <dgm:cxn modelId="{9A189483-FBE2-5F43-8556-A647242B23E3}" type="presParOf" srcId="{2A040F00-59C9-B647-9756-2239638B1F15}" destId="{A13F12CA-DB2C-0548-9698-CC9E860DB673}" srcOrd="0" destOrd="0" presId="urn:microsoft.com/office/officeart/2005/8/layout/pyramid2"/>
    <dgm:cxn modelId="{C5D10DCA-11D5-954D-BF8F-FF4B6D327E68}" type="presParOf" srcId="{2A040F00-59C9-B647-9756-2239638B1F15}" destId="{ED549A89-6F8D-A64F-8094-8F78FC9E8658}" srcOrd="1" destOrd="0" presId="urn:microsoft.com/office/officeart/2005/8/layout/pyramid2"/>
    <dgm:cxn modelId="{C16F5834-FD51-8746-838C-996E5E277925}" type="presParOf" srcId="{ED549A89-6F8D-A64F-8094-8F78FC9E8658}" destId="{DD936371-0087-094D-BE2A-B315F74A619C}" srcOrd="0" destOrd="0" presId="urn:microsoft.com/office/officeart/2005/8/layout/pyramid2"/>
    <dgm:cxn modelId="{ED8AC890-877E-2849-B1F8-13C1179922CD}" type="presParOf" srcId="{ED549A89-6F8D-A64F-8094-8F78FC9E8658}" destId="{475B7E02-56DC-774D-AC96-90652A0AACBD}" srcOrd="1" destOrd="0" presId="urn:microsoft.com/office/officeart/2005/8/layout/pyramid2"/>
    <dgm:cxn modelId="{78479F96-A358-F64F-894C-86F43AFE3105}" type="presParOf" srcId="{ED549A89-6F8D-A64F-8094-8F78FC9E8658}" destId="{FFF07DF2-EF49-2445-A0AE-57BD9E2829B3}" srcOrd="2" destOrd="0" presId="urn:microsoft.com/office/officeart/2005/8/layout/pyramid2"/>
    <dgm:cxn modelId="{2B81C1F8-7F1D-7C4F-9D0B-4A51ED925D80}" type="presParOf" srcId="{ED549A89-6F8D-A64F-8094-8F78FC9E8658}" destId="{A95036EE-BBEE-4F4A-9469-2CE72AE39CBB}" srcOrd="3" destOrd="0" presId="urn:microsoft.com/office/officeart/2005/8/layout/pyramid2"/>
    <dgm:cxn modelId="{644F4C20-C655-A842-8D96-65FA152B6F0D}" type="presParOf" srcId="{ED549A89-6F8D-A64F-8094-8F78FC9E8658}" destId="{02EEDA23-A035-7D48-B8EE-E69FEAACC499}" srcOrd="4" destOrd="0" presId="urn:microsoft.com/office/officeart/2005/8/layout/pyramid2"/>
    <dgm:cxn modelId="{D6B8999F-F73D-7648-A9EC-49B414B858C2}" type="presParOf" srcId="{ED549A89-6F8D-A64F-8094-8F78FC9E8658}" destId="{6D014AD4-E0E4-4542-B054-FDFD0ED08582}" srcOrd="5" destOrd="0" presId="urn:microsoft.com/office/officeart/2005/8/layout/pyramid2"/>
    <dgm:cxn modelId="{904893A1-CCEA-A841-8F37-8F25F59ED9E5}" type="presParOf" srcId="{ED549A89-6F8D-A64F-8094-8F78FC9E8658}" destId="{AF80C142-5DD2-5048-B5B5-E17D77611E39}" srcOrd="6" destOrd="0" presId="urn:microsoft.com/office/officeart/2005/8/layout/pyramid2"/>
    <dgm:cxn modelId="{BD9858C8-896E-5F4B-97F8-B1AB78B95CA3}" type="presParOf" srcId="{ED549A89-6F8D-A64F-8094-8F78FC9E8658}" destId="{2F7AD846-A2D3-3841-9F78-4815F6B293E7}" srcOrd="7" destOrd="0" presId="urn:microsoft.com/office/officeart/2005/8/layout/pyramid2"/>
    <dgm:cxn modelId="{8F6531E7-7AF7-3247-AA3E-B928B7947A79}" type="presParOf" srcId="{ED549A89-6F8D-A64F-8094-8F78FC9E8658}" destId="{4F3449C7-A0A8-AB42-88E4-D6ADC9E66DF7}" srcOrd="8" destOrd="0" presId="urn:microsoft.com/office/officeart/2005/8/layout/pyramid2"/>
    <dgm:cxn modelId="{C21CDF43-1049-6F44-8FC7-70103F3DD54C}" type="presParOf" srcId="{ED549A89-6F8D-A64F-8094-8F78FC9E8658}" destId="{12330275-CF52-1D4F-A754-48B8A1C4EC32}" srcOrd="9" destOrd="0" presId="urn:microsoft.com/office/officeart/2005/8/layout/pyramid2"/>
    <dgm:cxn modelId="{A180114C-8B26-9749-B995-CD5DAF7D52AD}" type="presParOf" srcId="{ED549A89-6F8D-A64F-8094-8F78FC9E8658}" destId="{A467195E-5429-EE45-95C9-7F79E1D0940B}" srcOrd="10" destOrd="0" presId="urn:microsoft.com/office/officeart/2005/8/layout/pyramid2"/>
    <dgm:cxn modelId="{65C55931-74ED-394E-906E-70A8EC79B1C2}" type="presParOf" srcId="{ED549A89-6F8D-A64F-8094-8F78FC9E8658}" destId="{E34627DC-9017-FE4D-A9BC-7F75374A1CDE}" srcOrd="11" destOrd="0" presId="urn:microsoft.com/office/officeart/2005/8/layout/pyramid2"/>
    <dgm:cxn modelId="{D37539DF-2B70-A549-84AB-A36ED64F4B51}" type="presParOf" srcId="{ED549A89-6F8D-A64F-8094-8F78FC9E8658}" destId="{584913A7-3D8C-DF4E-8B17-2C795EFE21E7}" srcOrd="12" destOrd="0" presId="urn:microsoft.com/office/officeart/2005/8/layout/pyramid2"/>
    <dgm:cxn modelId="{BFFFEE51-C225-8240-8DE8-1577CD30F5AF}" type="presParOf" srcId="{ED549A89-6F8D-A64F-8094-8F78FC9E8658}" destId="{37741FC2-0EEB-8246-A6B6-97A7F8BC4E7E}" srcOrd="13" destOrd="0" presId="urn:microsoft.com/office/officeart/2005/8/layout/pyramid2"/>
    <dgm:cxn modelId="{E88C6F1E-339A-A947-867F-BB0A5AB008A3}" type="presParOf" srcId="{ED549A89-6F8D-A64F-8094-8F78FC9E8658}" destId="{03DC17AD-F46A-E946-896D-9BD849BAABDE}" srcOrd="14" destOrd="0" presId="urn:microsoft.com/office/officeart/2005/8/layout/pyramid2"/>
    <dgm:cxn modelId="{090C0419-99FB-8142-8038-932573B77BCE}" type="presParOf" srcId="{ED549A89-6F8D-A64F-8094-8F78FC9E8658}" destId="{B73A9375-717F-6F47-B45D-4FE36B356624}" srcOrd="1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F3706A-B48A-4648-8F1C-6A5C4E83CB3D}"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fr-FR"/>
        </a:p>
      </dgm:t>
    </dgm:pt>
    <dgm:pt modelId="{54D96679-428C-EB40-8578-1D38EFBFBE1F}">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Agitation</a:t>
          </a:r>
        </a:p>
      </dgm:t>
    </dgm:pt>
    <dgm:pt modelId="{EE65AE10-C181-4047-9D6B-81B1D1BA5BE8}" type="parTrans" cxnId="{1372EBB5-95E2-4C44-BB7E-FB1A8E13C446}">
      <dgm:prSet/>
      <dgm:spPr/>
      <dgm:t>
        <a:bodyPr/>
        <a:lstStyle/>
        <a:p>
          <a:endParaRPr lang="fr-FR"/>
        </a:p>
      </dgm:t>
    </dgm:pt>
    <dgm:pt modelId="{8FB56F79-B197-844E-A7A8-4DA4BDB5EB61}" type="sibTrans" cxnId="{1372EBB5-95E2-4C44-BB7E-FB1A8E13C446}">
      <dgm:prSet/>
      <dgm:spPr/>
      <dgm:t>
        <a:bodyPr/>
        <a:lstStyle/>
        <a:p>
          <a:endParaRPr lang="fr-FR"/>
        </a:p>
      </dgm:t>
    </dgm:pt>
    <dgm:pt modelId="{0F3CDE8D-FBDB-3543-A921-AD46A74ADBAC}">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Irritabilité, impatience</a:t>
          </a:r>
        </a:p>
      </dgm:t>
    </dgm:pt>
    <dgm:pt modelId="{990F1BB4-66A2-B94F-8BD2-BE29E5684E43}" type="parTrans" cxnId="{5F6488B2-D01C-FC4E-AB93-2C28FD56DADB}">
      <dgm:prSet/>
      <dgm:spPr/>
      <dgm:t>
        <a:bodyPr/>
        <a:lstStyle/>
        <a:p>
          <a:endParaRPr lang="fr-FR"/>
        </a:p>
      </dgm:t>
    </dgm:pt>
    <dgm:pt modelId="{136F3567-7F2B-3545-AB45-2CA7A0D9C069}" type="sibTrans" cxnId="{5F6488B2-D01C-FC4E-AB93-2C28FD56DADB}">
      <dgm:prSet/>
      <dgm:spPr/>
      <dgm:t>
        <a:bodyPr/>
        <a:lstStyle/>
        <a:p>
          <a:endParaRPr lang="fr-FR"/>
        </a:p>
      </dgm:t>
    </dgm:pt>
    <dgm:pt modelId="{E3C75F9B-A416-8944-8C76-9CD20059D229}">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Fatigue morale</a:t>
          </a:r>
        </a:p>
      </dgm:t>
    </dgm:pt>
    <dgm:pt modelId="{1C5D28BA-8EAC-8745-83F1-5357AA5E22FE}" type="parTrans" cxnId="{5AD0895D-477B-574D-886A-A433BF4B619F}">
      <dgm:prSet/>
      <dgm:spPr/>
      <dgm:t>
        <a:bodyPr/>
        <a:lstStyle/>
        <a:p>
          <a:endParaRPr lang="fr-FR"/>
        </a:p>
      </dgm:t>
    </dgm:pt>
    <dgm:pt modelId="{A5015DAE-A0C3-594B-854A-AD094892E505}" type="sibTrans" cxnId="{5AD0895D-477B-574D-886A-A433BF4B619F}">
      <dgm:prSet/>
      <dgm:spPr/>
      <dgm:t>
        <a:bodyPr/>
        <a:lstStyle/>
        <a:p>
          <a:endParaRPr lang="fr-FR"/>
        </a:p>
      </dgm:t>
    </dgm:pt>
    <dgm:pt modelId="{E9FFF0AD-7F9C-FC46-A585-48CDCF27653D}">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Incapacité à se détendre</a:t>
          </a:r>
        </a:p>
      </dgm:t>
    </dgm:pt>
    <dgm:pt modelId="{61EE91EF-B2B1-AB45-A947-B506779A9678}" type="parTrans" cxnId="{B4F2972F-F730-1A46-BDC0-32347092A991}">
      <dgm:prSet/>
      <dgm:spPr/>
      <dgm:t>
        <a:bodyPr/>
        <a:lstStyle/>
        <a:p>
          <a:endParaRPr lang="fr-FR"/>
        </a:p>
      </dgm:t>
    </dgm:pt>
    <dgm:pt modelId="{9493F230-7E5D-2B4E-8D2C-153A82F8B0BC}" type="sibTrans" cxnId="{B4F2972F-F730-1A46-BDC0-32347092A991}">
      <dgm:prSet/>
      <dgm:spPr/>
      <dgm:t>
        <a:bodyPr/>
        <a:lstStyle/>
        <a:p>
          <a:endParaRPr lang="fr-FR"/>
        </a:p>
      </dgm:t>
    </dgm:pt>
    <dgm:pt modelId="{E52B1B06-D1D0-104B-A91E-7F2435C6E3C9}">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Être à fleur de peau</a:t>
          </a:r>
        </a:p>
      </dgm:t>
    </dgm:pt>
    <dgm:pt modelId="{E69C7C64-E333-7F40-8307-EEFBC772AE13}" type="parTrans" cxnId="{3FDB418D-4B92-BE48-955C-E426768F3C26}">
      <dgm:prSet/>
      <dgm:spPr/>
      <dgm:t>
        <a:bodyPr/>
        <a:lstStyle/>
        <a:p>
          <a:endParaRPr lang="fr-FR"/>
        </a:p>
      </dgm:t>
    </dgm:pt>
    <dgm:pt modelId="{ECFA825C-F1CE-1C4C-97F5-2D88CD846BF1}" type="sibTrans" cxnId="{3FDB418D-4B92-BE48-955C-E426768F3C26}">
      <dgm:prSet/>
      <dgm:spPr/>
      <dgm:t>
        <a:bodyPr/>
        <a:lstStyle/>
        <a:p>
          <a:endParaRPr lang="fr-FR"/>
        </a:p>
      </dgm:t>
    </dgm:pt>
    <dgm:pt modelId="{9BB3BAF2-7259-F242-A297-9B17CE2F0A3C}">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Sentiment de solitude</a:t>
          </a:r>
        </a:p>
      </dgm:t>
    </dgm:pt>
    <dgm:pt modelId="{CAF4018D-66FE-EF40-BAB6-ADF196FFE4A4}" type="parTrans" cxnId="{EA5F427A-3A93-C54F-A1F4-936E26F97AA7}">
      <dgm:prSet/>
      <dgm:spPr/>
      <dgm:t>
        <a:bodyPr/>
        <a:lstStyle/>
        <a:p>
          <a:endParaRPr lang="fr-FR"/>
        </a:p>
      </dgm:t>
    </dgm:pt>
    <dgm:pt modelId="{D29B982A-2BF0-2A47-8A79-02891840AE7F}" type="sibTrans" cxnId="{EA5F427A-3A93-C54F-A1F4-936E26F97AA7}">
      <dgm:prSet/>
      <dgm:spPr/>
      <dgm:t>
        <a:bodyPr/>
        <a:lstStyle/>
        <a:p>
          <a:endParaRPr lang="fr-FR"/>
        </a:p>
      </dgm:t>
    </dgm:pt>
    <dgm:pt modelId="{D3ED2577-494C-B14E-BC9F-2DFB48621F72}">
      <dgm:prSet custT="1"/>
      <dgm:spPr>
        <a:solidFill>
          <a:srgbClr val="F3F4F4">
            <a:alpha val="90000"/>
          </a:srgbClr>
        </a:solidFill>
        <a:ln>
          <a:noFill/>
        </a:ln>
      </dgm:spPr>
      <dgm:t>
        <a:bodyPr/>
        <a:lstStyle/>
        <a:p>
          <a:pPr algn="l" rtl="0"/>
          <a:r>
            <a:rPr lang="fr-FR" sz="1400">
              <a:latin typeface="Century Gothic" charset="0"/>
              <a:ea typeface="Century Gothic" charset="0"/>
              <a:cs typeface="Century Gothic" charset="0"/>
            </a:rPr>
            <a:t>Dépression ou tristesse …	</a:t>
          </a:r>
        </a:p>
      </dgm:t>
    </dgm:pt>
    <dgm:pt modelId="{628F7354-A481-7544-99B9-E082D49032F0}" type="parTrans" cxnId="{9291C04E-96CC-F445-B736-83E910CD85D2}">
      <dgm:prSet/>
      <dgm:spPr/>
      <dgm:t>
        <a:bodyPr/>
        <a:lstStyle/>
        <a:p>
          <a:endParaRPr lang="fr-FR"/>
        </a:p>
      </dgm:t>
    </dgm:pt>
    <dgm:pt modelId="{0001E1C5-F918-EA40-ABD0-2D3083C17A14}" type="sibTrans" cxnId="{9291C04E-96CC-F445-B736-83E910CD85D2}">
      <dgm:prSet/>
      <dgm:spPr/>
      <dgm:t>
        <a:bodyPr/>
        <a:lstStyle/>
        <a:p>
          <a:endParaRPr lang="fr-FR"/>
        </a:p>
      </dgm:t>
    </dgm:pt>
    <dgm:pt modelId="{2A040F00-59C9-B647-9756-2239638B1F15}" type="pres">
      <dgm:prSet presAssocID="{7AF3706A-B48A-4648-8F1C-6A5C4E83CB3D}" presName="compositeShape" presStyleCnt="0">
        <dgm:presLayoutVars>
          <dgm:dir/>
          <dgm:resizeHandles/>
        </dgm:presLayoutVars>
      </dgm:prSet>
      <dgm:spPr/>
    </dgm:pt>
    <dgm:pt modelId="{A13F12CA-DB2C-0548-9698-CC9E860DB673}" type="pres">
      <dgm:prSet presAssocID="{7AF3706A-B48A-4648-8F1C-6A5C4E83CB3D}" presName="pyramid" presStyleLbl="node1" presStyleIdx="0" presStyleCnt="1" custLinFactNeighborX="3504"/>
      <dgm:spPr>
        <a:solidFill>
          <a:srgbClr val="32D2DE"/>
        </a:solidFill>
      </dgm:spPr>
    </dgm:pt>
    <dgm:pt modelId="{ED549A89-6F8D-A64F-8094-8F78FC9E8658}" type="pres">
      <dgm:prSet presAssocID="{7AF3706A-B48A-4648-8F1C-6A5C4E83CB3D}" presName="theList" presStyleCnt="0"/>
      <dgm:spPr/>
    </dgm:pt>
    <dgm:pt modelId="{757AD044-4796-9048-88A4-876A3FBE5523}" type="pres">
      <dgm:prSet presAssocID="{54D96679-428C-EB40-8578-1D38EFBFBE1F}" presName="aNode" presStyleLbl="fgAcc1" presStyleIdx="0" presStyleCnt="7" custLinFactY="83801" custLinFactNeighborX="-11297" custLinFactNeighborY="100000">
        <dgm:presLayoutVars>
          <dgm:bulletEnabled val="1"/>
        </dgm:presLayoutVars>
      </dgm:prSet>
      <dgm:spPr/>
    </dgm:pt>
    <dgm:pt modelId="{D947AB4E-D374-6049-AE52-1F6D609126D3}" type="pres">
      <dgm:prSet presAssocID="{54D96679-428C-EB40-8578-1D38EFBFBE1F}" presName="aSpace" presStyleCnt="0"/>
      <dgm:spPr/>
    </dgm:pt>
    <dgm:pt modelId="{AB4AF5FB-DBE6-694E-B93B-EE0021667C1B}" type="pres">
      <dgm:prSet presAssocID="{0F3CDE8D-FBDB-3543-A921-AD46A74ADBAC}" presName="aNode" presStyleLbl="fgAcc1" presStyleIdx="1" presStyleCnt="7" custLinFactY="83801" custLinFactNeighborX="-11297" custLinFactNeighborY="100000">
        <dgm:presLayoutVars>
          <dgm:bulletEnabled val="1"/>
        </dgm:presLayoutVars>
      </dgm:prSet>
      <dgm:spPr/>
    </dgm:pt>
    <dgm:pt modelId="{A8CC4243-B2DF-C443-BCA8-5B4873740491}" type="pres">
      <dgm:prSet presAssocID="{0F3CDE8D-FBDB-3543-A921-AD46A74ADBAC}" presName="aSpace" presStyleCnt="0"/>
      <dgm:spPr/>
    </dgm:pt>
    <dgm:pt modelId="{B1856605-2341-2D4C-B291-A07B11512410}" type="pres">
      <dgm:prSet presAssocID="{E3C75F9B-A416-8944-8C76-9CD20059D229}" presName="aNode" presStyleLbl="fgAcc1" presStyleIdx="2" presStyleCnt="7" custLinFactY="83801" custLinFactNeighborX="-11297" custLinFactNeighborY="100000">
        <dgm:presLayoutVars>
          <dgm:bulletEnabled val="1"/>
        </dgm:presLayoutVars>
      </dgm:prSet>
      <dgm:spPr/>
    </dgm:pt>
    <dgm:pt modelId="{EE0E4F67-D184-7141-B467-0905D9E76930}" type="pres">
      <dgm:prSet presAssocID="{E3C75F9B-A416-8944-8C76-9CD20059D229}" presName="aSpace" presStyleCnt="0"/>
      <dgm:spPr/>
    </dgm:pt>
    <dgm:pt modelId="{3678FE27-69A8-1A4F-BB3F-462EB37E29FA}" type="pres">
      <dgm:prSet presAssocID="{E9FFF0AD-7F9C-FC46-A585-48CDCF27653D}" presName="aNode" presStyleLbl="fgAcc1" presStyleIdx="3" presStyleCnt="7" custLinFactY="83801" custLinFactNeighborX="-11297" custLinFactNeighborY="100000">
        <dgm:presLayoutVars>
          <dgm:bulletEnabled val="1"/>
        </dgm:presLayoutVars>
      </dgm:prSet>
      <dgm:spPr/>
    </dgm:pt>
    <dgm:pt modelId="{DB37B4A2-7F9B-1A4B-A7E7-13FC377FA5B5}" type="pres">
      <dgm:prSet presAssocID="{E9FFF0AD-7F9C-FC46-A585-48CDCF27653D}" presName="aSpace" presStyleCnt="0"/>
      <dgm:spPr/>
    </dgm:pt>
    <dgm:pt modelId="{71DF0EC9-A746-5A4D-9C05-6FD85F2CE183}" type="pres">
      <dgm:prSet presAssocID="{E52B1B06-D1D0-104B-A91E-7F2435C6E3C9}" presName="aNode" presStyleLbl="fgAcc1" presStyleIdx="4" presStyleCnt="7" custLinFactY="83801" custLinFactNeighborX="-11297" custLinFactNeighborY="100000">
        <dgm:presLayoutVars>
          <dgm:bulletEnabled val="1"/>
        </dgm:presLayoutVars>
      </dgm:prSet>
      <dgm:spPr/>
    </dgm:pt>
    <dgm:pt modelId="{13FE086A-2444-9A4D-974C-693563064A9F}" type="pres">
      <dgm:prSet presAssocID="{E52B1B06-D1D0-104B-A91E-7F2435C6E3C9}" presName="aSpace" presStyleCnt="0"/>
      <dgm:spPr/>
    </dgm:pt>
    <dgm:pt modelId="{92E58A56-828D-1F47-A708-573DB60E9A50}" type="pres">
      <dgm:prSet presAssocID="{9BB3BAF2-7259-F242-A297-9B17CE2F0A3C}" presName="aNode" presStyleLbl="fgAcc1" presStyleIdx="5" presStyleCnt="7" custLinFactY="83801" custLinFactNeighborX="-11297" custLinFactNeighborY="100000">
        <dgm:presLayoutVars>
          <dgm:bulletEnabled val="1"/>
        </dgm:presLayoutVars>
      </dgm:prSet>
      <dgm:spPr/>
    </dgm:pt>
    <dgm:pt modelId="{0900D8E9-D76E-3F4B-8FA9-8BFF207B4147}" type="pres">
      <dgm:prSet presAssocID="{9BB3BAF2-7259-F242-A297-9B17CE2F0A3C}" presName="aSpace" presStyleCnt="0"/>
      <dgm:spPr/>
    </dgm:pt>
    <dgm:pt modelId="{7C576EF5-EBB4-0046-AE14-9A78A4BA9646}" type="pres">
      <dgm:prSet presAssocID="{D3ED2577-494C-B14E-BC9F-2DFB48621F72}" presName="aNode" presStyleLbl="fgAcc1" presStyleIdx="6" presStyleCnt="7" custLinFactY="81425" custLinFactNeighborX="-11297" custLinFactNeighborY="100000">
        <dgm:presLayoutVars>
          <dgm:bulletEnabled val="1"/>
        </dgm:presLayoutVars>
      </dgm:prSet>
      <dgm:spPr/>
    </dgm:pt>
    <dgm:pt modelId="{36398C01-DDC9-3F4E-8650-BBAE32EEBB2F}" type="pres">
      <dgm:prSet presAssocID="{D3ED2577-494C-B14E-BC9F-2DFB48621F72}" presName="aSpace" presStyleCnt="0"/>
      <dgm:spPr/>
    </dgm:pt>
  </dgm:ptLst>
  <dgm:cxnLst>
    <dgm:cxn modelId="{B4F2972F-F730-1A46-BDC0-32347092A991}" srcId="{7AF3706A-B48A-4648-8F1C-6A5C4E83CB3D}" destId="{E9FFF0AD-7F9C-FC46-A585-48CDCF27653D}" srcOrd="3" destOrd="0" parTransId="{61EE91EF-B2B1-AB45-A947-B506779A9678}" sibTransId="{9493F230-7E5D-2B4E-8D2C-153A82F8B0BC}"/>
    <dgm:cxn modelId="{339C1231-69FF-E148-B7C9-DEF99370CEC6}" type="presOf" srcId="{E3C75F9B-A416-8944-8C76-9CD20059D229}" destId="{B1856605-2341-2D4C-B291-A07B11512410}" srcOrd="0" destOrd="0" presId="urn:microsoft.com/office/officeart/2005/8/layout/pyramid2"/>
    <dgm:cxn modelId="{9291C04E-96CC-F445-B736-83E910CD85D2}" srcId="{7AF3706A-B48A-4648-8F1C-6A5C4E83CB3D}" destId="{D3ED2577-494C-B14E-BC9F-2DFB48621F72}" srcOrd="6" destOrd="0" parTransId="{628F7354-A481-7544-99B9-E082D49032F0}" sibTransId="{0001E1C5-F918-EA40-ABD0-2D3083C17A14}"/>
    <dgm:cxn modelId="{5AD0895D-477B-574D-886A-A433BF4B619F}" srcId="{7AF3706A-B48A-4648-8F1C-6A5C4E83CB3D}" destId="{E3C75F9B-A416-8944-8C76-9CD20059D229}" srcOrd="2" destOrd="0" parTransId="{1C5D28BA-8EAC-8745-83F1-5357AA5E22FE}" sibTransId="{A5015DAE-A0C3-594B-854A-AD094892E505}"/>
    <dgm:cxn modelId="{9170086F-4021-0540-87BD-5CE48DE6382C}" type="presOf" srcId="{0F3CDE8D-FBDB-3543-A921-AD46A74ADBAC}" destId="{AB4AF5FB-DBE6-694E-B93B-EE0021667C1B}" srcOrd="0" destOrd="0" presId="urn:microsoft.com/office/officeart/2005/8/layout/pyramid2"/>
    <dgm:cxn modelId="{039FF978-655D-2149-944B-E7760B4BEBB4}" type="presOf" srcId="{7AF3706A-B48A-4648-8F1C-6A5C4E83CB3D}" destId="{2A040F00-59C9-B647-9756-2239638B1F15}" srcOrd="0" destOrd="0" presId="urn:microsoft.com/office/officeart/2005/8/layout/pyramid2"/>
    <dgm:cxn modelId="{EA5F427A-3A93-C54F-A1F4-936E26F97AA7}" srcId="{7AF3706A-B48A-4648-8F1C-6A5C4E83CB3D}" destId="{9BB3BAF2-7259-F242-A297-9B17CE2F0A3C}" srcOrd="5" destOrd="0" parTransId="{CAF4018D-66FE-EF40-BAB6-ADF196FFE4A4}" sibTransId="{D29B982A-2BF0-2A47-8A79-02891840AE7F}"/>
    <dgm:cxn modelId="{499CB182-4D0C-3E4D-8582-1A0D7A18114B}" type="presOf" srcId="{E9FFF0AD-7F9C-FC46-A585-48CDCF27653D}" destId="{3678FE27-69A8-1A4F-BB3F-462EB37E29FA}" srcOrd="0" destOrd="0" presId="urn:microsoft.com/office/officeart/2005/8/layout/pyramid2"/>
    <dgm:cxn modelId="{989DA586-FED2-BA47-B4BC-58927C7A1C7F}" type="presOf" srcId="{E52B1B06-D1D0-104B-A91E-7F2435C6E3C9}" destId="{71DF0EC9-A746-5A4D-9C05-6FD85F2CE183}" srcOrd="0" destOrd="0" presId="urn:microsoft.com/office/officeart/2005/8/layout/pyramid2"/>
    <dgm:cxn modelId="{3FDB418D-4B92-BE48-955C-E426768F3C26}" srcId="{7AF3706A-B48A-4648-8F1C-6A5C4E83CB3D}" destId="{E52B1B06-D1D0-104B-A91E-7F2435C6E3C9}" srcOrd="4" destOrd="0" parTransId="{E69C7C64-E333-7F40-8307-EEFBC772AE13}" sibTransId="{ECFA825C-F1CE-1C4C-97F5-2D88CD846BF1}"/>
    <dgm:cxn modelId="{4615289F-89B1-2849-A1C4-4593D6783470}" type="presOf" srcId="{D3ED2577-494C-B14E-BC9F-2DFB48621F72}" destId="{7C576EF5-EBB4-0046-AE14-9A78A4BA9646}" srcOrd="0" destOrd="0" presId="urn:microsoft.com/office/officeart/2005/8/layout/pyramid2"/>
    <dgm:cxn modelId="{5F6488B2-D01C-FC4E-AB93-2C28FD56DADB}" srcId="{7AF3706A-B48A-4648-8F1C-6A5C4E83CB3D}" destId="{0F3CDE8D-FBDB-3543-A921-AD46A74ADBAC}" srcOrd="1" destOrd="0" parTransId="{990F1BB4-66A2-B94F-8BD2-BE29E5684E43}" sibTransId="{136F3567-7F2B-3545-AB45-2CA7A0D9C069}"/>
    <dgm:cxn modelId="{1372EBB5-95E2-4C44-BB7E-FB1A8E13C446}" srcId="{7AF3706A-B48A-4648-8F1C-6A5C4E83CB3D}" destId="{54D96679-428C-EB40-8578-1D38EFBFBE1F}" srcOrd="0" destOrd="0" parTransId="{EE65AE10-C181-4047-9D6B-81B1D1BA5BE8}" sibTransId="{8FB56F79-B197-844E-A7A8-4DA4BDB5EB61}"/>
    <dgm:cxn modelId="{B0595ADA-EAA8-404A-9072-3294CB76B849}" type="presOf" srcId="{9BB3BAF2-7259-F242-A297-9B17CE2F0A3C}" destId="{92E58A56-828D-1F47-A708-573DB60E9A50}" srcOrd="0" destOrd="0" presId="urn:microsoft.com/office/officeart/2005/8/layout/pyramid2"/>
    <dgm:cxn modelId="{1A0383FB-D7FD-7B49-84DD-B50DC532C492}" type="presOf" srcId="{54D96679-428C-EB40-8578-1D38EFBFBE1F}" destId="{757AD044-4796-9048-88A4-876A3FBE5523}" srcOrd="0" destOrd="0" presId="urn:microsoft.com/office/officeart/2005/8/layout/pyramid2"/>
    <dgm:cxn modelId="{34B4BEC8-72D3-434E-9162-47E3F8E0C0D8}" type="presParOf" srcId="{2A040F00-59C9-B647-9756-2239638B1F15}" destId="{A13F12CA-DB2C-0548-9698-CC9E860DB673}" srcOrd="0" destOrd="0" presId="urn:microsoft.com/office/officeart/2005/8/layout/pyramid2"/>
    <dgm:cxn modelId="{37FE85EF-42C0-1A42-B6DB-0B732D248C93}" type="presParOf" srcId="{2A040F00-59C9-B647-9756-2239638B1F15}" destId="{ED549A89-6F8D-A64F-8094-8F78FC9E8658}" srcOrd="1" destOrd="0" presId="urn:microsoft.com/office/officeart/2005/8/layout/pyramid2"/>
    <dgm:cxn modelId="{8EA98DF1-B157-3347-9132-704E1C7DF16B}" type="presParOf" srcId="{ED549A89-6F8D-A64F-8094-8F78FC9E8658}" destId="{757AD044-4796-9048-88A4-876A3FBE5523}" srcOrd="0" destOrd="0" presId="urn:microsoft.com/office/officeart/2005/8/layout/pyramid2"/>
    <dgm:cxn modelId="{E3972AD1-DDBA-774E-9D78-074FDCEC3E7F}" type="presParOf" srcId="{ED549A89-6F8D-A64F-8094-8F78FC9E8658}" destId="{D947AB4E-D374-6049-AE52-1F6D609126D3}" srcOrd="1" destOrd="0" presId="urn:microsoft.com/office/officeart/2005/8/layout/pyramid2"/>
    <dgm:cxn modelId="{2B0A3BA9-C708-1549-8B98-6B64E41172FE}" type="presParOf" srcId="{ED549A89-6F8D-A64F-8094-8F78FC9E8658}" destId="{AB4AF5FB-DBE6-694E-B93B-EE0021667C1B}" srcOrd="2" destOrd="0" presId="urn:microsoft.com/office/officeart/2005/8/layout/pyramid2"/>
    <dgm:cxn modelId="{C1B5A01B-E67E-D74B-803A-44BAC0BD526E}" type="presParOf" srcId="{ED549A89-6F8D-A64F-8094-8F78FC9E8658}" destId="{A8CC4243-B2DF-C443-BCA8-5B4873740491}" srcOrd="3" destOrd="0" presId="urn:microsoft.com/office/officeart/2005/8/layout/pyramid2"/>
    <dgm:cxn modelId="{432625D1-CC47-8D47-ACAA-41F43333DABF}" type="presParOf" srcId="{ED549A89-6F8D-A64F-8094-8F78FC9E8658}" destId="{B1856605-2341-2D4C-B291-A07B11512410}" srcOrd="4" destOrd="0" presId="urn:microsoft.com/office/officeart/2005/8/layout/pyramid2"/>
    <dgm:cxn modelId="{1F9E88D1-8F40-524A-B884-3BC6C473B93D}" type="presParOf" srcId="{ED549A89-6F8D-A64F-8094-8F78FC9E8658}" destId="{EE0E4F67-D184-7141-B467-0905D9E76930}" srcOrd="5" destOrd="0" presId="urn:microsoft.com/office/officeart/2005/8/layout/pyramid2"/>
    <dgm:cxn modelId="{AAD6C008-0662-3A44-ACD3-3EBD9DF723D7}" type="presParOf" srcId="{ED549A89-6F8D-A64F-8094-8F78FC9E8658}" destId="{3678FE27-69A8-1A4F-BB3F-462EB37E29FA}" srcOrd="6" destOrd="0" presId="urn:microsoft.com/office/officeart/2005/8/layout/pyramid2"/>
    <dgm:cxn modelId="{F3D85260-9C26-FF46-99B7-E7249CDCF086}" type="presParOf" srcId="{ED549A89-6F8D-A64F-8094-8F78FC9E8658}" destId="{DB37B4A2-7F9B-1A4B-A7E7-13FC377FA5B5}" srcOrd="7" destOrd="0" presId="urn:microsoft.com/office/officeart/2005/8/layout/pyramid2"/>
    <dgm:cxn modelId="{6C139DF3-EC32-1948-9407-E929F3BFE7D7}" type="presParOf" srcId="{ED549A89-6F8D-A64F-8094-8F78FC9E8658}" destId="{71DF0EC9-A746-5A4D-9C05-6FD85F2CE183}" srcOrd="8" destOrd="0" presId="urn:microsoft.com/office/officeart/2005/8/layout/pyramid2"/>
    <dgm:cxn modelId="{F6929917-0C73-F94B-845F-7FEB4404BFCD}" type="presParOf" srcId="{ED549A89-6F8D-A64F-8094-8F78FC9E8658}" destId="{13FE086A-2444-9A4D-974C-693563064A9F}" srcOrd="9" destOrd="0" presId="urn:microsoft.com/office/officeart/2005/8/layout/pyramid2"/>
    <dgm:cxn modelId="{10108B21-DB9A-FF46-85C7-246105131958}" type="presParOf" srcId="{ED549A89-6F8D-A64F-8094-8F78FC9E8658}" destId="{92E58A56-828D-1F47-A708-573DB60E9A50}" srcOrd="10" destOrd="0" presId="urn:microsoft.com/office/officeart/2005/8/layout/pyramid2"/>
    <dgm:cxn modelId="{59B5E485-D96E-B94E-B189-642A7FBF8284}" type="presParOf" srcId="{ED549A89-6F8D-A64F-8094-8F78FC9E8658}" destId="{0900D8E9-D76E-3F4B-8FA9-8BFF207B4147}" srcOrd="11" destOrd="0" presId="urn:microsoft.com/office/officeart/2005/8/layout/pyramid2"/>
    <dgm:cxn modelId="{3C976C38-5F6B-5941-BE37-6BA4920B84B4}" type="presParOf" srcId="{ED549A89-6F8D-A64F-8094-8F78FC9E8658}" destId="{7C576EF5-EBB4-0046-AE14-9A78A4BA9646}" srcOrd="12" destOrd="0" presId="urn:microsoft.com/office/officeart/2005/8/layout/pyramid2"/>
    <dgm:cxn modelId="{AA78FAEA-58EA-564F-8F4A-E20204CC3AEE}" type="presParOf" srcId="{ED549A89-6F8D-A64F-8094-8F78FC9E8658}" destId="{36398C01-DDC9-3F4E-8650-BBAE32EEBB2F}" srcOrd="13"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AF3706A-B48A-4648-8F1C-6A5C4E83CB3D}" type="doc">
      <dgm:prSet loTypeId="urn:microsoft.com/office/officeart/2005/8/layout/pyramid2" loCatId="pyramid" qsTypeId="urn:microsoft.com/office/officeart/2005/8/quickstyle/simple4" qsCatId="simple" csTypeId="urn:microsoft.com/office/officeart/2005/8/colors/accent1_2" csCatId="accent1" phldr="1"/>
      <dgm:spPr/>
      <dgm:t>
        <a:bodyPr/>
        <a:lstStyle/>
        <a:p>
          <a:endParaRPr lang="fr-FR"/>
        </a:p>
      </dgm:t>
    </dgm:pt>
    <dgm:pt modelId="{54D96679-428C-EB40-8578-1D38EFBFBE1F}">
      <dgm:prSet custT="1"/>
      <dgm:spPr>
        <a:solidFill>
          <a:srgbClr val="F3F4F4">
            <a:alpha val="90000"/>
          </a:srgbClr>
        </a:solidFill>
        <a:ln>
          <a:noFill/>
        </a:ln>
      </dgm:spPr>
      <dgm:t>
        <a:bodyPr/>
        <a:lstStyle/>
        <a:p>
          <a:pPr algn="l" rtl="0"/>
          <a:r>
            <a:rPr lang="fr-FR" sz="1400">
              <a:latin typeface="Century Gothic" panose="020B0502020202020204" pitchFamily="34" charset="0"/>
            </a:rPr>
            <a:t>Manger beaucoup plus ou beaucoup moins</a:t>
          </a:r>
          <a:endParaRPr lang="fr-FR" sz="1400">
            <a:latin typeface="Century Gothic" panose="020B0502020202020204" pitchFamily="34" charset="0"/>
            <a:ea typeface="Century Gothic" charset="0"/>
            <a:cs typeface="Century Gothic" charset="0"/>
          </a:endParaRPr>
        </a:p>
      </dgm:t>
    </dgm:pt>
    <dgm:pt modelId="{EE65AE10-C181-4047-9D6B-81B1D1BA5BE8}" type="parTrans" cxnId="{1372EBB5-95E2-4C44-BB7E-FB1A8E13C446}">
      <dgm:prSet/>
      <dgm:spPr/>
      <dgm:t>
        <a:bodyPr/>
        <a:lstStyle/>
        <a:p>
          <a:endParaRPr lang="fr-FR"/>
        </a:p>
      </dgm:t>
    </dgm:pt>
    <dgm:pt modelId="{8FB56F79-B197-844E-A7A8-4DA4BDB5EB61}" type="sibTrans" cxnId="{1372EBB5-95E2-4C44-BB7E-FB1A8E13C446}">
      <dgm:prSet/>
      <dgm:spPr/>
      <dgm:t>
        <a:bodyPr/>
        <a:lstStyle/>
        <a:p>
          <a:endParaRPr lang="fr-FR"/>
        </a:p>
      </dgm:t>
    </dgm:pt>
    <dgm:pt modelId="{0F3CDE8D-FBDB-3543-A921-AD46A74ADBAC}">
      <dgm:prSet custT="1"/>
      <dgm:spPr>
        <a:solidFill>
          <a:srgbClr val="F3F4F4">
            <a:alpha val="90000"/>
          </a:srgbClr>
        </a:solidFill>
        <a:ln>
          <a:noFill/>
        </a:ln>
      </dgm:spPr>
      <dgm:t>
        <a:bodyPr/>
        <a:lstStyle/>
        <a:p>
          <a:pPr algn="l" rtl="0"/>
          <a:r>
            <a:rPr lang="fr-FR" sz="1400">
              <a:latin typeface="Century Gothic" panose="020B0502020202020204" pitchFamily="34" charset="0"/>
            </a:rPr>
            <a:t>Dormir beaucoup plus ou beaucoup moins</a:t>
          </a:r>
          <a:endParaRPr lang="fr-FR" sz="1400">
            <a:latin typeface="Century Gothic" panose="020B0502020202020204" pitchFamily="34" charset="0"/>
            <a:ea typeface="Century Gothic" charset="0"/>
            <a:cs typeface="Century Gothic" charset="0"/>
          </a:endParaRPr>
        </a:p>
      </dgm:t>
    </dgm:pt>
    <dgm:pt modelId="{990F1BB4-66A2-B94F-8BD2-BE29E5684E43}" type="parTrans" cxnId="{5F6488B2-D01C-FC4E-AB93-2C28FD56DADB}">
      <dgm:prSet/>
      <dgm:spPr/>
      <dgm:t>
        <a:bodyPr/>
        <a:lstStyle/>
        <a:p>
          <a:endParaRPr lang="fr-FR"/>
        </a:p>
      </dgm:t>
    </dgm:pt>
    <dgm:pt modelId="{136F3567-7F2B-3545-AB45-2CA7A0D9C069}" type="sibTrans" cxnId="{5F6488B2-D01C-FC4E-AB93-2C28FD56DADB}">
      <dgm:prSet/>
      <dgm:spPr/>
      <dgm:t>
        <a:bodyPr/>
        <a:lstStyle/>
        <a:p>
          <a:endParaRPr lang="fr-FR"/>
        </a:p>
      </dgm:t>
    </dgm:pt>
    <dgm:pt modelId="{E3C75F9B-A416-8944-8C76-9CD20059D229}">
      <dgm:prSet custT="1"/>
      <dgm:spPr>
        <a:solidFill>
          <a:srgbClr val="F3F4F4">
            <a:alpha val="90000"/>
          </a:srgbClr>
        </a:solidFill>
        <a:ln>
          <a:noFill/>
        </a:ln>
      </dgm:spPr>
      <dgm:t>
        <a:bodyPr/>
        <a:lstStyle/>
        <a:p>
          <a:pPr algn="l" rtl="0"/>
          <a:r>
            <a:rPr lang="fr-FR" sz="1400">
              <a:latin typeface="Century Gothic" panose="020B0502020202020204" pitchFamily="34" charset="0"/>
            </a:rPr>
            <a:t>Se couper de son réseau social</a:t>
          </a:r>
          <a:endParaRPr lang="fr-FR" sz="1400">
            <a:latin typeface="Century Gothic" panose="020B0502020202020204" pitchFamily="34" charset="0"/>
            <a:ea typeface="Century Gothic" charset="0"/>
            <a:cs typeface="Century Gothic" charset="0"/>
          </a:endParaRPr>
        </a:p>
      </dgm:t>
    </dgm:pt>
    <dgm:pt modelId="{1C5D28BA-8EAC-8745-83F1-5357AA5E22FE}" type="parTrans" cxnId="{5AD0895D-477B-574D-886A-A433BF4B619F}">
      <dgm:prSet/>
      <dgm:spPr/>
      <dgm:t>
        <a:bodyPr/>
        <a:lstStyle/>
        <a:p>
          <a:endParaRPr lang="fr-FR"/>
        </a:p>
      </dgm:t>
    </dgm:pt>
    <dgm:pt modelId="{A5015DAE-A0C3-594B-854A-AD094892E505}" type="sibTrans" cxnId="{5AD0895D-477B-574D-886A-A433BF4B619F}">
      <dgm:prSet/>
      <dgm:spPr/>
      <dgm:t>
        <a:bodyPr/>
        <a:lstStyle/>
        <a:p>
          <a:endParaRPr lang="fr-FR"/>
        </a:p>
      </dgm:t>
    </dgm:pt>
    <dgm:pt modelId="{E9FFF0AD-7F9C-FC46-A585-48CDCF27653D}">
      <dgm:prSet custT="1"/>
      <dgm:spPr>
        <a:solidFill>
          <a:srgbClr val="F3F4F4">
            <a:alpha val="90000"/>
          </a:srgbClr>
        </a:solidFill>
        <a:ln>
          <a:noFill/>
        </a:ln>
      </dgm:spPr>
      <dgm:t>
        <a:bodyPr/>
        <a:lstStyle/>
        <a:p>
          <a:pPr algn="l" rtl="0"/>
          <a:r>
            <a:rPr lang="fr-FR" sz="1400">
              <a:latin typeface="Century Gothic" panose="020B0502020202020204" pitchFamily="34" charset="0"/>
            </a:rPr>
            <a:t>Procrastination, fuite des responsabilités</a:t>
          </a:r>
          <a:endParaRPr lang="fr-FR" sz="1400">
            <a:latin typeface="Century Gothic" panose="020B0502020202020204" pitchFamily="34" charset="0"/>
            <a:ea typeface="Century Gothic" charset="0"/>
            <a:cs typeface="Century Gothic" charset="0"/>
          </a:endParaRPr>
        </a:p>
      </dgm:t>
    </dgm:pt>
    <dgm:pt modelId="{61EE91EF-B2B1-AB45-A947-B506779A9678}" type="parTrans" cxnId="{B4F2972F-F730-1A46-BDC0-32347092A991}">
      <dgm:prSet/>
      <dgm:spPr/>
      <dgm:t>
        <a:bodyPr/>
        <a:lstStyle/>
        <a:p>
          <a:endParaRPr lang="fr-FR"/>
        </a:p>
      </dgm:t>
    </dgm:pt>
    <dgm:pt modelId="{9493F230-7E5D-2B4E-8D2C-153A82F8B0BC}" type="sibTrans" cxnId="{B4F2972F-F730-1A46-BDC0-32347092A991}">
      <dgm:prSet/>
      <dgm:spPr/>
      <dgm:t>
        <a:bodyPr/>
        <a:lstStyle/>
        <a:p>
          <a:endParaRPr lang="fr-FR"/>
        </a:p>
      </dgm:t>
    </dgm:pt>
    <dgm:pt modelId="{E52B1B06-D1D0-104B-A91E-7F2435C6E3C9}">
      <dgm:prSet custT="1"/>
      <dgm:spPr>
        <a:solidFill>
          <a:srgbClr val="F3F4F4">
            <a:alpha val="90000"/>
          </a:srgbClr>
        </a:solidFill>
        <a:ln>
          <a:noFill/>
        </a:ln>
      </dgm:spPr>
      <dgm:t>
        <a:bodyPr/>
        <a:lstStyle/>
        <a:p>
          <a:pPr algn="l" rtl="0"/>
          <a:r>
            <a:rPr lang="fr-FR" sz="1400">
              <a:latin typeface="Century Gothic" panose="020B0502020202020204" pitchFamily="34" charset="0"/>
            </a:rPr>
            <a:t>Abus d'alcool, de cigarettes ou de médicaments</a:t>
          </a:r>
          <a:endParaRPr lang="fr-FR" sz="1400">
            <a:latin typeface="Century Gothic" panose="020B0502020202020204" pitchFamily="34" charset="0"/>
            <a:ea typeface="Century Gothic" charset="0"/>
            <a:cs typeface="Century Gothic" charset="0"/>
          </a:endParaRPr>
        </a:p>
      </dgm:t>
    </dgm:pt>
    <dgm:pt modelId="{E69C7C64-E333-7F40-8307-EEFBC772AE13}" type="parTrans" cxnId="{3FDB418D-4B92-BE48-955C-E426768F3C26}">
      <dgm:prSet/>
      <dgm:spPr/>
      <dgm:t>
        <a:bodyPr/>
        <a:lstStyle/>
        <a:p>
          <a:endParaRPr lang="fr-FR"/>
        </a:p>
      </dgm:t>
    </dgm:pt>
    <dgm:pt modelId="{ECFA825C-F1CE-1C4C-97F5-2D88CD846BF1}" type="sibTrans" cxnId="{3FDB418D-4B92-BE48-955C-E426768F3C26}">
      <dgm:prSet/>
      <dgm:spPr/>
      <dgm:t>
        <a:bodyPr/>
        <a:lstStyle/>
        <a:p>
          <a:endParaRPr lang="fr-FR"/>
        </a:p>
      </dgm:t>
    </dgm:pt>
    <dgm:pt modelId="{9BB3BAF2-7259-F242-A297-9B17CE2F0A3C}">
      <dgm:prSet custT="1"/>
      <dgm:spPr>
        <a:solidFill>
          <a:srgbClr val="F3F4F4">
            <a:alpha val="90000"/>
          </a:srgbClr>
        </a:solidFill>
        <a:ln>
          <a:noFill/>
        </a:ln>
      </dgm:spPr>
      <dgm:t>
        <a:bodyPr/>
        <a:lstStyle/>
        <a:p>
          <a:pPr algn="l" rtl="0"/>
          <a:r>
            <a:rPr lang="fr-FR" sz="1400">
              <a:latin typeface="Century Gothic" panose="020B0502020202020204" pitchFamily="34" charset="0"/>
            </a:rPr>
            <a:t>Suractivité dans certains domaines (sport, shopping)…</a:t>
          </a:r>
          <a:endParaRPr lang="fr-FR" sz="1400">
            <a:latin typeface="Century Gothic" panose="020B0502020202020204" pitchFamily="34" charset="0"/>
            <a:ea typeface="Century Gothic" charset="0"/>
            <a:cs typeface="Century Gothic" charset="0"/>
          </a:endParaRPr>
        </a:p>
      </dgm:t>
    </dgm:pt>
    <dgm:pt modelId="{CAF4018D-66FE-EF40-BAB6-ADF196FFE4A4}" type="parTrans" cxnId="{EA5F427A-3A93-C54F-A1F4-936E26F97AA7}">
      <dgm:prSet/>
      <dgm:spPr/>
      <dgm:t>
        <a:bodyPr/>
        <a:lstStyle/>
        <a:p>
          <a:endParaRPr lang="fr-FR"/>
        </a:p>
      </dgm:t>
    </dgm:pt>
    <dgm:pt modelId="{D29B982A-2BF0-2A47-8A79-02891840AE7F}" type="sibTrans" cxnId="{EA5F427A-3A93-C54F-A1F4-936E26F97AA7}">
      <dgm:prSet/>
      <dgm:spPr/>
      <dgm:t>
        <a:bodyPr/>
        <a:lstStyle/>
        <a:p>
          <a:endParaRPr lang="fr-FR"/>
        </a:p>
      </dgm:t>
    </dgm:pt>
    <dgm:pt modelId="{2A040F00-59C9-B647-9756-2239638B1F15}" type="pres">
      <dgm:prSet presAssocID="{7AF3706A-B48A-4648-8F1C-6A5C4E83CB3D}" presName="compositeShape" presStyleCnt="0">
        <dgm:presLayoutVars>
          <dgm:dir/>
          <dgm:resizeHandles/>
        </dgm:presLayoutVars>
      </dgm:prSet>
      <dgm:spPr/>
    </dgm:pt>
    <dgm:pt modelId="{A13F12CA-DB2C-0548-9698-CC9E860DB673}" type="pres">
      <dgm:prSet presAssocID="{7AF3706A-B48A-4648-8F1C-6A5C4E83CB3D}" presName="pyramid" presStyleLbl="node1" presStyleIdx="0" presStyleCnt="1" custLinFactNeighborX="3504"/>
      <dgm:spPr>
        <a:solidFill>
          <a:srgbClr val="32D2DE"/>
        </a:solidFill>
      </dgm:spPr>
    </dgm:pt>
    <dgm:pt modelId="{ED549A89-6F8D-A64F-8094-8F78FC9E8658}" type="pres">
      <dgm:prSet presAssocID="{7AF3706A-B48A-4648-8F1C-6A5C4E83CB3D}" presName="theList" presStyleCnt="0"/>
      <dgm:spPr/>
    </dgm:pt>
    <dgm:pt modelId="{757AD044-4796-9048-88A4-876A3FBE5523}" type="pres">
      <dgm:prSet presAssocID="{54D96679-428C-EB40-8578-1D38EFBFBE1F}" presName="aNode" presStyleLbl="fgAcc1" presStyleIdx="0" presStyleCnt="6" custLinFactY="83801" custLinFactNeighborX="-11297" custLinFactNeighborY="100000">
        <dgm:presLayoutVars>
          <dgm:bulletEnabled val="1"/>
        </dgm:presLayoutVars>
      </dgm:prSet>
      <dgm:spPr/>
    </dgm:pt>
    <dgm:pt modelId="{D947AB4E-D374-6049-AE52-1F6D609126D3}" type="pres">
      <dgm:prSet presAssocID="{54D96679-428C-EB40-8578-1D38EFBFBE1F}" presName="aSpace" presStyleCnt="0"/>
      <dgm:spPr/>
    </dgm:pt>
    <dgm:pt modelId="{AB4AF5FB-DBE6-694E-B93B-EE0021667C1B}" type="pres">
      <dgm:prSet presAssocID="{0F3CDE8D-FBDB-3543-A921-AD46A74ADBAC}" presName="aNode" presStyleLbl="fgAcc1" presStyleIdx="1" presStyleCnt="6" custLinFactY="83801" custLinFactNeighborX="-11297" custLinFactNeighborY="100000">
        <dgm:presLayoutVars>
          <dgm:bulletEnabled val="1"/>
        </dgm:presLayoutVars>
      </dgm:prSet>
      <dgm:spPr/>
    </dgm:pt>
    <dgm:pt modelId="{A8CC4243-B2DF-C443-BCA8-5B4873740491}" type="pres">
      <dgm:prSet presAssocID="{0F3CDE8D-FBDB-3543-A921-AD46A74ADBAC}" presName="aSpace" presStyleCnt="0"/>
      <dgm:spPr/>
    </dgm:pt>
    <dgm:pt modelId="{B1856605-2341-2D4C-B291-A07B11512410}" type="pres">
      <dgm:prSet presAssocID="{E3C75F9B-A416-8944-8C76-9CD20059D229}" presName="aNode" presStyleLbl="fgAcc1" presStyleIdx="2" presStyleCnt="6" custLinFactY="83801" custLinFactNeighborX="-11297" custLinFactNeighborY="100000">
        <dgm:presLayoutVars>
          <dgm:bulletEnabled val="1"/>
        </dgm:presLayoutVars>
      </dgm:prSet>
      <dgm:spPr/>
    </dgm:pt>
    <dgm:pt modelId="{EE0E4F67-D184-7141-B467-0905D9E76930}" type="pres">
      <dgm:prSet presAssocID="{E3C75F9B-A416-8944-8C76-9CD20059D229}" presName="aSpace" presStyleCnt="0"/>
      <dgm:spPr/>
    </dgm:pt>
    <dgm:pt modelId="{3678FE27-69A8-1A4F-BB3F-462EB37E29FA}" type="pres">
      <dgm:prSet presAssocID="{E9FFF0AD-7F9C-FC46-A585-48CDCF27653D}" presName="aNode" presStyleLbl="fgAcc1" presStyleIdx="3" presStyleCnt="6" custLinFactY="83801" custLinFactNeighborX="-11297" custLinFactNeighborY="100000">
        <dgm:presLayoutVars>
          <dgm:bulletEnabled val="1"/>
        </dgm:presLayoutVars>
      </dgm:prSet>
      <dgm:spPr/>
    </dgm:pt>
    <dgm:pt modelId="{DB37B4A2-7F9B-1A4B-A7E7-13FC377FA5B5}" type="pres">
      <dgm:prSet presAssocID="{E9FFF0AD-7F9C-FC46-A585-48CDCF27653D}" presName="aSpace" presStyleCnt="0"/>
      <dgm:spPr/>
    </dgm:pt>
    <dgm:pt modelId="{71DF0EC9-A746-5A4D-9C05-6FD85F2CE183}" type="pres">
      <dgm:prSet presAssocID="{E52B1B06-D1D0-104B-A91E-7F2435C6E3C9}" presName="aNode" presStyleLbl="fgAcc1" presStyleIdx="4" presStyleCnt="6" custLinFactY="83801" custLinFactNeighborX="-11297" custLinFactNeighborY="100000">
        <dgm:presLayoutVars>
          <dgm:bulletEnabled val="1"/>
        </dgm:presLayoutVars>
      </dgm:prSet>
      <dgm:spPr/>
    </dgm:pt>
    <dgm:pt modelId="{13FE086A-2444-9A4D-974C-693563064A9F}" type="pres">
      <dgm:prSet presAssocID="{E52B1B06-D1D0-104B-A91E-7F2435C6E3C9}" presName="aSpace" presStyleCnt="0"/>
      <dgm:spPr/>
    </dgm:pt>
    <dgm:pt modelId="{92E58A56-828D-1F47-A708-573DB60E9A50}" type="pres">
      <dgm:prSet presAssocID="{9BB3BAF2-7259-F242-A297-9B17CE2F0A3C}" presName="aNode" presStyleLbl="fgAcc1" presStyleIdx="5" presStyleCnt="6" custLinFactY="83801" custLinFactNeighborX="-11297" custLinFactNeighborY="100000">
        <dgm:presLayoutVars>
          <dgm:bulletEnabled val="1"/>
        </dgm:presLayoutVars>
      </dgm:prSet>
      <dgm:spPr/>
    </dgm:pt>
    <dgm:pt modelId="{0900D8E9-D76E-3F4B-8FA9-8BFF207B4147}" type="pres">
      <dgm:prSet presAssocID="{9BB3BAF2-7259-F242-A297-9B17CE2F0A3C}" presName="aSpace" presStyleCnt="0"/>
      <dgm:spPr/>
    </dgm:pt>
  </dgm:ptLst>
  <dgm:cxnLst>
    <dgm:cxn modelId="{B4F2972F-F730-1A46-BDC0-32347092A991}" srcId="{7AF3706A-B48A-4648-8F1C-6A5C4E83CB3D}" destId="{E9FFF0AD-7F9C-FC46-A585-48CDCF27653D}" srcOrd="3" destOrd="0" parTransId="{61EE91EF-B2B1-AB45-A947-B506779A9678}" sibTransId="{9493F230-7E5D-2B4E-8D2C-153A82F8B0BC}"/>
    <dgm:cxn modelId="{339C1231-69FF-E148-B7C9-DEF99370CEC6}" type="presOf" srcId="{E3C75F9B-A416-8944-8C76-9CD20059D229}" destId="{B1856605-2341-2D4C-B291-A07B11512410}" srcOrd="0" destOrd="0" presId="urn:microsoft.com/office/officeart/2005/8/layout/pyramid2"/>
    <dgm:cxn modelId="{5AD0895D-477B-574D-886A-A433BF4B619F}" srcId="{7AF3706A-B48A-4648-8F1C-6A5C4E83CB3D}" destId="{E3C75F9B-A416-8944-8C76-9CD20059D229}" srcOrd="2" destOrd="0" parTransId="{1C5D28BA-8EAC-8745-83F1-5357AA5E22FE}" sibTransId="{A5015DAE-A0C3-594B-854A-AD094892E505}"/>
    <dgm:cxn modelId="{9170086F-4021-0540-87BD-5CE48DE6382C}" type="presOf" srcId="{0F3CDE8D-FBDB-3543-A921-AD46A74ADBAC}" destId="{AB4AF5FB-DBE6-694E-B93B-EE0021667C1B}" srcOrd="0" destOrd="0" presId="urn:microsoft.com/office/officeart/2005/8/layout/pyramid2"/>
    <dgm:cxn modelId="{039FF978-655D-2149-944B-E7760B4BEBB4}" type="presOf" srcId="{7AF3706A-B48A-4648-8F1C-6A5C4E83CB3D}" destId="{2A040F00-59C9-B647-9756-2239638B1F15}" srcOrd="0" destOrd="0" presId="urn:microsoft.com/office/officeart/2005/8/layout/pyramid2"/>
    <dgm:cxn modelId="{EA5F427A-3A93-C54F-A1F4-936E26F97AA7}" srcId="{7AF3706A-B48A-4648-8F1C-6A5C4E83CB3D}" destId="{9BB3BAF2-7259-F242-A297-9B17CE2F0A3C}" srcOrd="5" destOrd="0" parTransId="{CAF4018D-66FE-EF40-BAB6-ADF196FFE4A4}" sibTransId="{D29B982A-2BF0-2A47-8A79-02891840AE7F}"/>
    <dgm:cxn modelId="{499CB182-4D0C-3E4D-8582-1A0D7A18114B}" type="presOf" srcId="{E9FFF0AD-7F9C-FC46-A585-48CDCF27653D}" destId="{3678FE27-69A8-1A4F-BB3F-462EB37E29FA}" srcOrd="0" destOrd="0" presId="urn:microsoft.com/office/officeart/2005/8/layout/pyramid2"/>
    <dgm:cxn modelId="{989DA586-FED2-BA47-B4BC-58927C7A1C7F}" type="presOf" srcId="{E52B1B06-D1D0-104B-A91E-7F2435C6E3C9}" destId="{71DF0EC9-A746-5A4D-9C05-6FD85F2CE183}" srcOrd="0" destOrd="0" presId="urn:microsoft.com/office/officeart/2005/8/layout/pyramid2"/>
    <dgm:cxn modelId="{3FDB418D-4B92-BE48-955C-E426768F3C26}" srcId="{7AF3706A-B48A-4648-8F1C-6A5C4E83CB3D}" destId="{E52B1B06-D1D0-104B-A91E-7F2435C6E3C9}" srcOrd="4" destOrd="0" parTransId="{E69C7C64-E333-7F40-8307-EEFBC772AE13}" sibTransId="{ECFA825C-F1CE-1C4C-97F5-2D88CD846BF1}"/>
    <dgm:cxn modelId="{5F6488B2-D01C-FC4E-AB93-2C28FD56DADB}" srcId="{7AF3706A-B48A-4648-8F1C-6A5C4E83CB3D}" destId="{0F3CDE8D-FBDB-3543-A921-AD46A74ADBAC}" srcOrd="1" destOrd="0" parTransId="{990F1BB4-66A2-B94F-8BD2-BE29E5684E43}" sibTransId="{136F3567-7F2B-3545-AB45-2CA7A0D9C069}"/>
    <dgm:cxn modelId="{1372EBB5-95E2-4C44-BB7E-FB1A8E13C446}" srcId="{7AF3706A-B48A-4648-8F1C-6A5C4E83CB3D}" destId="{54D96679-428C-EB40-8578-1D38EFBFBE1F}" srcOrd="0" destOrd="0" parTransId="{EE65AE10-C181-4047-9D6B-81B1D1BA5BE8}" sibTransId="{8FB56F79-B197-844E-A7A8-4DA4BDB5EB61}"/>
    <dgm:cxn modelId="{B0595ADA-EAA8-404A-9072-3294CB76B849}" type="presOf" srcId="{9BB3BAF2-7259-F242-A297-9B17CE2F0A3C}" destId="{92E58A56-828D-1F47-A708-573DB60E9A50}" srcOrd="0" destOrd="0" presId="urn:microsoft.com/office/officeart/2005/8/layout/pyramid2"/>
    <dgm:cxn modelId="{1A0383FB-D7FD-7B49-84DD-B50DC532C492}" type="presOf" srcId="{54D96679-428C-EB40-8578-1D38EFBFBE1F}" destId="{757AD044-4796-9048-88A4-876A3FBE5523}" srcOrd="0" destOrd="0" presId="urn:microsoft.com/office/officeart/2005/8/layout/pyramid2"/>
    <dgm:cxn modelId="{34B4BEC8-72D3-434E-9162-47E3F8E0C0D8}" type="presParOf" srcId="{2A040F00-59C9-B647-9756-2239638B1F15}" destId="{A13F12CA-DB2C-0548-9698-CC9E860DB673}" srcOrd="0" destOrd="0" presId="urn:microsoft.com/office/officeart/2005/8/layout/pyramid2"/>
    <dgm:cxn modelId="{37FE85EF-42C0-1A42-B6DB-0B732D248C93}" type="presParOf" srcId="{2A040F00-59C9-B647-9756-2239638B1F15}" destId="{ED549A89-6F8D-A64F-8094-8F78FC9E8658}" srcOrd="1" destOrd="0" presId="urn:microsoft.com/office/officeart/2005/8/layout/pyramid2"/>
    <dgm:cxn modelId="{8EA98DF1-B157-3347-9132-704E1C7DF16B}" type="presParOf" srcId="{ED549A89-6F8D-A64F-8094-8F78FC9E8658}" destId="{757AD044-4796-9048-88A4-876A3FBE5523}" srcOrd="0" destOrd="0" presId="urn:microsoft.com/office/officeart/2005/8/layout/pyramid2"/>
    <dgm:cxn modelId="{E3972AD1-DDBA-774E-9D78-074FDCEC3E7F}" type="presParOf" srcId="{ED549A89-6F8D-A64F-8094-8F78FC9E8658}" destId="{D947AB4E-D374-6049-AE52-1F6D609126D3}" srcOrd="1" destOrd="0" presId="urn:microsoft.com/office/officeart/2005/8/layout/pyramid2"/>
    <dgm:cxn modelId="{2B0A3BA9-C708-1549-8B98-6B64E41172FE}" type="presParOf" srcId="{ED549A89-6F8D-A64F-8094-8F78FC9E8658}" destId="{AB4AF5FB-DBE6-694E-B93B-EE0021667C1B}" srcOrd="2" destOrd="0" presId="urn:microsoft.com/office/officeart/2005/8/layout/pyramid2"/>
    <dgm:cxn modelId="{C1B5A01B-E67E-D74B-803A-44BAC0BD526E}" type="presParOf" srcId="{ED549A89-6F8D-A64F-8094-8F78FC9E8658}" destId="{A8CC4243-B2DF-C443-BCA8-5B4873740491}" srcOrd="3" destOrd="0" presId="urn:microsoft.com/office/officeart/2005/8/layout/pyramid2"/>
    <dgm:cxn modelId="{432625D1-CC47-8D47-ACAA-41F43333DABF}" type="presParOf" srcId="{ED549A89-6F8D-A64F-8094-8F78FC9E8658}" destId="{B1856605-2341-2D4C-B291-A07B11512410}" srcOrd="4" destOrd="0" presId="urn:microsoft.com/office/officeart/2005/8/layout/pyramid2"/>
    <dgm:cxn modelId="{1F9E88D1-8F40-524A-B884-3BC6C473B93D}" type="presParOf" srcId="{ED549A89-6F8D-A64F-8094-8F78FC9E8658}" destId="{EE0E4F67-D184-7141-B467-0905D9E76930}" srcOrd="5" destOrd="0" presId="urn:microsoft.com/office/officeart/2005/8/layout/pyramid2"/>
    <dgm:cxn modelId="{AAD6C008-0662-3A44-ACD3-3EBD9DF723D7}" type="presParOf" srcId="{ED549A89-6F8D-A64F-8094-8F78FC9E8658}" destId="{3678FE27-69A8-1A4F-BB3F-462EB37E29FA}" srcOrd="6" destOrd="0" presId="urn:microsoft.com/office/officeart/2005/8/layout/pyramid2"/>
    <dgm:cxn modelId="{F3D85260-9C26-FF46-99B7-E7249CDCF086}" type="presParOf" srcId="{ED549A89-6F8D-A64F-8094-8F78FC9E8658}" destId="{DB37B4A2-7F9B-1A4B-A7E7-13FC377FA5B5}" srcOrd="7" destOrd="0" presId="urn:microsoft.com/office/officeart/2005/8/layout/pyramid2"/>
    <dgm:cxn modelId="{6C139DF3-EC32-1948-9407-E929F3BFE7D7}" type="presParOf" srcId="{ED549A89-6F8D-A64F-8094-8F78FC9E8658}" destId="{71DF0EC9-A746-5A4D-9C05-6FD85F2CE183}" srcOrd="8" destOrd="0" presId="urn:microsoft.com/office/officeart/2005/8/layout/pyramid2"/>
    <dgm:cxn modelId="{F6929917-0C73-F94B-845F-7FEB4404BFCD}" type="presParOf" srcId="{ED549A89-6F8D-A64F-8094-8F78FC9E8658}" destId="{13FE086A-2444-9A4D-974C-693563064A9F}" srcOrd="9" destOrd="0" presId="urn:microsoft.com/office/officeart/2005/8/layout/pyramid2"/>
    <dgm:cxn modelId="{10108B21-DB9A-FF46-85C7-246105131958}" type="presParOf" srcId="{ED549A89-6F8D-A64F-8094-8F78FC9E8658}" destId="{92E58A56-828D-1F47-A708-573DB60E9A50}" srcOrd="10" destOrd="0" presId="urn:microsoft.com/office/officeart/2005/8/layout/pyramid2"/>
    <dgm:cxn modelId="{59B5E485-D96E-B94E-B189-642A7FBF8284}" type="presParOf" srcId="{ED549A89-6F8D-A64F-8094-8F78FC9E8658}" destId="{0900D8E9-D76E-3F4B-8FA9-8BFF207B4147}"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DBB476C-B912-4A9B-B4AC-C4ECAA24DACE}"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fr-FR"/>
        </a:p>
      </dgm:t>
    </dgm:pt>
    <dgm:pt modelId="{094C96F5-1B66-4507-A5EC-AC8E28B52395}">
      <dgm:prSet phldrT="[Texte]"/>
      <dgm:spPr>
        <a:solidFill>
          <a:schemeClr val="bg1"/>
        </a:solidFill>
      </dgm:spPr>
      <dgm:t>
        <a:bodyPr/>
        <a:lstStyle/>
        <a:p>
          <a:r>
            <a:rPr lang="fr-FR">
              <a:latin typeface="Century Gothic" panose="020B0502020202020204" pitchFamily="34" charset="0"/>
            </a:rPr>
            <a:t>Emotions</a:t>
          </a:r>
        </a:p>
      </dgm:t>
    </dgm:pt>
    <dgm:pt modelId="{32F71CBC-B720-4D04-8906-575F265D6EF4}" type="parTrans" cxnId="{33598EE2-F912-4A77-A866-5026818F5A22}">
      <dgm:prSet/>
      <dgm:spPr/>
      <dgm:t>
        <a:bodyPr/>
        <a:lstStyle/>
        <a:p>
          <a:endParaRPr lang="fr-FR"/>
        </a:p>
      </dgm:t>
    </dgm:pt>
    <dgm:pt modelId="{D81BB386-A564-45D6-B30B-CEADDB7B6670}" type="sibTrans" cxnId="{33598EE2-F912-4A77-A866-5026818F5A22}">
      <dgm:prSet/>
      <dgm:spPr/>
      <dgm:t>
        <a:bodyPr/>
        <a:lstStyle/>
        <a:p>
          <a:endParaRPr lang="fr-FR"/>
        </a:p>
      </dgm:t>
    </dgm:pt>
    <dgm:pt modelId="{636DA9C7-675E-4A26-8FFB-15671BB77EE2}">
      <dgm:prSet phldrT="[Texte]"/>
      <dgm:spPr>
        <a:ln>
          <a:noFill/>
        </a:ln>
      </dgm:spPr>
      <dgm:t>
        <a:bodyPr/>
        <a:lstStyle/>
        <a:p>
          <a:r>
            <a:rPr lang="fr-FR">
              <a:solidFill>
                <a:schemeClr val="tx1"/>
              </a:solidFill>
              <a:latin typeface="Century Gothic" panose="020B0502020202020204" pitchFamily="34" charset="0"/>
            </a:rPr>
            <a:t>Se sentir vivant</a:t>
          </a:r>
        </a:p>
      </dgm:t>
    </dgm:pt>
    <dgm:pt modelId="{648D5140-67B1-4B54-895A-9E2F10700E10}" type="parTrans" cxnId="{31D9E1E2-820E-4082-B69B-0FB86FFC3E7B}">
      <dgm:prSet/>
      <dgm:spPr/>
      <dgm:t>
        <a:bodyPr/>
        <a:lstStyle/>
        <a:p>
          <a:endParaRPr lang="fr-FR"/>
        </a:p>
      </dgm:t>
    </dgm:pt>
    <dgm:pt modelId="{0FBF7624-51B5-404F-BAC4-A18ABE98B9FF}" type="sibTrans" cxnId="{31D9E1E2-820E-4082-B69B-0FB86FFC3E7B}">
      <dgm:prSet/>
      <dgm:spPr/>
      <dgm:t>
        <a:bodyPr/>
        <a:lstStyle/>
        <a:p>
          <a:endParaRPr lang="fr-FR"/>
        </a:p>
      </dgm:t>
    </dgm:pt>
    <dgm:pt modelId="{82ADF69F-3DA2-40D5-83D3-DB4A2499AEE1}">
      <dgm:prSet phldrT="[Texte]"/>
      <dgm:spPr>
        <a:solidFill>
          <a:schemeClr val="tx2">
            <a:lumMod val="20000"/>
            <a:lumOff val="80000"/>
          </a:schemeClr>
        </a:solidFill>
        <a:ln>
          <a:noFill/>
        </a:ln>
      </dgm:spPr>
      <dgm:t>
        <a:bodyPr/>
        <a:lstStyle/>
        <a:p>
          <a:r>
            <a:rPr lang="fr-FR">
              <a:solidFill>
                <a:schemeClr val="tx1"/>
              </a:solidFill>
              <a:latin typeface="Century Gothic" panose="020B0502020202020204" pitchFamily="34" charset="0"/>
            </a:rPr>
            <a:t>Vivre ensemble</a:t>
          </a:r>
        </a:p>
      </dgm:t>
    </dgm:pt>
    <dgm:pt modelId="{D3AE86B7-FCB9-4DEF-896C-CC7D6F8B273F}" type="parTrans" cxnId="{A65E76A8-1835-45D0-8021-4F9E59EC8347}">
      <dgm:prSet/>
      <dgm:spPr/>
      <dgm:t>
        <a:bodyPr/>
        <a:lstStyle/>
        <a:p>
          <a:endParaRPr lang="fr-FR"/>
        </a:p>
      </dgm:t>
    </dgm:pt>
    <dgm:pt modelId="{CB518672-1433-4AD0-BC3C-BCBF332E0823}" type="sibTrans" cxnId="{A65E76A8-1835-45D0-8021-4F9E59EC8347}">
      <dgm:prSet/>
      <dgm:spPr/>
      <dgm:t>
        <a:bodyPr/>
        <a:lstStyle/>
        <a:p>
          <a:endParaRPr lang="fr-FR"/>
        </a:p>
      </dgm:t>
    </dgm:pt>
    <dgm:pt modelId="{0F9E286A-D243-4621-8304-C0D093F9F94D}">
      <dgm:prSet phldrT="[Texte]"/>
      <dgm:spPr>
        <a:solidFill>
          <a:schemeClr val="accent1">
            <a:lumMod val="60000"/>
            <a:lumOff val="40000"/>
          </a:schemeClr>
        </a:solidFill>
        <a:ln>
          <a:noFill/>
        </a:ln>
      </dgm:spPr>
      <dgm:t>
        <a:bodyPr/>
        <a:lstStyle/>
        <a:p>
          <a:r>
            <a:rPr lang="fr-FR">
              <a:solidFill>
                <a:schemeClr val="tx1"/>
              </a:solidFill>
              <a:latin typeface="Century Gothic" panose="020B0502020202020204" pitchFamily="34" charset="0"/>
            </a:rPr>
            <a:t>Communiquer</a:t>
          </a:r>
        </a:p>
      </dgm:t>
    </dgm:pt>
    <dgm:pt modelId="{096B0D61-9C36-4BA3-8738-67F425E16AF1}" type="parTrans" cxnId="{8317F16E-15B5-400B-8AF0-47185F38CB56}">
      <dgm:prSet/>
      <dgm:spPr/>
      <dgm:t>
        <a:bodyPr/>
        <a:lstStyle/>
        <a:p>
          <a:endParaRPr lang="fr-FR"/>
        </a:p>
      </dgm:t>
    </dgm:pt>
    <dgm:pt modelId="{CA59A3B1-34B9-467A-846A-06224CF29D1F}" type="sibTrans" cxnId="{8317F16E-15B5-400B-8AF0-47185F38CB56}">
      <dgm:prSet/>
      <dgm:spPr/>
      <dgm:t>
        <a:bodyPr/>
        <a:lstStyle/>
        <a:p>
          <a:endParaRPr lang="fr-FR"/>
        </a:p>
      </dgm:t>
    </dgm:pt>
    <dgm:pt modelId="{CE5EE504-10E3-485F-AD08-5CAF9703CA6C}">
      <dgm:prSet phldrT="[Texte]"/>
      <dgm:spPr>
        <a:solidFill>
          <a:schemeClr val="accent3"/>
        </a:solidFill>
        <a:ln>
          <a:noFill/>
        </a:ln>
      </dgm:spPr>
      <dgm:t>
        <a:bodyPr/>
        <a:lstStyle/>
        <a:p>
          <a:r>
            <a:rPr lang="fr-FR">
              <a:solidFill>
                <a:schemeClr val="tx1"/>
              </a:solidFill>
              <a:latin typeface="Century Gothic" panose="020B0502020202020204" pitchFamily="34" charset="0"/>
            </a:rPr>
            <a:t>Evoluer</a:t>
          </a:r>
        </a:p>
      </dgm:t>
    </dgm:pt>
    <dgm:pt modelId="{C6949DA8-CEE2-498C-8865-3405537D6CFC}" type="parTrans" cxnId="{B5796918-B561-4112-B981-7C05F2770C8B}">
      <dgm:prSet/>
      <dgm:spPr/>
      <dgm:t>
        <a:bodyPr/>
        <a:lstStyle/>
        <a:p>
          <a:endParaRPr lang="fr-FR"/>
        </a:p>
      </dgm:t>
    </dgm:pt>
    <dgm:pt modelId="{4E06A5E6-9F88-47D8-A338-896B6F9C7E3E}" type="sibTrans" cxnId="{B5796918-B561-4112-B981-7C05F2770C8B}">
      <dgm:prSet/>
      <dgm:spPr/>
      <dgm:t>
        <a:bodyPr/>
        <a:lstStyle/>
        <a:p>
          <a:endParaRPr lang="fr-FR"/>
        </a:p>
      </dgm:t>
    </dgm:pt>
    <dgm:pt modelId="{3AC14530-E958-41C6-809F-CA768AC23DFB}" type="pres">
      <dgm:prSet presAssocID="{2DBB476C-B912-4A9B-B4AC-C4ECAA24DACE}" presName="diagram" presStyleCnt="0">
        <dgm:presLayoutVars>
          <dgm:chMax val="1"/>
          <dgm:dir/>
          <dgm:animLvl val="ctr"/>
          <dgm:resizeHandles val="exact"/>
        </dgm:presLayoutVars>
      </dgm:prSet>
      <dgm:spPr/>
    </dgm:pt>
    <dgm:pt modelId="{5D78E3DB-C3E8-496E-B572-AA7FAF7E2B42}" type="pres">
      <dgm:prSet presAssocID="{2DBB476C-B912-4A9B-B4AC-C4ECAA24DACE}" presName="matrix" presStyleCnt="0"/>
      <dgm:spPr/>
    </dgm:pt>
    <dgm:pt modelId="{BDF4B0C9-DE2E-48ED-8D0E-0FB7867F9DAD}" type="pres">
      <dgm:prSet presAssocID="{2DBB476C-B912-4A9B-B4AC-C4ECAA24DACE}" presName="tile1" presStyleLbl="node1" presStyleIdx="0" presStyleCnt="4"/>
      <dgm:spPr/>
    </dgm:pt>
    <dgm:pt modelId="{6F532591-A360-4C98-B6D1-58C0604BC7C9}" type="pres">
      <dgm:prSet presAssocID="{2DBB476C-B912-4A9B-B4AC-C4ECAA24DACE}" presName="tile1text" presStyleLbl="node1" presStyleIdx="0" presStyleCnt="4">
        <dgm:presLayoutVars>
          <dgm:chMax val="0"/>
          <dgm:chPref val="0"/>
          <dgm:bulletEnabled val="1"/>
        </dgm:presLayoutVars>
      </dgm:prSet>
      <dgm:spPr/>
    </dgm:pt>
    <dgm:pt modelId="{4FCA5EE3-E192-40EF-84CB-68DEF82D9102}" type="pres">
      <dgm:prSet presAssocID="{2DBB476C-B912-4A9B-B4AC-C4ECAA24DACE}" presName="tile2" presStyleLbl="node1" presStyleIdx="1" presStyleCnt="4"/>
      <dgm:spPr/>
    </dgm:pt>
    <dgm:pt modelId="{A2FA28C0-8323-4838-8394-8C0AE4F1B3CD}" type="pres">
      <dgm:prSet presAssocID="{2DBB476C-B912-4A9B-B4AC-C4ECAA24DACE}" presName="tile2text" presStyleLbl="node1" presStyleIdx="1" presStyleCnt="4">
        <dgm:presLayoutVars>
          <dgm:chMax val="0"/>
          <dgm:chPref val="0"/>
          <dgm:bulletEnabled val="1"/>
        </dgm:presLayoutVars>
      </dgm:prSet>
      <dgm:spPr/>
    </dgm:pt>
    <dgm:pt modelId="{1248C21F-E1E4-428C-A95B-7CD1DCF7C1E1}" type="pres">
      <dgm:prSet presAssocID="{2DBB476C-B912-4A9B-B4AC-C4ECAA24DACE}" presName="tile3" presStyleLbl="node1" presStyleIdx="2" presStyleCnt="4" custLinFactNeighborY="802"/>
      <dgm:spPr/>
    </dgm:pt>
    <dgm:pt modelId="{C12C1B63-96D2-4AB4-92C3-48C15B15BE4B}" type="pres">
      <dgm:prSet presAssocID="{2DBB476C-B912-4A9B-B4AC-C4ECAA24DACE}" presName="tile3text" presStyleLbl="node1" presStyleIdx="2" presStyleCnt="4">
        <dgm:presLayoutVars>
          <dgm:chMax val="0"/>
          <dgm:chPref val="0"/>
          <dgm:bulletEnabled val="1"/>
        </dgm:presLayoutVars>
      </dgm:prSet>
      <dgm:spPr/>
    </dgm:pt>
    <dgm:pt modelId="{BAE15C73-C134-4B3A-8890-CE64D43EB9FC}" type="pres">
      <dgm:prSet presAssocID="{2DBB476C-B912-4A9B-B4AC-C4ECAA24DACE}" presName="tile4" presStyleLbl="node1" presStyleIdx="3" presStyleCnt="4"/>
      <dgm:spPr/>
    </dgm:pt>
    <dgm:pt modelId="{90CAA25D-A24A-4C08-B72F-A86196192543}" type="pres">
      <dgm:prSet presAssocID="{2DBB476C-B912-4A9B-B4AC-C4ECAA24DACE}" presName="tile4text" presStyleLbl="node1" presStyleIdx="3" presStyleCnt="4">
        <dgm:presLayoutVars>
          <dgm:chMax val="0"/>
          <dgm:chPref val="0"/>
          <dgm:bulletEnabled val="1"/>
        </dgm:presLayoutVars>
      </dgm:prSet>
      <dgm:spPr/>
    </dgm:pt>
    <dgm:pt modelId="{DA8F4633-8DB6-448A-A1CA-17BCF932FEE9}" type="pres">
      <dgm:prSet presAssocID="{2DBB476C-B912-4A9B-B4AC-C4ECAA24DACE}" presName="centerTile" presStyleLbl="fgShp" presStyleIdx="0" presStyleCnt="1">
        <dgm:presLayoutVars>
          <dgm:chMax val="0"/>
          <dgm:chPref val="0"/>
        </dgm:presLayoutVars>
      </dgm:prSet>
      <dgm:spPr/>
    </dgm:pt>
  </dgm:ptLst>
  <dgm:cxnLst>
    <dgm:cxn modelId="{364DFA03-7F3B-4702-A8BB-280303D1C32C}" type="presOf" srcId="{094C96F5-1B66-4507-A5EC-AC8E28B52395}" destId="{DA8F4633-8DB6-448A-A1CA-17BCF932FEE9}" srcOrd="0" destOrd="0" presId="urn:microsoft.com/office/officeart/2005/8/layout/matrix1"/>
    <dgm:cxn modelId="{B5796918-B561-4112-B981-7C05F2770C8B}" srcId="{094C96F5-1B66-4507-A5EC-AC8E28B52395}" destId="{CE5EE504-10E3-485F-AD08-5CAF9703CA6C}" srcOrd="3" destOrd="0" parTransId="{C6949DA8-CEE2-498C-8865-3405537D6CFC}" sibTransId="{4E06A5E6-9F88-47D8-A338-896B6F9C7E3E}"/>
    <dgm:cxn modelId="{D1C30E19-4882-4968-85F1-D0220F91992E}" type="presOf" srcId="{82ADF69F-3DA2-40D5-83D3-DB4A2499AEE1}" destId="{A2FA28C0-8323-4838-8394-8C0AE4F1B3CD}" srcOrd="1" destOrd="0" presId="urn:microsoft.com/office/officeart/2005/8/layout/matrix1"/>
    <dgm:cxn modelId="{BB861A30-CC4D-42AB-882B-4972A1A3A97A}" type="presOf" srcId="{0F9E286A-D243-4621-8304-C0D093F9F94D}" destId="{C12C1B63-96D2-4AB4-92C3-48C15B15BE4B}" srcOrd="1" destOrd="0" presId="urn:microsoft.com/office/officeart/2005/8/layout/matrix1"/>
    <dgm:cxn modelId="{DA0B273E-6D02-4FEE-9733-1D0A2938D3A0}" type="presOf" srcId="{CE5EE504-10E3-485F-AD08-5CAF9703CA6C}" destId="{90CAA25D-A24A-4C08-B72F-A86196192543}" srcOrd="1" destOrd="0" presId="urn:microsoft.com/office/officeart/2005/8/layout/matrix1"/>
    <dgm:cxn modelId="{8317F16E-15B5-400B-8AF0-47185F38CB56}" srcId="{094C96F5-1B66-4507-A5EC-AC8E28B52395}" destId="{0F9E286A-D243-4621-8304-C0D093F9F94D}" srcOrd="2" destOrd="0" parTransId="{096B0D61-9C36-4BA3-8738-67F425E16AF1}" sibTransId="{CA59A3B1-34B9-467A-846A-06224CF29D1F}"/>
    <dgm:cxn modelId="{ECC8FF84-A406-433C-B3AD-9BC7BC05F296}" type="presOf" srcId="{CE5EE504-10E3-485F-AD08-5CAF9703CA6C}" destId="{BAE15C73-C134-4B3A-8890-CE64D43EB9FC}" srcOrd="0" destOrd="0" presId="urn:microsoft.com/office/officeart/2005/8/layout/matrix1"/>
    <dgm:cxn modelId="{8CF02A8C-53C9-4F97-888E-ECEC168FE5DE}" type="presOf" srcId="{2DBB476C-B912-4A9B-B4AC-C4ECAA24DACE}" destId="{3AC14530-E958-41C6-809F-CA768AC23DFB}" srcOrd="0" destOrd="0" presId="urn:microsoft.com/office/officeart/2005/8/layout/matrix1"/>
    <dgm:cxn modelId="{C0FDF8A4-A888-47F1-A129-C31A39D76F8D}" type="presOf" srcId="{636DA9C7-675E-4A26-8FFB-15671BB77EE2}" destId="{6F532591-A360-4C98-B6D1-58C0604BC7C9}" srcOrd="1" destOrd="0" presId="urn:microsoft.com/office/officeart/2005/8/layout/matrix1"/>
    <dgm:cxn modelId="{A65E76A8-1835-45D0-8021-4F9E59EC8347}" srcId="{094C96F5-1B66-4507-A5EC-AC8E28B52395}" destId="{82ADF69F-3DA2-40D5-83D3-DB4A2499AEE1}" srcOrd="1" destOrd="0" parTransId="{D3AE86B7-FCB9-4DEF-896C-CC7D6F8B273F}" sibTransId="{CB518672-1433-4AD0-BC3C-BCBF332E0823}"/>
    <dgm:cxn modelId="{B063B2BB-35C8-4F5F-B386-F65606AA782C}" type="presOf" srcId="{0F9E286A-D243-4621-8304-C0D093F9F94D}" destId="{1248C21F-E1E4-428C-A95B-7CD1DCF7C1E1}" srcOrd="0" destOrd="0" presId="urn:microsoft.com/office/officeart/2005/8/layout/matrix1"/>
    <dgm:cxn modelId="{33598EE2-F912-4A77-A866-5026818F5A22}" srcId="{2DBB476C-B912-4A9B-B4AC-C4ECAA24DACE}" destId="{094C96F5-1B66-4507-A5EC-AC8E28B52395}" srcOrd="0" destOrd="0" parTransId="{32F71CBC-B720-4D04-8906-575F265D6EF4}" sibTransId="{D81BB386-A564-45D6-B30B-CEADDB7B6670}"/>
    <dgm:cxn modelId="{31D9E1E2-820E-4082-B69B-0FB86FFC3E7B}" srcId="{094C96F5-1B66-4507-A5EC-AC8E28B52395}" destId="{636DA9C7-675E-4A26-8FFB-15671BB77EE2}" srcOrd="0" destOrd="0" parTransId="{648D5140-67B1-4B54-895A-9E2F10700E10}" sibTransId="{0FBF7624-51B5-404F-BAC4-A18ABE98B9FF}"/>
    <dgm:cxn modelId="{08203FE9-D001-4F00-ACA8-EEA90ACA1780}" type="presOf" srcId="{636DA9C7-675E-4A26-8FFB-15671BB77EE2}" destId="{BDF4B0C9-DE2E-48ED-8D0E-0FB7867F9DAD}" srcOrd="0" destOrd="0" presId="urn:microsoft.com/office/officeart/2005/8/layout/matrix1"/>
    <dgm:cxn modelId="{6A68E3EB-FCB4-49F0-8B7C-D85F6F8447E4}" type="presOf" srcId="{82ADF69F-3DA2-40D5-83D3-DB4A2499AEE1}" destId="{4FCA5EE3-E192-40EF-84CB-68DEF82D9102}" srcOrd="0" destOrd="0" presId="urn:microsoft.com/office/officeart/2005/8/layout/matrix1"/>
    <dgm:cxn modelId="{6E35D921-6EA3-4A7F-98C1-D008521FB9F9}" type="presParOf" srcId="{3AC14530-E958-41C6-809F-CA768AC23DFB}" destId="{5D78E3DB-C3E8-496E-B572-AA7FAF7E2B42}" srcOrd="0" destOrd="0" presId="urn:microsoft.com/office/officeart/2005/8/layout/matrix1"/>
    <dgm:cxn modelId="{B47F9AB3-D33C-4742-BBF4-4501EDA1B38E}" type="presParOf" srcId="{5D78E3DB-C3E8-496E-B572-AA7FAF7E2B42}" destId="{BDF4B0C9-DE2E-48ED-8D0E-0FB7867F9DAD}" srcOrd="0" destOrd="0" presId="urn:microsoft.com/office/officeart/2005/8/layout/matrix1"/>
    <dgm:cxn modelId="{2DF54F10-0118-462C-AB47-5A8D090D4EF7}" type="presParOf" srcId="{5D78E3DB-C3E8-496E-B572-AA7FAF7E2B42}" destId="{6F532591-A360-4C98-B6D1-58C0604BC7C9}" srcOrd="1" destOrd="0" presId="urn:microsoft.com/office/officeart/2005/8/layout/matrix1"/>
    <dgm:cxn modelId="{CD454112-480A-41FE-9130-537706798E70}" type="presParOf" srcId="{5D78E3DB-C3E8-496E-B572-AA7FAF7E2B42}" destId="{4FCA5EE3-E192-40EF-84CB-68DEF82D9102}" srcOrd="2" destOrd="0" presId="urn:microsoft.com/office/officeart/2005/8/layout/matrix1"/>
    <dgm:cxn modelId="{6A707009-7458-4614-B6EC-1C4530140D4C}" type="presParOf" srcId="{5D78E3DB-C3E8-496E-B572-AA7FAF7E2B42}" destId="{A2FA28C0-8323-4838-8394-8C0AE4F1B3CD}" srcOrd="3" destOrd="0" presId="urn:microsoft.com/office/officeart/2005/8/layout/matrix1"/>
    <dgm:cxn modelId="{38A650E6-1941-405F-B272-97BA2A5B03C6}" type="presParOf" srcId="{5D78E3DB-C3E8-496E-B572-AA7FAF7E2B42}" destId="{1248C21F-E1E4-428C-A95B-7CD1DCF7C1E1}" srcOrd="4" destOrd="0" presId="urn:microsoft.com/office/officeart/2005/8/layout/matrix1"/>
    <dgm:cxn modelId="{DCB10499-FBA0-4BB0-9137-A43EB0717A72}" type="presParOf" srcId="{5D78E3DB-C3E8-496E-B572-AA7FAF7E2B42}" destId="{C12C1B63-96D2-4AB4-92C3-48C15B15BE4B}" srcOrd="5" destOrd="0" presId="urn:microsoft.com/office/officeart/2005/8/layout/matrix1"/>
    <dgm:cxn modelId="{2C7D1460-B92B-4ED9-A4A9-716D1CDAD166}" type="presParOf" srcId="{5D78E3DB-C3E8-496E-B572-AA7FAF7E2B42}" destId="{BAE15C73-C134-4B3A-8890-CE64D43EB9FC}" srcOrd="6" destOrd="0" presId="urn:microsoft.com/office/officeart/2005/8/layout/matrix1"/>
    <dgm:cxn modelId="{ADABA056-1593-45D3-ADB5-B5DB8979B998}" type="presParOf" srcId="{5D78E3DB-C3E8-496E-B572-AA7FAF7E2B42}" destId="{90CAA25D-A24A-4C08-B72F-A86196192543}" srcOrd="7" destOrd="0" presId="urn:microsoft.com/office/officeart/2005/8/layout/matrix1"/>
    <dgm:cxn modelId="{41AA1309-B8F8-49D3-98C8-25B3062BA38D}" type="presParOf" srcId="{3AC14530-E958-41C6-809F-CA768AC23DFB}" destId="{DA8F4633-8DB6-448A-A1CA-17BCF932FEE9}"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89F2D32-80D0-5545-A356-B16F4B086B3C}" type="doc">
      <dgm:prSet loTypeId="urn:microsoft.com/office/officeart/2005/8/layout/cycle6" loCatId="list" qsTypeId="urn:microsoft.com/office/officeart/2005/8/quickstyle/simple1" qsCatId="simple" csTypeId="urn:microsoft.com/office/officeart/2005/8/colors/colorful2" csCatId="colorful" phldr="1"/>
      <dgm:spPr/>
      <dgm:t>
        <a:bodyPr/>
        <a:lstStyle/>
        <a:p>
          <a:endParaRPr lang="fr-FR"/>
        </a:p>
      </dgm:t>
    </dgm:pt>
    <dgm:pt modelId="{5C8DC85B-D0CC-7E48-B455-8EDD4F74142A}">
      <dgm:prSet custT="1"/>
      <dgm:spPr/>
      <dgm:t>
        <a:bodyPr/>
        <a:lstStyle/>
        <a:p>
          <a:r>
            <a:rPr lang="fr-FR" sz="2000" b="1" dirty="0">
              <a:latin typeface="Century Gothic" panose="020B0502020202020204" pitchFamily="34" charset="0"/>
            </a:rPr>
            <a:t>Physiologique</a:t>
          </a:r>
          <a:r>
            <a:rPr lang="fr-FR" sz="1500" b="1" dirty="0">
              <a:latin typeface="Century Gothic" panose="020B0502020202020204" pitchFamily="34" charset="0"/>
            </a:rPr>
            <a:t> </a:t>
          </a:r>
        </a:p>
        <a:p>
          <a:r>
            <a:rPr lang="fr-FR" sz="2000" b="1" dirty="0">
              <a:latin typeface="Century Gothic" panose="020B0502020202020204" pitchFamily="34" charset="0"/>
            </a:rPr>
            <a:t> (corps)</a:t>
          </a:r>
        </a:p>
      </dgm:t>
    </dgm:pt>
    <dgm:pt modelId="{DE6CB584-B68B-B34C-B153-C60852214E51}" type="parTrans" cxnId="{83AB50CF-938A-9445-893F-FABC712E3438}">
      <dgm:prSet/>
      <dgm:spPr/>
      <dgm:t>
        <a:bodyPr/>
        <a:lstStyle/>
        <a:p>
          <a:endParaRPr lang="fr-FR"/>
        </a:p>
      </dgm:t>
    </dgm:pt>
    <dgm:pt modelId="{1D86BB44-B185-734A-A916-6EF5E2546ABB}" type="sibTrans" cxnId="{83AB50CF-938A-9445-893F-FABC712E3438}">
      <dgm:prSet/>
      <dgm:spPr/>
      <dgm:t>
        <a:bodyPr/>
        <a:lstStyle/>
        <a:p>
          <a:endParaRPr lang="fr-FR"/>
        </a:p>
      </dgm:t>
    </dgm:pt>
    <dgm:pt modelId="{7B76714E-A53C-5247-8C0E-01004A21CDE3}">
      <dgm:prSet custT="1"/>
      <dgm:spPr/>
      <dgm:t>
        <a:bodyPr/>
        <a:lstStyle/>
        <a:p>
          <a:r>
            <a:rPr lang="fr-FR" sz="1800" b="1" dirty="0">
              <a:latin typeface="Century Gothic" panose="020B0502020202020204" pitchFamily="34" charset="0"/>
            </a:rPr>
            <a:t>Comportemental </a:t>
          </a:r>
        </a:p>
        <a:p>
          <a:r>
            <a:rPr lang="fr-FR" sz="1800" b="1" dirty="0">
              <a:latin typeface="Century Gothic" panose="020B0502020202020204" pitchFamily="34" charset="0"/>
            </a:rPr>
            <a:t>(action)</a:t>
          </a:r>
        </a:p>
      </dgm:t>
    </dgm:pt>
    <dgm:pt modelId="{2326352A-FE2D-464C-92D5-CFB2AC98EC7A}" type="parTrans" cxnId="{4616D71F-4135-7F42-95D5-8D8185B6314F}">
      <dgm:prSet/>
      <dgm:spPr/>
      <dgm:t>
        <a:bodyPr/>
        <a:lstStyle/>
        <a:p>
          <a:endParaRPr lang="fr-FR"/>
        </a:p>
      </dgm:t>
    </dgm:pt>
    <dgm:pt modelId="{98F890B7-B4FB-E446-A07C-5DC4F4FA4457}" type="sibTrans" cxnId="{4616D71F-4135-7F42-95D5-8D8185B6314F}">
      <dgm:prSet/>
      <dgm:spPr/>
      <dgm:t>
        <a:bodyPr/>
        <a:lstStyle/>
        <a:p>
          <a:endParaRPr lang="fr-FR"/>
        </a:p>
      </dgm:t>
    </dgm:pt>
    <dgm:pt modelId="{1DA39F57-E321-E245-BBEE-93E23591E1BA}">
      <dgm:prSet custT="1"/>
      <dgm:spPr/>
      <dgm:t>
        <a:bodyPr/>
        <a:lstStyle/>
        <a:p>
          <a:r>
            <a:rPr lang="fr-FR" sz="2000" b="1" dirty="0">
              <a:latin typeface="Century Gothic" panose="020B0502020202020204" pitchFamily="34" charset="0"/>
            </a:rPr>
            <a:t>Cognitif </a:t>
          </a:r>
        </a:p>
        <a:p>
          <a:r>
            <a:rPr lang="fr-FR" sz="2000" b="1" dirty="0">
              <a:latin typeface="Century Gothic" panose="020B0502020202020204" pitchFamily="34" charset="0"/>
            </a:rPr>
            <a:t>(esprit)</a:t>
          </a:r>
        </a:p>
      </dgm:t>
    </dgm:pt>
    <dgm:pt modelId="{2F916EB6-24F4-C24D-B363-D0D69E9D9418}" type="parTrans" cxnId="{0A413049-88F6-244D-ADD8-B45F57EA8D9E}">
      <dgm:prSet/>
      <dgm:spPr/>
      <dgm:t>
        <a:bodyPr/>
        <a:lstStyle/>
        <a:p>
          <a:endParaRPr lang="fr-FR"/>
        </a:p>
      </dgm:t>
    </dgm:pt>
    <dgm:pt modelId="{4BA61FA4-E35E-0B40-BF22-8A898383DF18}" type="sibTrans" cxnId="{0A413049-88F6-244D-ADD8-B45F57EA8D9E}">
      <dgm:prSet/>
      <dgm:spPr/>
      <dgm:t>
        <a:bodyPr/>
        <a:lstStyle/>
        <a:p>
          <a:endParaRPr lang="fr-FR"/>
        </a:p>
      </dgm:t>
    </dgm:pt>
    <dgm:pt modelId="{46D4399D-7F25-8F42-86E8-753CB1321B41}" type="pres">
      <dgm:prSet presAssocID="{089F2D32-80D0-5545-A356-B16F4B086B3C}" presName="cycle" presStyleCnt="0">
        <dgm:presLayoutVars>
          <dgm:dir/>
          <dgm:resizeHandles val="exact"/>
        </dgm:presLayoutVars>
      </dgm:prSet>
      <dgm:spPr/>
    </dgm:pt>
    <dgm:pt modelId="{D52C500D-5A2E-F147-949E-1B987B3E7D89}" type="pres">
      <dgm:prSet presAssocID="{5C8DC85B-D0CC-7E48-B455-8EDD4F74142A}" presName="node" presStyleLbl="node1" presStyleIdx="0" presStyleCnt="3" custScaleX="117841" custScaleY="128998" custRadScaleRad="97480">
        <dgm:presLayoutVars>
          <dgm:bulletEnabled val="1"/>
        </dgm:presLayoutVars>
      </dgm:prSet>
      <dgm:spPr/>
    </dgm:pt>
    <dgm:pt modelId="{C0332521-BD96-924F-B6F8-037286B2381B}" type="pres">
      <dgm:prSet presAssocID="{5C8DC85B-D0CC-7E48-B455-8EDD4F74142A}" presName="spNode" presStyleCnt="0"/>
      <dgm:spPr/>
    </dgm:pt>
    <dgm:pt modelId="{257E4BE8-D944-3E45-AD4B-64FD94DC52A1}" type="pres">
      <dgm:prSet presAssocID="{1D86BB44-B185-734A-A916-6EF5E2546ABB}" presName="sibTrans" presStyleLbl="sibTrans1D1" presStyleIdx="0" presStyleCnt="3"/>
      <dgm:spPr/>
    </dgm:pt>
    <dgm:pt modelId="{EA83D8DA-6612-E84F-9473-753EBD54F88F}" type="pres">
      <dgm:prSet presAssocID="{7B76714E-A53C-5247-8C0E-01004A21CDE3}" presName="node" presStyleLbl="node1" presStyleIdx="1" presStyleCnt="3" custScaleX="117863" custScaleY="114058">
        <dgm:presLayoutVars>
          <dgm:bulletEnabled val="1"/>
        </dgm:presLayoutVars>
      </dgm:prSet>
      <dgm:spPr/>
    </dgm:pt>
    <dgm:pt modelId="{56896AF8-22D6-3243-ADF0-B2B91FD9C797}" type="pres">
      <dgm:prSet presAssocID="{7B76714E-A53C-5247-8C0E-01004A21CDE3}" presName="spNode" presStyleCnt="0"/>
      <dgm:spPr/>
    </dgm:pt>
    <dgm:pt modelId="{E3D4F742-7F95-094F-A513-C93154DD9A48}" type="pres">
      <dgm:prSet presAssocID="{98F890B7-B4FB-E446-A07C-5DC4F4FA4457}" presName="sibTrans" presStyleLbl="sibTrans1D1" presStyleIdx="1" presStyleCnt="3"/>
      <dgm:spPr/>
    </dgm:pt>
    <dgm:pt modelId="{7A4BBD1D-9EE6-8941-AF16-91F0C0D7C134}" type="pres">
      <dgm:prSet presAssocID="{1DA39F57-E321-E245-BBEE-93E23591E1BA}" presName="node" presStyleLbl="node1" presStyleIdx="2" presStyleCnt="3" custScaleX="124163" custScaleY="114058">
        <dgm:presLayoutVars>
          <dgm:bulletEnabled val="1"/>
        </dgm:presLayoutVars>
      </dgm:prSet>
      <dgm:spPr/>
    </dgm:pt>
    <dgm:pt modelId="{EF092A8B-8B9D-1D4F-AC52-34500383F77E}" type="pres">
      <dgm:prSet presAssocID="{1DA39F57-E321-E245-BBEE-93E23591E1BA}" presName="spNode" presStyleCnt="0"/>
      <dgm:spPr/>
    </dgm:pt>
    <dgm:pt modelId="{2F5D0B0E-6E35-2947-9CCB-79036F0BBCD5}" type="pres">
      <dgm:prSet presAssocID="{4BA61FA4-E35E-0B40-BF22-8A898383DF18}" presName="sibTrans" presStyleLbl="sibTrans1D1" presStyleIdx="2" presStyleCnt="3"/>
      <dgm:spPr/>
    </dgm:pt>
  </dgm:ptLst>
  <dgm:cxnLst>
    <dgm:cxn modelId="{7CFD7F10-FDC0-644A-9055-72C86F66B20D}" type="presOf" srcId="{98F890B7-B4FB-E446-A07C-5DC4F4FA4457}" destId="{E3D4F742-7F95-094F-A513-C93154DD9A48}" srcOrd="0" destOrd="0" presId="urn:microsoft.com/office/officeart/2005/8/layout/cycle6"/>
    <dgm:cxn modelId="{4616D71F-4135-7F42-95D5-8D8185B6314F}" srcId="{089F2D32-80D0-5545-A356-B16F4B086B3C}" destId="{7B76714E-A53C-5247-8C0E-01004A21CDE3}" srcOrd="1" destOrd="0" parTransId="{2326352A-FE2D-464C-92D5-CFB2AC98EC7A}" sibTransId="{98F890B7-B4FB-E446-A07C-5DC4F4FA4457}"/>
    <dgm:cxn modelId="{0A413049-88F6-244D-ADD8-B45F57EA8D9E}" srcId="{089F2D32-80D0-5545-A356-B16F4B086B3C}" destId="{1DA39F57-E321-E245-BBEE-93E23591E1BA}" srcOrd="2" destOrd="0" parTransId="{2F916EB6-24F4-C24D-B363-D0D69E9D9418}" sibTransId="{4BA61FA4-E35E-0B40-BF22-8A898383DF18}"/>
    <dgm:cxn modelId="{DB973D56-F1BF-0841-9E73-29337EFAFD7E}" type="presOf" srcId="{089F2D32-80D0-5545-A356-B16F4B086B3C}" destId="{46D4399D-7F25-8F42-86E8-753CB1321B41}" srcOrd="0" destOrd="0" presId="urn:microsoft.com/office/officeart/2005/8/layout/cycle6"/>
    <dgm:cxn modelId="{F5491D72-A47E-F147-B22F-445710DAA59F}" type="presOf" srcId="{1D86BB44-B185-734A-A916-6EF5E2546ABB}" destId="{257E4BE8-D944-3E45-AD4B-64FD94DC52A1}" srcOrd="0" destOrd="0" presId="urn:microsoft.com/office/officeart/2005/8/layout/cycle6"/>
    <dgm:cxn modelId="{710FE69A-7AA5-4A46-B03A-12EC798A1604}" type="presOf" srcId="{4BA61FA4-E35E-0B40-BF22-8A898383DF18}" destId="{2F5D0B0E-6E35-2947-9CCB-79036F0BBCD5}" srcOrd="0" destOrd="0" presId="urn:microsoft.com/office/officeart/2005/8/layout/cycle6"/>
    <dgm:cxn modelId="{84D05CA1-303C-DC4B-96A7-2D79501A20A0}" type="presOf" srcId="{7B76714E-A53C-5247-8C0E-01004A21CDE3}" destId="{EA83D8DA-6612-E84F-9473-753EBD54F88F}" srcOrd="0" destOrd="0" presId="urn:microsoft.com/office/officeart/2005/8/layout/cycle6"/>
    <dgm:cxn modelId="{83AB50CF-938A-9445-893F-FABC712E3438}" srcId="{089F2D32-80D0-5545-A356-B16F4B086B3C}" destId="{5C8DC85B-D0CC-7E48-B455-8EDD4F74142A}" srcOrd="0" destOrd="0" parTransId="{DE6CB584-B68B-B34C-B153-C60852214E51}" sibTransId="{1D86BB44-B185-734A-A916-6EF5E2546ABB}"/>
    <dgm:cxn modelId="{8B072EE2-037E-A943-97C0-A567EE19C057}" type="presOf" srcId="{1DA39F57-E321-E245-BBEE-93E23591E1BA}" destId="{7A4BBD1D-9EE6-8941-AF16-91F0C0D7C134}" srcOrd="0" destOrd="0" presId="urn:microsoft.com/office/officeart/2005/8/layout/cycle6"/>
    <dgm:cxn modelId="{634E23F7-A978-7E4F-BE2F-211974E10BB8}" type="presOf" srcId="{5C8DC85B-D0CC-7E48-B455-8EDD4F74142A}" destId="{D52C500D-5A2E-F147-949E-1B987B3E7D89}" srcOrd="0" destOrd="0" presId="urn:microsoft.com/office/officeart/2005/8/layout/cycle6"/>
    <dgm:cxn modelId="{03388153-AB6E-834F-B60E-035013ACC890}" type="presParOf" srcId="{46D4399D-7F25-8F42-86E8-753CB1321B41}" destId="{D52C500D-5A2E-F147-949E-1B987B3E7D89}" srcOrd="0" destOrd="0" presId="urn:microsoft.com/office/officeart/2005/8/layout/cycle6"/>
    <dgm:cxn modelId="{815EC945-39D0-F740-AEDD-FE54DCB15D92}" type="presParOf" srcId="{46D4399D-7F25-8F42-86E8-753CB1321B41}" destId="{C0332521-BD96-924F-B6F8-037286B2381B}" srcOrd="1" destOrd="0" presId="urn:microsoft.com/office/officeart/2005/8/layout/cycle6"/>
    <dgm:cxn modelId="{E9EC46E1-2FF1-BD48-971A-87157ECFE8A9}" type="presParOf" srcId="{46D4399D-7F25-8F42-86E8-753CB1321B41}" destId="{257E4BE8-D944-3E45-AD4B-64FD94DC52A1}" srcOrd="2" destOrd="0" presId="urn:microsoft.com/office/officeart/2005/8/layout/cycle6"/>
    <dgm:cxn modelId="{F7AAC6C9-5B12-474E-9695-F4B1D478059E}" type="presParOf" srcId="{46D4399D-7F25-8F42-86E8-753CB1321B41}" destId="{EA83D8DA-6612-E84F-9473-753EBD54F88F}" srcOrd="3" destOrd="0" presId="urn:microsoft.com/office/officeart/2005/8/layout/cycle6"/>
    <dgm:cxn modelId="{C4F59683-1B8F-5F4D-8CED-6E18A9E71EA1}" type="presParOf" srcId="{46D4399D-7F25-8F42-86E8-753CB1321B41}" destId="{56896AF8-22D6-3243-ADF0-B2B91FD9C797}" srcOrd="4" destOrd="0" presId="urn:microsoft.com/office/officeart/2005/8/layout/cycle6"/>
    <dgm:cxn modelId="{D7B0CD1C-9780-7E49-97B3-6B3E66EE33C1}" type="presParOf" srcId="{46D4399D-7F25-8F42-86E8-753CB1321B41}" destId="{E3D4F742-7F95-094F-A513-C93154DD9A48}" srcOrd="5" destOrd="0" presId="urn:microsoft.com/office/officeart/2005/8/layout/cycle6"/>
    <dgm:cxn modelId="{CE7FAE4C-CA97-DE4F-8B77-92444C88434E}" type="presParOf" srcId="{46D4399D-7F25-8F42-86E8-753CB1321B41}" destId="{7A4BBD1D-9EE6-8941-AF16-91F0C0D7C134}" srcOrd="6" destOrd="0" presId="urn:microsoft.com/office/officeart/2005/8/layout/cycle6"/>
    <dgm:cxn modelId="{D4D469A7-101A-9343-88A5-5B68256F4105}" type="presParOf" srcId="{46D4399D-7F25-8F42-86E8-753CB1321B41}" destId="{EF092A8B-8B9D-1D4F-AC52-34500383F77E}" srcOrd="7" destOrd="0" presId="urn:microsoft.com/office/officeart/2005/8/layout/cycle6"/>
    <dgm:cxn modelId="{00A82008-EA94-A140-89CC-39824609A64E}" type="presParOf" srcId="{46D4399D-7F25-8F42-86E8-753CB1321B41}" destId="{2F5D0B0E-6E35-2947-9CCB-79036F0BBCD5}" srcOrd="8" destOrd="0" presId="urn:microsoft.com/office/officeart/2005/8/layout/cycle6"/>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375A239-F4AA-FB47-B529-24445269C8B7}" type="doc">
      <dgm:prSet loTypeId="urn:microsoft.com/office/officeart/2005/8/layout/pyramid2" loCatId="pyramid" qsTypeId="urn:microsoft.com/office/officeart/2005/8/quickstyle/simple1" qsCatId="simple" csTypeId="urn:microsoft.com/office/officeart/2005/8/colors/accent1_2" csCatId="accent1"/>
      <dgm:spPr/>
      <dgm:t>
        <a:bodyPr/>
        <a:lstStyle/>
        <a:p>
          <a:endParaRPr lang="fr-FR"/>
        </a:p>
      </dgm:t>
    </dgm:pt>
    <dgm:pt modelId="{8FB38E7C-EB5F-5644-A8B8-B2F7669998A7}">
      <dgm:prSet custT="1"/>
      <dgm:spPr/>
      <dgm:t>
        <a:bodyPr/>
        <a:lstStyle/>
        <a:p>
          <a:r>
            <a:rPr lang="fr-FR" sz="2000" dirty="0">
              <a:latin typeface="Century Gothic" panose="020B0502020202020204" pitchFamily="34" charset="0"/>
            </a:rPr>
            <a:t>Nous-mêmes</a:t>
          </a:r>
        </a:p>
      </dgm:t>
    </dgm:pt>
    <dgm:pt modelId="{476CB929-6ED9-7843-B038-58960CFF5405}" type="parTrans" cxnId="{5ADD34B7-059E-E94F-8972-3EB859B20130}">
      <dgm:prSet/>
      <dgm:spPr/>
      <dgm:t>
        <a:bodyPr/>
        <a:lstStyle/>
        <a:p>
          <a:endParaRPr lang="fr-FR"/>
        </a:p>
      </dgm:t>
    </dgm:pt>
    <dgm:pt modelId="{4FFE2D9A-0581-624D-9288-78F0049D6E9D}" type="sibTrans" cxnId="{5ADD34B7-059E-E94F-8972-3EB859B20130}">
      <dgm:prSet/>
      <dgm:spPr/>
      <dgm:t>
        <a:bodyPr/>
        <a:lstStyle/>
        <a:p>
          <a:endParaRPr lang="fr-FR"/>
        </a:p>
      </dgm:t>
    </dgm:pt>
    <dgm:pt modelId="{75C42203-427A-894E-AD0A-4409383BD9D7}">
      <dgm:prSet custT="1"/>
      <dgm:spPr/>
      <dgm:t>
        <a:bodyPr/>
        <a:lstStyle/>
        <a:p>
          <a:r>
            <a:rPr lang="fr-FR" sz="2000" dirty="0">
              <a:latin typeface="Century Gothic" panose="020B0502020202020204" pitchFamily="34" charset="0"/>
            </a:rPr>
            <a:t>Sur autrui</a:t>
          </a:r>
        </a:p>
      </dgm:t>
    </dgm:pt>
    <dgm:pt modelId="{6471C251-5E18-B14C-A0AF-A07FDFE6BB68}" type="parTrans" cxnId="{103C8655-206B-0F47-8DFF-4A71BA6AA45A}">
      <dgm:prSet/>
      <dgm:spPr/>
      <dgm:t>
        <a:bodyPr/>
        <a:lstStyle/>
        <a:p>
          <a:endParaRPr lang="fr-FR"/>
        </a:p>
      </dgm:t>
    </dgm:pt>
    <dgm:pt modelId="{C765B785-A1B4-4D40-8255-0A3B8E3F9254}" type="sibTrans" cxnId="{103C8655-206B-0F47-8DFF-4A71BA6AA45A}">
      <dgm:prSet/>
      <dgm:spPr/>
      <dgm:t>
        <a:bodyPr/>
        <a:lstStyle/>
        <a:p>
          <a:endParaRPr lang="fr-FR"/>
        </a:p>
      </dgm:t>
    </dgm:pt>
    <dgm:pt modelId="{533F6340-4309-4D42-83D7-80000E055A75}">
      <dgm:prSet custT="1"/>
      <dgm:spPr/>
      <dgm:t>
        <a:bodyPr/>
        <a:lstStyle/>
        <a:p>
          <a:r>
            <a:rPr lang="fr-FR" sz="2000">
              <a:latin typeface="Century Gothic" panose="020B0502020202020204" pitchFamily="34" charset="0"/>
            </a:rPr>
            <a:t>Sur l’état de la relation à l’autre</a:t>
          </a:r>
        </a:p>
      </dgm:t>
    </dgm:pt>
    <dgm:pt modelId="{B8BFB454-777A-444E-94D3-D7D5213E0006}" type="parTrans" cxnId="{B9F2F407-C06D-5E48-837C-22EE5446AE67}">
      <dgm:prSet/>
      <dgm:spPr/>
      <dgm:t>
        <a:bodyPr/>
        <a:lstStyle/>
        <a:p>
          <a:endParaRPr lang="fr-FR"/>
        </a:p>
      </dgm:t>
    </dgm:pt>
    <dgm:pt modelId="{796887EE-26FF-FE40-9662-853B8DB34E14}" type="sibTrans" cxnId="{B9F2F407-C06D-5E48-837C-22EE5446AE67}">
      <dgm:prSet/>
      <dgm:spPr/>
      <dgm:t>
        <a:bodyPr/>
        <a:lstStyle/>
        <a:p>
          <a:endParaRPr lang="fr-FR"/>
        </a:p>
      </dgm:t>
    </dgm:pt>
    <dgm:pt modelId="{68AF865D-9283-3C48-AFCF-BCFDC2F71E1D}">
      <dgm:prSet custT="1"/>
      <dgm:spPr/>
      <dgm:t>
        <a:bodyPr/>
        <a:lstStyle/>
        <a:p>
          <a:r>
            <a:rPr lang="fr-FR" sz="2000">
              <a:latin typeface="Century Gothic" panose="020B0502020202020204" pitchFamily="34" charset="0"/>
            </a:rPr>
            <a:t>Sur notre environnement</a:t>
          </a:r>
        </a:p>
      </dgm:t>
    </dgm:pt>
    <dgm:pt modelId="{DA7631A2-6EC5-B44E-8CC6-A30C7853D87B}" type="parTrans" cxnId="{3DB4DC72-18A3-134A-8FB4-499759D71CBC}">
      <dgm:prSet/>
      <dgm:spPr/>
      <dgm:t>
        <a:bodyPr/>
        <a:lstStyle/>
        <a:p>
          <a:endParaRPr lang="fr-FR"/>
        </a:p>
      </dgm:t>
    </dgm:pt>
    <dgm:pt modelId="{5E3D5B8E-F634-3E4C-95B0-4ABFBA8C43F9}" type="sibTrans" cxnId="{3DB4DC72-18A3-134A-8FB4-499759D71CBC}">
      <dgm:prSet/>
      <dgm:spPr/>
      <dgm:t>
        <a:bodyPr/>
        <a:lstStyle/>
        <a:p>
          <a:endParaRPr lang="fr-FR"/>
        </a:p>
      </dgm:t>
    </dgm:pt>
    <dgm:pt modelId="{19DAD3D3-9DAD-574A-ACEC-4D89D8B3097C}" type="pres">
      <dgm:prSet presAssocID="{5375A239-F4AA-FB47-B529-24445269C8B7}" presName="compositeShape" presStyleCnt="0">
        <dgm:presLayoutVars>
          <dgm:dir/>
          <dgm:resizeHandles/>
        </dgm:presLayoutVars>
      </dgm:prSet>
      <dgm:spPr/>
    </dgm:pt>
    <dgm:pt modelId="{4F3C6228-5D29-4F4B-BA0B-399C81012DB3}" type="pres">
      <dgm:prSet presAssocID="{5375A239-F4AA-FB47-B529-24445269C8B7}" presName="pyramid" presStyleLbl="node1" presStyleIdx="0" presStyleCnt="1"/>
      <dgm:spPr>
        <a:solidFill>
          <a:srgbClr val="32D2DE"/>
        </a:solidFill>
      </dgm:spPr>
    </dgm:pt>
    <dgm:pt modelId="{3C6FC2DB-EBCF-4D43-8F9C-D38695F2058A}" type="pres">
      <dgm:prSet presAssocID="{5375A239-F4AA-FB47-B529-24445269C8B7}" presName="theList" presStyleCnt="0"/>
      <dgm:spPr/>
    </dgm:pt>
    <dgm:pt modelId="{634FB086-38EC-AA4E-8EAF-0428372C8917}" type="pres">
      <dgm:prSet presAssocID="{8FB38E7C-EB5F-5644-A8B8-B2F7669998A7}" presName="aNode" presStyleLbl="fgAcc1" presStyleIdx="0" presStyleCnt="4">
        <dgm:presLayoutVars>
          <dgm:bulletEnabled val="1"/>
        </dgm:presLayoutVars>
      </dgm:prSet>
      <dgm:spPr/>
    </dgm:pt>
    <dgm:pt modelId="{7C2F4F94-D19C-3849-8BCF-06C57AE3AED6}" type="pres">
      <dgm:prSet presAssocID="{8FB38E7C-EB5F-5644-A8B8-B2F7669998A7}" presName="aSpace" presStyleCnt="0"/>
      <dgm:spPr/>
    </dgm:pt>
    <dgm:pt modelId="{E649D9DE-9E0D-C848-9EC7-1E2164625BD9}" type="pres">
      <dgm:prSet presAssocID="{75C42203-427A-894E-AD0A-4409383BD9D7}" presName="aNode" presStyleLbl="fgAcc1" presStyleIdx="1" presStyleCnt="4">
        <dgm:presLayoutVars>
          <dgm:bulletEnabled val="1"/>
        </dgm:presLayoutVars>
      </dgm:prSet>
      <dgm:spPr/>
    </dgm:pt>
    <dgm:pt modelId="{B8A096FE-9543-284A-A091-8E1D62AFF9D9}" type="pres">
      <dgm:prSet presAssocID="{75C42203-427A-894E-AD0A-4409383BD9D7}" presName="aSpace" presStyleCnt="0"/>
      <dgm:spPr/>
    </dgm:pt>
    <dgm:pt modelId="{369380E9-3B24-444D-A440-6D66A6781C43}" type="pres">
      <dgm:prSet presAssocID="{533F6340-4309-4D42-83D7-80000E055A75}" presName="aNode" presStyleLbl="fgAcc1" presStyleIdx="2" presStyleCnt="4">
        <dgm:presLayoutVars>
          <dgm:bulletEnabled val="1"/>
        </dgm:presLayoutVars>
      </dgm:prSet>
      <dgm:spPr/>
    </dgm:pt>
    <dgm:pt modelId="{ABBD8F6A-F698-E84E-BBD6-3E67BA0AF5AF}" type="pres">
      <dgm:prSet presAssocID="{533F6340-4309-4D42-83D7-80000E055A75}" presName="aSpace" presStyleCnt="0"/>
      <dgm:spPr/>
    </dgm:pt>
    <dgm:pt modelId="{3F0AC054-949A-0541-8EB7-267180D0327D}" type="pres">
      <dgm:prSet presAssocID="{68AF865D-9283-3C48-AFCF-BCFDC2F71E1D}" presName="aNode" presStyleLbl="fgAcc1" presStyleIdx="3" presStyleCnt="4">
        <dgm:presLayoutVars>
          <dgm:bulletEnabled val="1"/>
        </dgm:presLayoutVars>
      </dgm:prSet>
      <dgm:spPr/>
    </dgm:pt>
    <dgm:pt modelId="{38E7F33E-A783-CB4B-8917-19F9C166DE1A}" type="pres">
      <dgm:prSet presAssocID="{68AF865D-9283-3C48-AFCF-BCFDC2F71E1D}" presName="aSpace" presStyleCnt="0"/>
      <dgm:spPr/>
    </dgm:pt>
  </dgm:ptLst>
  <dgm:cxnLst>
    <dgm:cxn modelId="{B9F2F407-C06D-5E48-837C-22EE5446AE67}" srcId="{5375A239-F4AA-FB47-B529-24445269C8B7}" destId="{533F6340-4309-4D42-83D7-80000E055A75}" srcOrd="2" destOrd="0" parTransId="{B8BFB454-777A-444E-94D3-D7D5213E0006}" sibTransId="{796887EE-26FF-FE40-9662-853B8DB34E14}"/>
    <dgm:cxn modelId="{E9C2FF19-9EA2-7342-945D-42978E7E53EB}" type="presOf" srcId="{8FB38E7C-EB5F-5644-A8B8-B2F7669998A7}" destId="{634FB086-38EC-AA4E-8EAF-0428372C8917}" srcOrd="0" destOrd="0" presId="urn:microsoft.com/office/officeart/2005/8/layout/pyramid2"/>
    <dgm:cxn modelId="{05D76755-3FDD-5449-9C36-BC6F1C2724FA}" type="presOf" srcId="{5375A239-F4AA-FB47-B529-24445269C8B7}" destId="{19DAD3D3-9DAD-574A-ACEC-4D89D8B3097C}" srcOrd="0" destOrd="0" presId="urn:microsoft.com/office/officeart/2005/8/layout/pyramid2"/>
    <dgm:cxn modelId="{103C8655-206B-0F47-8DFF-4A71BA6AA45A}" srcId="{5375A239-F4AA-FB47-B529-24445269C8B7}" destId="{75C42203-427A-894E-AD0A-4409383BD9D7}" srcOrd="1" destOrd="0" parTransId="{6471C251-5E18-B14C-A0AF-A07FDFE6BB68}" sibTransId="{C765B785-A1B4-4D40-8255-0A3B8E3F9254}"/>
    <dgm:cxn modelId="{3DB4DC72-18A3-134A-8FB4-499759D71CBC}" srcId="{5375A239-F4AA-FB47-B529-24445269C8B7}" destId="{68AF865D-9283-3C48-AFCF-BCFDC2F71E1D}" srcOrd="3" destOrd="0" parTransId="{DA7631A2-6EC5-B44E-8CC6-A30C7853D87B}" sibTransId="{5E3D5B8E-F634-3E4C-95B0-4ABFBA8C43F9}"/>
    <dgm:cxn modelId="{552FB6A0-911D-5640-882F-F6F70EDAA4FA}" type="presOf" srcId="{75C42203-427A-894E-AD0A-4409383BD9D7}" destId="{E649D9DE-9E0D-C848-9EC7-1E2164625BD9}" srcOrd="0" destOrd="0" presId="urn:microsoft.com/office/officeart/2005/8/layout/pyramid2"/>
    <dgm:cxn modelId="{5ADD34B7-059E-E94F-8972-3EB859B20130}" srcId="{5375A239-F4AA-FB47-B529-24445269C8B7}" destId="{8FB38E7C-EB5F-5644-A8B8-B2F7669998A7}" srcOrd="0" destOrd="0" parTransId="{476CB929-6ED9-7843-B038-58960CFF5405}" sibTransId="{4FFE2D9A-0581-624D-9288-78F0049D6E9D}"/>
    <dgm:cxn modelId="{18D912BB-35B3-BD40-9474-80BF7B9A6DC3}" type="presOf" srcId="{533F6340-4309-4D42-83D7-80000E055A75}" destId="{369380E9-3B24-444D-A440-6D66A6781C43}" srcOrd="0" destOrd="0" presId="urn:microsoft.com/office/officeart/2005/8/layout/pyramid2"/>
    <dgm:cxn modelId="{AF4979C3-E5F5-5744-86C9-EDA7237108AF}" type="presOf" srcId="{68AF865D-9283-3C48-AFCF-BCFDC2F71E1D}" destId="{3F0AC054-949A-0541-8EB7-267180D0327D}" srcOrd="0" destOrd="0" presId="urn:microsoft.com/office/officeart/2005/8/layout/pyramid2"/>
    <dgm:cxn modelId="{F93A67AA-D1B1-1540-AC0B-C025C06CF0FE}" type="presParOf" srcId="{19DAD3D3-9DAD-574A-ACEC-4D89D8B3097C}" destId="{4F3C6228-5D29-4F4B-BA0B-399C81012DB3}" srcOrd="0" destOrd="0" presId="urn:microsoft.com/office/officeart/2005/8/layout/pyramid2"/>
    <dgm:cxn modelId="{A2222E5D-5F04-0142-B980-07687B1BB583}" type="presParOf" srcId="{19DAD3D3-9DAD-574A-ACEC-4D89D8B3097C}" destId="{3C6FC2DB-EBCF-4D43-8F9C-D38695F2058A}" srcOrd="1" destOrd="0" presId="urn:microsoft.com/office/officeart/2005/8/layout/pyramid2"/>
    <dgm:cxn modelId="{8CB2E3B8-9721-924B-842F-AFB73F5FD2C6}" type="presParOf" srcId="{3C6FC2DB-EBCF-4D43-8F9C-D38695F2058A}" destId="{634FB086-38EC-AA4E-8EAF-0428372C8917}" srcOrd="0" destOrd="0" presId="urn:microsoft.com/office/officeart/2005/8/layout/pyramid2"/>
    <dgm:cxn modelId="{DE87B52D-E031-0047-BE75-759FC3362A75}" type="presParOf" srcId="{3C6FC2DB-EBCF-4D43-8F9C-D38695F2058A}" destId="{7C2F4F94-D19C-3849-8BCF-06C57AE3AED6}" srcOrd="1" destOrd="0" presId="urn:microsoft.com/office/officeart/2005/8/layout/pyramid2"/>
    <dgm:cxn modelId="{6992DF4D-72E3-5447-94E2-E556AB933925}" type="presParOf" srcId="{3C6FC2DB-EBCF-4D43-8F9C-D38695F2058A}" destId="{E649D9DE-9E0D-C848-9EC7-1E2164625BD9}" srcOrd="2" destOrd="0" presId="urn:microsoft.com/office/officeart/2005/8/layout/pyramid2"/>
    <dgm:cxn modelId="{1D6D4D73-0DA1-6E41-BD39-AAD8E00D9D6F}" type="presParOf" srcId="{3C6FC2DB-EBCF-4D43-8F9C-D38695F2058A}" destId="{B8A096FE-9543-284A-A091-8E1D62AFF9D9}" srcOrd="3" destOrd="0" presId="urn:microsoft.com/office/officeart/2005/8/layout/pyramid2"/>
    <dgm:cxn modelId="{0346C97F-C10A-3740-B3DD-F74FC8096AF4}" type="presParOf" srcId="{3C6FC2DB-EBCF-4D43-8F9C-D38695F2058A}" destId="{369380E9-3B24-444D-A440-6D66A6781C43}" srcOrd="4" destOrd="0" presId="urn:microsoft.com/office/officeart/2005/8/layout/pyramid2"/>
    <dgm:cxn modelId="{BE7E8EA0-5D75-1A44-B125-0581DF93FC35}" type="presParOf" srcId="{3C6FC2DB-EBCF-4D43-8F9C-D38695F2058A}" destId="{ABBD8F6A-F698-E84E-BBD6-3E67BA0AF5AF}" srcOrd="5" destOrd="0" presId="urn:microsoft.com/office/officeart/2005/8/layout/pyramid2"/>
    <dgm:cxn modelId="{1AACD916-3BE1-4B4C-8E5B-B68AF110BEBA}" type="presParOf" srcId="{3C6FC2DB-EBCF-4D43-8F9C-D38695F2058A}" destId="{3F0AC054-949A-0541-8EB7-267180D0327D}" srcOrd="6" destOrd="0" presId="urn:microsoft.com/office/officeart/2005/8/layout/pyramid2"/>
    <dgm:cxn modelId="{D246546E-A6D8-914F-A125-C6C6CB09F88A}" type="presParOf" srcId="{3C6FC2DB-EBCF-4D43-8F9C-D38695F2058A}" destId="{38E7F33E-A783-CB4B-8917-19F9C166DE1A}"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5C07745-AE4B-0E49-BC12-C604835ABA75}" type="doc">
      <dgm:prSet loTypeId="urn:microsoft.com/office/officeart/2005/8/layout/arrow5" loCatId="list" qsTypeId="urn:microsoft.com/office/officeart/2005/8/quickstyle/simple1" qsCatId="simple" csTypeId="urn:microsoft.com/office/officeart/2005/8/colors/accent1_2" csCatId="accent1" phldr="1"/>
      <dgm:spPr/>
      <dgm:t>
        <a:bodyPr/>
        <a:lstStyle/>
        <a:p>
          <a:endParaRPr lang="fr-FR"/>
        </a:p>
      </dgm:t>
    </dgm:pt>
    <dgm:pt modelId="{8D49BFAB-72F2-C249-904F-8661033E8AD0}">
      <dgm:prSet/>
      <dgm:spPr>
        <a:solidFill>
          <a:schemeClr val="accent3"/>
        </a:solidFill>
        <a:ln>
          <a:solidFill>
            <a:schemeClr val="accent1"/>
          </a:solidFill>
        </a:ln>
      </dgm:spPr>
      <dgm:t>
        <a:bodyPr/>
        <a:lstStyle/>
        <a:p>
          <a:r>
            <a:rPr lang="fr-FR" b="1">
              <a:solidFill>
                <a:schemeClr val="bg1"/>
              </a:solidFill>
              <a:latin typeface="Century Gothic" panose="020B0502020202020204" pitchFamily="34" charset="0"/>
            </a:rPr>
            <a:t>L’ignorer</a:t>
          </a:r>
          <a:r>
            <a:rPr lang="fr-FR">
              <a:solidFill>
                <a:schemeClr val="bg1"/>
              </a:solidFill>
              <a:latin typeface="Century Gothic" panose="020B0502020202020204" pitchFamily="34" charset="0"/>
            </a:rPr>
            <a:t> : c’est passer à côté de ce signal</a:t>
          </a:r>
        </a:p>
      </dgm:t>
    </dgm:pt>
    <dgm:pt modelId="{96AD3F75-B852-604F-94E8-AE37CDD32628}" type="parTrans" cxnId="{D88CDB50-457D-A54D-A75B-F122049079DF}">
      <dgm:prSet/>
      <dgm:spPr/>
      <dgm:t>
        <a:bodyPr/>
        <a:lstStyle/>
        <a:p>
          <a:endParaRPr lang="fr-FR"/>
        </a:p>
      </dgm:t>
    </dgm:pt>
    <dgm:pt modelId="{D9894EE0-A735-4848-9DEB-B70A882D5779}" type="sibTrans" cxnId="{D88CDB50-457D-A54D-A75B-F122049079DF}">
      <dgm:prSet/>
      <dgm:spPr/>
      <dgm:t>
        <a:bodyPr/>
        <a:lstStyle/>
        <a:p>
          <a:endParaRPr lang="fr-FR"/>
        </a:p>
      </dgm:t>
    </dgm:pt>
    <dgm:pt modelId="{1B4D52CF-2596-F74D-B398-00191A2169FE}">
      <dgm:prSet/>
      <dgm:spPr>
        <a:solidFill>
          <a:schemeClr val="accent3"/>
        </a:solidFill>
      </dgm:spPr>
      <dgm:t>
        <a:bodyPr/>
        <a:lstStyle/>
        <a:p>
          <a:r>
            <a:rPr lang="fr-FR" b="1">
              <a:solidFill>
                <a:schemeClr val="bg1"/>
              </a:solidFill>
              <a:latin typeface="Century Gothic" panose="020B0502020202020204" pitchFamily="34" charset="0"/>
            </a:rPr>
            <a:t>L’identifier : </a:t>
          </a:r>
          <a:r>
            <a:rPr lang="fr-FR">
              <a:solidFill>
                <a:schemeClr val="bg1"/>
              </a:solidFill>
              <a:latin typeface="Century Gothic" panose="020B0502020202020204" pitchFamily="34" charset="0"/>
            </a:rPr>
            <a:t>c’est pouvoir agir dessus</a:t>
          </a:r>
        </a:p>
      </dgm:t>
    </dgm:pt>
    <dgm:pt modelId="{758E02C2-324B-2643-A634-AB6BB25C7B0B}" type="parTrans" cxnId="{168FB6BD-D76E-3845-8BD6-D2E07EF519BD}">
      <dgm:prSet/>
      <dgm:spPr/>
      <dgm:t>
        <a:bodyPr/>
        <a:lstStyle/>
        <a:p>
          <a:endParaRPr lang="fr-FR"/>
        </a:p>
      </dgm:t>
    </dgm:pt>
    <dgm:pt modelId="{863DBC7F-F1C7-CA4A-B2AF-51776BE869C4}" type="sibTrans" cxnId="{168FB6BD-D76E-3845-8BD6-D2E07EF519BD}">
      <dgm:prSet/>
      <dgm:spPr/>
      <dgm:t>
        <a:bodyPr/>
        <a:lstStyle/>
        <a:p>
          <a:endParaRPr lang="fr-FR"/>
        </a:p>
      </dgm:t>
    </dgm:pt>
    <dgm:pt modelId="{01498343-6122-864D-80C3-B53AF62FE6E4}" type="pres">
      <dgm:prSet presAssocID="{A5C07745-AE4B-0E49-BC12-C604835ABA75}" presName="diagram" presStyleCnt="0">
        <dgm:presLayoutVars>
          <dgm:dir/>
          <dgm:resizeHandles val="exact"/>
        </dgm:presLayoutVars>
      </dgm:prSet>
      <dgm:spPr/>
    </dgm:pt>
    <dgm:pt modelId="{66C404C4-56C5-094B-8F0D-C59976394AB9}" type="pres">
      <dgm:prSet presAssocID="{8D49BFAB-72F2-C249-904F-8661033E8AD0}" presName="arrow" presStyleLbl="node1" presStyleIdx="0" presStyleCnt="2">
        <dgm:presLayoutVars>
          <dgm:bulletEnabled val="1"/>
        </dgm:presLayoutVars>
      </dgm:prSet>
      <dgm:spPr/>
    </dgm:pt>
    <dgm:pt modelId="{E5A86814-50FC-7B43-9033-7CAE70CA25F9}" type="pres">
      <dgm:prSet presAssocID="{1B4D52CF-2596-F74D-B398-00191A2169FE}" presName="arrow" presStyleLbl="node1" presStyleIdx="1" presStyleCnt="2">
        <dgm:presLayoutVars>
          <dgm:bulletEnabled val="1"/>
        </dgm:presLayoutVars>
      </dgm:prSet>
      <dgm:spPr/>
    </dgm:pt>
  </dgm:ptLst>
  <dgm:cxnLst>
    <dgm:cxn modelId="{36750912-3124-EF4C-91BE-029D0E6504D5}" type="presOf" srcId="{1B4D52CF-2596-F74D-B398-00191A2169FE}" destId="{E5A86814-50FC-7B43-9033-7CAE70CA25F9}" srcOrd="0" destOrd="0" presId="urn:microsoft.com/office/officeart/2005/8/layout/arrow5"/>
    <dgm:cxn modelId="{3794E64F-1F10-354E-A640-7410F59AEE32}" type="presOf" srcId="{A5C07745-AE4B-0E49-BC12-C604835ABA75}" destId="{01498343-6122-864D-80C3-B53AF62FE6E4}" srcOrd="0" destOrd="0" presId="urn:microsoft.com/office/officeart/2005/8/layout/arrow5"/>
    <dgm:cxn modelId="{D88CDB50-457D-A54D-A75B-F122049079DF}" srcId="{A5C07745-AE4B-0E49-BC12-C604835ABA75}" destId="{8D49BFAB-72F2-C249-904F-8661033E8AD0}" srcOrd="0" destOrd="0" parTransId="{96AD3F75-B852-604F-94E8-AE37CDD32628}" sibTransId="{D9894EE0-A735-4848-9DEB-B70A882D5779}"/>
    <dgm:cxn modelId="{168FB6BD-D76E-3845-8BD6-D2E07EF519BD}" srcId="{A5C07745-AE4B-0E49-BC12-C604835ABA75}" destId="{1B4D52CF-2596-F74D-B398-00191A2169FE}" srcOrd="1" destOrd="0" parTransId="{758E02C2-324B-2643-A634-AB6BB25C7B0B}" sibTransId="{863DBC7F-F1C7-CA4A-B2AF-51776BE869C4}"/>
    <dgm:cxn modelId="{F7A92CF7-9373-1B4D-8D33-80A2B2F497D3}" type="presOf" srcId="{8D49BFAB-72F2-C249-904F-8661033E8AD0}" destId="{66C404C4-56C5-094B-8F0D-C59976394AB9}" srcOrd="0" destOrd="0" presId="urn:microsoft.com/office/officeart/2005/8/layout/arrow5"/>
    <dgm:cxn modelId="{17A55026-71F3-C447-9EC6-E98EC3A7F39E}" type="presParOf" srcId="{01498343-6122-864D-80C3-B53AF62FE6E4}" destId="{66C404C4-56C5-094B-8F0D-C59976394AB9}" srcOrd="0" destOrd="0" presId="urn:microsoft.com/office/officeart/2005/8/layout/arrow5"/>
    <dgm:cxn modelId="{CFBF2000-06A0-9A42-944D-87E28FB6BA63}" type="presParOf" srcId="{01498343-6122-864D-80C3-B53AF62FE6E4}" destId="{E5A86814-50FC-7B43-9033-7CAE70CA25F9}"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6378D0-7142-4BB4-A097-9285C247BB13}" type="doc">
      <dgm:prSet loTypeId="urn:microsoft.com/office/officeart/2005/8/layout/venn1" loCatId="relationship" qsTypeId="urn:microsoft.com/office/officeart/2005/8/quickstyle/simple1" qsCatId="simple" csTypeId="urn:microsoft.com/office/officeart/2005/8/colors/colorful3" csCatId="colorful" phldr="1"/>
      <dgm:spPr/>
      <dgm:t>
        <a:bodyPr/>
        <a:lstStyle/>
        <a:p>
          <a:endParaRPr lang="fr-FR"/>
        </a:p>
      </dgm:t>
    </dgm:pt>
    <dgm:pt modelId="{06DD8B94-9FB8-42CB-B0CA-86D3EAAEC2EE}">
      <dgm:prSet/>
      <dgm:spPr/>
      <dgm:t>
        <a:bodyPr/>
        <a:lstStyle/>
        <a:p>
          <a:pPr rtl="0"/>
          <a:r>
            <a:rPr lang="fr-FR" b="0">
              <a:latin typeface="Century Gothic" panose="020B0502020202020204" pitchFamily="34" charset="0"/>
            </a:rPr>
            <a:t>Bilan individuel</a:t>
          </a:r>
        </a:p>
      </dgm:t>
    </dgm:pt>
    <dgm:pt modelId="{24D25AEF-E720-4ABE-B34B-07DE6427CF61}" type="parTrans" cxnId="{B3C0C1C1-8BBF-4E52-95EA-9DA2E66E3F6F}">
      <dgm:prSet/>
      <dgm:spPr/>
      <dgm:t>
        <a:bodyPr/>
        <a:lstStyle/>
        <a:p>
          <a:endParaRPr lang="fr-FR"/>
        </a:p>
      </dgm:t>
    </dgm:pt>
    <dgm:pt modelId="{399C4F3A-D5E0-4555-AE47-EDDA09AF6B0A}" type="sibTrans" cxnId="{B3C0C1C1-8BBF-4E52-95EA-9DA2E66E3F6F}">
      <dgm:prSet/>
      <dgm:spPr/>
      <dgm:t>
        <a:bodyPr/>
        <a:lstStyle/>
        <a:p>
          <a:endParaRPr lang="fr-FR"/>
        </a:p>
      </dgm:t>
    </dgm:pt>
    <dgm:pt modelId="{6F8FDEBA-BCBF-40BC-8135-CC6A6912C57B}">
      <dgm:prSet/>
      <dgm:spPr/>
      <dgm:t>
        <a:bodyPr/>
        <a:lstStyle/>
        <a:p>
          <a:pPr rtl="0"/>
          <a:r>
            <a:rPr lang="fr-FR" b="0">
              <a:latin typeface="Century Gothic" panose="020B0502020202020204" pitchFamily="34" charset="0"/>
            </a:rPr>
            <a:t>Apports théoriques</a:t>
          </a:r>
        </a:p>
      </dgm:t>
    </dgm:pt>
    <dgm:pt modelId="{3627291D-7265-42B2-8593-AD776C9287D4}" type="parTrans" cxnId="{B433930D-B58A-4E01-A7B8-93B3DAAF0537}">
      <dgm:prSet/>
      <dgm:spPr/>
      <dgm:t>
        <a:bodyPr/>
        <a:lstStyle/>
        <a:p>
          <a:endParaRPr lang="fr-FR"/>
        </a:p>
      </dgm:t>
    </dgm:pt>
    <dgm:pt modelId="{277EB71C-49B4-46DF-9A31-9F30F7504C4A}" type="sibTrans" cxnId="{B433930D-B58A-4E01-A7B8-93B3DAAF0537}">
      <dgm:prSet/>
      <dgm:spPr/>
      <dgm:t>
        <a:bodyPr/>
        <a:lstStyle/>
        <a:p>
          <a:endParaRPr lang="fr-FR"/>
        </a:p>
      </dgm:t>
    </dgm:pt>
    <dgm:pt modelId="{03341594-4878-4141-A36A-F8E31FCC93B5}">
      <dgm:prSet/>
      <dgm:spPr/>
      <dgm:t>
        <a:bodyPr/>
        <a:lstStyle/>
        <a:p>
          <a:pPr rtl="0"/>
          <a:r>
            <a:rPr lang="fr-FR" b="0">
              <a:latin typeface="Century Gothic" panose="020B0502020202020204" pitchFamily="34" charset="0"/>
            </a:rPr>
            <a:t>Temps d’échanges</a:t>
          </a:r>
        </a:p>
      </dgm:t>
    </dgm:pt>
    <dgm:pt modelId="{82B70044-8DF1-4D09-8EE5-C653CD4851B5}" type="parTrans" cxnId="{C5ABB64D-62FE-447D-9D95-F9C0C31682F0}">
      <dgm:prSet/>
      <dgm:spPr/>
      <dgm:t>
        <a:bodyPr/>
        <a:lstStyle/>
        <a:p>
          <a:endParaRPr lang="fr-FR"/>
        </a:p>
      </dgm:t>
    </dgm:pt>
    <dgm:pt modelId="{33A8B8DE-085C-4FFB-BD61-7E843892EEAB}" type="sibTrans" cxnId="{C5ABB64D-62FE-447D-9D95-F9C0C31682F0}">
      <dgm:prSet/>
      <dgm:spPr/>
      <dgm:t>
        <a:bodyPr/>
        <a:lstStyle/>
        <a:p>
          <a:endParaRPr lang="fr-FR"/>
        </a:p>
      </dgm:t>
    </dgm:pt>
    <dgm:pt modelId="{13527BD2-2C2E-468D-B543-666C670E26F9}">
      <dgm:prSet/>
      <dgm:spPr/>
      <dgm:t>
        <a:bodyPr/>
        <a:lstStyle/>
        <a:p>
          <a:pPr rtl="0"/>
          <a:r>
            <a:rPr lang="fr-FR" b="0">
              <a:latin typeface="Century Gothic" panose="020B0502020202020204" pitchFamily="34" charset="0"/>
            </a:rPr>
            <a:t>Exercices pratiques de sophrologie</a:t>
          </a:r>
        </a:p>
      </dgm:t>
    </dgm:pt>
    <dgm:pt modelId="{05AB2DB2-170A-4E4C-87F4-FCAC7B7D88A1}" type="parTrans" cxnId="{BF4FB76A-81E7-45E3-A2A6-C37CE5CC43F6}">
      <dgm:prSet/>
      <dgm:spPr/>
      <dgm:t>
        <a:bodyPr/>
        <a:lstStyle/>
        <a:p>
          <a:endParaRPr lang="fr-FR"/>
        </a:p>
      </dgm:t>
    </dgm:pt>
    <dgm:pt modelId="{8D7B806D-0204-4F4F-AA42-24E84D68FCD6}" type="sibTrans" cxnId="{BF4FB76A-81E7-45E3-A2A6-C37CE5CC43F6}">
      <dgm:prSet/>
      <dgm:spPr/>
      <dgm:t>
        <a:bodyPr/>
        <a:lstStyle/>
        <a:p>
          <a:endParaRPr lang="fr-FR"/>
        </a:p>
      </dgm:t>
    </dgm:pt>
    <dgm:pt modelId="{47B9B09B-33D4-42B2-B371-B382333AC976}">
      <dgm:prSet/>
      <dgm:spPr/>
      <dgm:t>
        <a:bodyPr/>
        <a:lstStyle/>
        <a:p>
          <a:pPr rtl="0"/>
          <a:endParaRPr lang="fr-FR"/>
        </a:p>
      </dgm:t>
    </dgm:pt>
    <dgm:pt modelId="{105D4D7E-73FC-471C-94A0-B492AF33B6A0}" type="parTrans" cxnId="{7D0EA6C0-6CD2-4FDA-975A-AF4488AA4736}">
      <dgm:prSet/>
      <dgm:spPr/>
      <dgm:t>
        <a:bodyPr/>
        <a:lstStyle/>
        <a:p>
          <a:endParaRPr lang="fr-FR"/>
        </a:p>
      </dgm:t>
    </dgm:pt>
    <dgm:pt modelId="{84F14AFF-C9FB-4A96-8432-06FFBFB71035}" type="sibTrans" cxnId="{7D0EA6C0-6CD2-4FDA-975A-AF4488AA4736}">
      <dgm:prSet/>
      <dgm:spPr/>
      <dgm:t>
        <a:bodyPr/>
        <a:lstStyle/>
        <a:p>
          <a:endParaRPr lang="fr-FR"/>
        </a:p>
      </dgm:t>
    </dgm:pt>
    <dgm:pt modelId="{60AAF00E-399D-4EC6-AEC8-85856B250F75}">
      <dgm:prSet/>
      <dgm:spPr/>
      <dgm:t>
        <a:bodyPr/>
        <a:lstStyle/>
        <a:p>
          <a:pPr rtl="0"/>
          <a:endParaRPr lang="fr-FR"/>
        </a:p>
      </dgm:t>
    </dgm:pt>
    <dgm:pt modelId="{063D2858-176A-47B9-A3C7-4CF6755B2E78}" type="parTrans" cxnId="{9BE177E4-9857-44EE-B206-D44D4C012CE0}">
      <dgm:prSet/>
      <dgm:spPr/>
      <dgm:t>
        <a:bodyPr/>
        <a:lstStyle/>
        <a:p>
          <a:endParaRPr lang="fr-FR"/>
        </a:p>
      </dgm:t>
    </dgm:pt>
    <dgm:pt modelId="{01F11C53-B0E6-45C2-B770-08C42E83F7EC}" type="sibTrans" cxnId="{9BE177E4-9857-44EE-B206-D44D4C012CE0}">
      <dgm:prSet/>
      <dgm:spPr/>
      <dgm:t>
        <a:bodyPr/>
        <a:lstStyle/>
        <a:p>
          <a:endParaRPr lang="fr-FR"/>
        </a:p>
      </dgm:t>
    </dgm:pt>
    <dgm:pt modelId="{1D733764-64C9-436F-86FE-AAF5F48F93A8}" type="pres">
      <dgm:prSet presAssocID="{676378D0-7142-4BB4-A097-9285C247BB13}" presName="compositeShape" presStyleCnt="0">
        <dgm:presLayoutVars>
          <dgm:chMax val="7"/>
          <dgm:dir/>
          <dgm:resizeHandles val="exact"/>
        </dgm:presLayoutVars>
      </dgm:prSet>
      <dgm:spPr/>
    </dgm:pt>
    <dgm:pt modelId="{D8F17180-A74C-4459-B43F-C190C7C5990C}" type="pres">
      <dgm:prSet presAssocID="{06DD8B94-9FB8-42CB-B0CA-86D3EAAEC2EE}" presName="circ1" presStyleLbl="vennNode1" presStyleIdx="0" presStyleCnt="6"/>
      <dgm:spPr/>
    </dgm:pt>
    <dgm:pt modelId="{090F22FB-A320-4C25-9D2B-E02FAEFE538C}" type="pres">
      <dgm:prSet presAssocID="{06DD8B94-9FB8-42CB-B0CA-86D3EAAEC2EE}" presName="circ1Tx" presStyleLbl="revTx" presStyleIdx="0" presStyleCnt="0">
        <dgm:presLayoutVars>
          <dgm:chMax val="0"/>
          <dgm:chPref val="0"/>
          <dgm:bulletEnabled val="1"/>
        </dgm:presLayoutVars>
      </dgm:prSet>
      <dgm:spPr/>
    </dgm:pt>
    <dgm:pt modelId="{6E827995-9D45-4CAD-8DFB-3E2D6A306929}" type="pres">
      <dgm:prSet presAssocID="{6F8FDEBA-BCBF-40BC-8135-CC6A6912C57B}" presName="circ2" presStyleLbl="vennNode1" presStyleIdx="1" presStyleCnt="6"/>
      <dgm:spPr/>
    </dgm:pt>
    <dgm:pt modelId="{4995439C-ED2E-47EC-9500-33F858CEFD4C}" type="pres">
      <dgm:prSet presAssocID="{6F8FDEBA-BCBF-40BC-8135-CC6A6912C57B}" presName="circ2Tx" presStyleLbl="revTx" presStyleIdx="0" presStyleCnt="0" custLinFactNeighborX="2825" custLinFactNeighborY="73370">
        <dgm:presLayoutVars>
          <dgm:chMax val="0"/>
          <dgm:chPref val="0"/>
          <dgm:bulletEnabled val="1"/>
        </dgm:presLayoutVars>
      </dgm:prSet>
      <dgm:spPr/>
    </dgm:pt>
    <dgm:pt modelId="{AEB7BC8A-90FA-46E1-BA00-A4D63574ADA0}" type="pres">
      <dgm:prSet presAssocID="{03341594-4878-4141-A36A-F8E31FCC93B5}" presName="circ3" presStyleLbl="vennNode1" presStyleIdx="2" presStyleCnt="6"/>
      <dgm:spPr/>
    </dgm:pt>
    <dgm:pt modelId="{7383FD78-9A3F-4566-8ADB-6BCBC475660A}" type="pres">
      <dgm:prSet presAssocID="{03341594-4878-4141-A36A-F8E31FCC93B5}" presName="circ3Tx" presStyleLbl="revTx" presStyleIdx="0" presStyleCnt="0" custLinFactX="-17887" custLinFactNeighborX="-100000" custLinFactNeighborY="91535">
        <dgm:presLayoutVars>
          <dgm:chMax val="0"/>
          <dgm:chPref val="0"/>
          <dgm:bulletEnabled val="1"/>
        </dgm:presLayoutVars>
      </dgm:prSet>
      <dgm:spPr/>
    </dgm:pt>
    <dgm:pt modelId="{F2958F46-8175-4367-A1FF-08FBEFF8172D}" type="pres">
      <dgm:prSet presAssocID="{13527BD2-2C2E-468D-B543-666C670E26F9}" presName="circ4" presStyleLbl="vennNode1" presStyleIdx="3" presStyleCnt="6"/>
      <dgm:spPr/>
    </dgm:pt>
    <dgm:pt modelId="{3602A29F-A5BD-4994-95C6-839CE9464B95}" type="pres">
      <dgm:prSet presAssocID="{13527BD2-2C2E-468D-B543-666C670E26F9}" presName="circ4Tx" presStyleLbl="revTx" presStyleIdx="0" presStyleCnt="0" custLinFactX="-20555" custLinFactY="-100000" custLinFactNeighborX="-100000" custLinFactNeighborY="-100595">
        <dgm:presLayoutVars>
          <dgm:chMax val="0"/>
          <dgm:chPref val="0"/>
          <dgm:bulletEnabled val="1"/>
        </dgm:presLayoutVars>
      </dgm:prSet>
      <dgm:spPr/>
    </dgm:pt>
    <dgm:pt modelId="{18756894-9F81-47F3-B19B-7AA3EA6C8B06}" type="pres">
      <dgm:prSet presAssocID="{47B9B09B-33D4-42B2-B371-B382333AC976}" presName="circ5" presStyleLbl="vennNode1" presStyleIdx="4" presStyleCnt="6"/>
      <dgm:spPr/>
    </dgm:pt>
    <dgm:pt modelId="{3F455404-D3DE-43EF-AD4A-67B1CD44F3CB}" type="pres">
      <dgm:prSet presAssocID="{47B9B09B-33D4-42B2-B371-B382333AC976}" presName="circ5Tx" presStyleLbl="revTx" presStyleIdx="0" presStyleCnt="0">
        <dgm:presLayoutVars>
          <dgm:chMax val="0"/>
          <dgm:chPref val="0"/>
          <dgm:bulletEnabled val="1"/>
        </dgm:presLayoutVars>
      </dgm:prSet>
      <dgm:spPr/>
    </dgm:pt>
    <dgm:pt modelId="{C00C9D1D-AB4E-4383-8AAC-FEC2D5F59BD9}" type="pres">
      <dgm:prSet presAssocID="{60AAF00E-399D-4EC6-AEC8-85856B250F75}" presName="circ6" presStyleLbl="vennNode1" presStyleIdx="5" presStyleCnt="6"/>
      <dgm:spPr/>
    </dgm:pt>
    <dgm:pt modelId="{F94F73AF-2E57-4949-A3D4-330AA18D523F}" type="pres">
      <dgm:prSet presAssocID="{60AAF00E-399D-4EC6-AEC8-85856B250F75}" presName="circ6Tx" presStyleLbl="revTx" presStyleIdx="0" presStyleCnt="0">
        <dgm:presLayoutVars>
          <dgm:chMax val="0"/>
          <dgm:chPref val="0"/>
          <dgm:bulletEnabled val="1"/>
        </dgm:presLayoutVars>
      </dgm:prSet>
      <dgm:spPr/>
    </dgm:pt>
  </dgm:ptLst>
  <dgm:cxnLst>
    <dgm:cxn modelId="{6F866103-84F8-6242-A74D-20650323088A}" type="presOf" srcId="{06DD8B94-9FB8-42CB-B0CA-86D3EAAEC2EE}" destId="{090F22FB-A320-4C25-9D2B-E02FAEFE538C}" srcOrd="0" destOrd="0" presId="urn:microsoft.com/office/officeart/2005/8/layout/venn1"/>
    <dgm:cxn modelId="{B433930D-B58A-4E01-A7B8-93B3DAAF0537}" srcId="{676378D0-7142-4BB4-A097-9285C247BB13}" destId="{6F8FDEBA-BCBF-40BC-8135-CC6A6912C57B}" srcOrd="1" destOrd="0" parTransId="{3627291D-7265-42B2-8593-AD776C9287D4}" sibTransId="{277EB71C-49B4-46DF-9A31-9F30F7504C4A}"/>
    <dgm:cxn modelId="{01977834-C0FC-C943-A71C-D032A72EF46D}" type="presOf" srcId="{03341594-4878-4141-A36A-F8E31FCC93B5}" destId="{7383FD78-9A3F-4566-8ADB-6BCBC475660A}" srcOrd="0" destOrd="0" presId="urn:microsoft.com/office/officeart/2005/8/layout/venn1"/>
    <dgm:cxn modelId="{C5ABB64D-62FE-447D-9D95-F9C0C31682F0}" srcId="{676378D0-7142-4BB4-A097-9285C247BB13}" destId="{03341594-4878-4141-A36A-F8E31FCC93B5}" srcOrd="2" destOrd="0" parTransId="{82B70044-8DF1-4D09-8EE5-C653CD4851B5}" sibTransId="{33A8B8DE-085C-4FFB-BD61-7E843892EEAB}"/>
    <dgm:cxn modelId="{BF4FB76A-81E7-45E3-A2A6-C37CE5CC43F6}" srcId="{676378D0-7142-4BB4-A097-9285C247BB13}" destId="{13527BD2-2C2E-468D-B543-666C670E26F9}" srcOrd="3" destOrd="0" parTransId="{05AB2DB2-170A-4E4C-87F4-FCAC7B7D88A1}" sibTransId="{8D7B806D-0204-4F4F-AA42-24E84D68FCD6}"/>
    <dgm:cxn modelId="{65E87E6E-D90E-4D4C-82EC-7BEE8EB318A6}" type="presOf" srcId="{47B9B09B-33D4-42B2-B371-B382333AC976}" destId="{3F455404-D3DE-43EF-AD4A-67B1CD44F3CB}" srcOrd="0" destOrd="0" presId="urn:microsoft.com/office/officeart/2005/8/layout/venn1"/>
    <dgm:cxn modelId="{76AEE48D-B614-4D40-A67B-8EC86BB66F7D}" type="presOf" srcId="{6F8FDEBA-BCBF-40BC-8135-CC6A6912C57B}" destId="{4995439C-ED2E-47EC-9500-33F858CEFD4C}" srcOrd="0" destOrd="0" presId="urn:microsoft.com/office/officeart/2005/8/layout/venn1"/>
    <dgm:cxn modelId="{FC8615B0-A505-BD48-A821-E80783C3E113}" type="presOf" srcId="{676378D0-7142-4BB4-A097-9285C247BB13}" destId="{1D733764-64C9-436F-86FE-AAF5F48F93A8}" srcOrd="0" destOrd="0" presId="urn:microsoft.com/office/officeart/2005/8/layout/venn1"/>
    <dgm:cxn modelId="{7D0EA6C0-6CD2-4FDA-975A-AF4488AA4736}" srcId="{676378D0-7142-4BB4-A097-9285C247BB13}" destId="{47B9B09B-33D4-42B2-B371-B382333AC976}" srcOrd="4" destOrd="0" parTransId="{105D4D7E-73FC-471C-94A0-B492AF33B6A0}" sibTransId="{84F14AFF-C9FB-4A96-8432-06FFBFB71035}"/>
    <dgm:cxn modelId="{B3C0C1C1-8BBF-4E52-95EA-9DA2E66E3F6F}" srcId="{676378D0-7142-4BB4-A097-9285C247BB13}" destId="{06DD8B94-9FB8-42CB-B0CA-86D3EAAEC2EE}" srcOrd="0" destOrd="0" parTransId="{24D25AEF-E720-4ABE-B34B-07DE6427CF61}" sibTransId="{399C4F3A-D5E0-4555-AE47-EDDA09AF6B0A}"/>
    <dgm:cxn modelId="{383E38DD-5354-F64B-A8F4-D1FF1148F8AF}" type="presOf" srcId="{13527BD2-2C2E-468D-B543-666C670E26F9}" destId="{3602A29F-A5BD-4994-95C6-839CE9464B95}" srcOrd="0" destOrd="0" presId="urn:microsoft.com/office/officeart/2005/8/layout/venn1"/>
    <dgm:cxn modelId="{F8649EE2-D677-1B46-B811-19758ED24FDC}" type="presOf" srcId="{60AAF00E-399D-4EC6-AEC8-85856B250F75}" destId="{F94F73AF-2E57-4949-A3D4-330AA18D523F}" srcOrd="0" destOrd="0" presId="urn:microsoft.com/office/officeart/2005/8/layout/venn1"/>
    <dgm:cxn modelId="{9BE177E4-9857-44EE-B206-D44D4C012CE0}" srcId="{676378D0-7142-4BB4-A097-9285C247BB13}" destId="{60AAF00E-399D-4EC6-AEC8-85856B250F75}" srcOrd="5" destOrd="0" parTransId="{063D2858-176A-47B9-A3C7-4CF6755B2E78}" sibTransId="{01F11C53-B0E6-45C2-B770-08C42E83F7EC}"/>
    <dgm:cxn modelId="{CE4EF1EC-FFBF-D945-85B5-E94923868E01}" type="presParOf" srcId="{1D733764-64C9-436F-86FE-AAF5F48F93A8}" destId="{D8F17180-A74C-4459-B43F-C190C7C5990C}" srcOrd="0" destOrd="0" presId="urn:microsoft.com/office/officeart/2005/8/layout/venn1"/>
    <dgm:cxn modelId="{28BE8FDB-493B-C94A-AA58-D1F5CBD6074C}" type="presParOf" srcId="{1D733764-64C9-436F-86FE-AAF5F48F93A8}" destId="{090F22FB-A320-4C25-9D2B-E02FAEFE538C}" srcOrd="1" destOrd="0" presId="urn:microsoft.com/office/officeart/2005/8/layout/venn1"/>
    <dgm:cxn modelId="{BE78F7BD-550B-AE4F-A956-388796F2AC59}" type="presParOf" srcId="{1D733764-64C9-436F-86FE-AAF5F48F93A8}" destId="{6E827995-9D45-4CAD-8DFB-3E2D6A306929}" srcOrd="2" destOrd="0" presId="urn:microsoft.com/office/officeart/2005/8/layout/venn1"/>
    <dgm:cxn modelId="{86567589-350F-3742-8C2F-5B047F204BCD}" type="presParOf" srcId="{1D733764-64C9-436F-86FE-AAF5F48F93A8}" destId="{4995439C-ED2E-47EC-9500-33F858CEFD4C}" srcOrd="3" destOrd="0" presId="urn:microsoft.com/office/officeart/2005/8/layout/venn1"/>
    <dgm:cxn modelId="{C3532A03-C63A-5645-AC11-219A87C59D9F}" type="presParOf" srcId="{1D733764-64C9-436F-86FE-AAF5F48F93A8}" destId="{AEB7BC8A-90FA-46E1-BA00-A4D63574ADA0}" srcOrd="4" destOrd="0" presId="urn:microsoft.com/office/officeart/2005/8/layout/venn1"/>
    <dgm:cxn modelId="{805793E6-2AD3-1D4B-A37F-6654ACB32DF3}" type="presParOf" srcId="{1D733764-64C9-436F-86FE-AAF5F48F93A8}" destId="{7383FD78-9A3F-4566-8ADB-6BCBC475660A}" srcOrd="5" destOrd="0" presId="urn:microsoft.com/office/officeart/2005/8/layout/venn1"/>
    <dgm:cxn modelId="{25A85122-A669-4D48-94CF-363F7BBEDC13}" type="presParOf" srcId="{1D733764-64C9-436F-86FE-AAF5F48F93A8}" destId="{F2958F46-8175-4367-A1FF-08FBEFF8172D}" srcOrd="6" destOrd="0" presId="urn:microsoft.com/office/officeart/2005/8/layout/venn1"/>
    <dgm:cxn modelId="{5A8FBDF1-8568-7B41-893F-778B000A183F}" type="presParOf" srcId="{1D733764-64C9-436F-86FE-AAF5F48F93A8}" destId="{3602A29F-A5BD-4994-95C6-839CE9464B95}" srcOrd="7" destOrd="0" presId="urn:microsoft.com/office/officeart/2005/8/layout/venn1"/>
    <dgm:cxn modelId="{A6F8A42C-9DF2-C74D-A3AD-845C265141B9}" type="presParOf" srcId="{1D733764-64C9-436F-86FE-AAF5F48F93A8}" destId="{18756894-9F81-47F3-B19B-7AA3EA6C8B06}" srcOrd="8" destOrd="0" presId="urn:microsoft.com/office/officeart/2005/8/layout/venn1"/>
    <dgm:cxn modelId="{A865FA34-1A1F-314B-9EC7-D54FE166932F}" type="presParOf" srcId="{1D733764-64C9-436F-86FE-AAF5F48F93A8}" destId="{3F455404-D3DE-43EF-AD4A-67B1CD44F3CB}" srcOrd="9" destOrd="0" presId="urn:microsoft.com/office/officeart/2005/8/layout/venn1"/>
    <dgm:cxn modelId="{6073C073-17E7-4641-AB6A-15F856772FB8}" type="presParOf" srcId="{1D733764-64C9-436F-86FE-AAF5F48F93A8}" destId="{C00C9D1D-AB4E-4383-8AAC-FEC2D5F59BD9}" srcOrd="10" destOrd="0" presId="urn:microsoft.com/office/officeart/2005/8/layout/venn1"/>
    <dgm:cxn modelId="{DD3758CD-918B-254A-8D10-B4602566391E}" type="presParOf" srcId="{1D733764-64C9-436F-86FE-AAF5F48F93A8}" destId="{F94F73AF-2E57-4949-A3D4-330AA18D523F}" srcOrd="11" destOrd="0" presId="urn:microsoft.com/office/officeart/2005/8/layout/venn1"/>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3D53F12-CF31-1B4B-8D6C-730F366D386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2C9E2DA1-E9A7-A840-91FA-004404C09F8C}">
      <dgm:prSet/>
      <dgm:spPr/>
      <dgm:t>
        <a:bodyPr/>
        <a:lstStyle/>
        <a:p>
          <a:r>
            <a:rPr lang="fr-FR"/>
            <a:t>La peur</a:t>
          </a:r>
          <a:endParaRPr lang="fr-FR" dirty="0"/>
        </a:p>
      </dgm:t>
    </dgm:pt>
    <dgm:pt modelId="{7B0C31C3-2563-4D44-9A3E-5F0346AADFC3}" type="parTrans" cxnId="{EED6376A-1484-BA44-BB6A-E719C44D9D7B}">
      <dgm:prSet/>
      <dgm:spPr/>
      <dgm:t>
        <a:bodyPr/>
        <a:lstStyle/>
        <a:p>
          <a:endParaRPr lang="fr-FR"/>
        </a:p>
      </dgm:t>
    </dgm:pt>
    <dgm:pt modelId="{86F524D9-2FBB-5644-BBF1-337B49509E71}" type="sibTrans" cxnId="{EED6376A-1484-BA44-BB6A-E719C44D9D7B}">
      <dgm:prSet/>
      <dgm:spPr/>
      <dgm:t>
        <a:bodyPr/>
        <a:lstStyle/>
        <a:p>
          <a:endParaRPr lang="fr-FR"/>
        </a:p>
      </dgm:t>
    </dgm:pt>
    <dgm:pt modelId="{07AF482E-F0B3-B34C-ACA1-29A6838B3FBA}">
      <dgm:prSet/>
      <dgm:spPr/>
      <dgm:t>
        <a:bodyPr/>
        <a:lstStyle/>
        <a:p>
          <a:r>
            <a:rPr lang="fr-FR"/>
            <a:t>La colère</a:t>
          </a:r>
        </a:p>
      </dgm:t>
    </dgm:pt>
    <dgm:pt modelId="{31ACDDB2-5175-4C47-BCAD-168E19BF5B7C}" type="parTrans" cxnId="{6E8F2199-75A9-CF40-89B2-5D020B4D9B93}">
      <dgm:prSet/>
      <dgm:spPr/>
      <dgm:t>
        <a:bodyPr/>
        <a:lstStyle/>
        <a:p>
          <a:endParaRPr lang="fr-FR"/>
        </a:p>
      </dgm:t>
    </dgm:pt>
    <dgm:pt modelId="{1C1C4554-A088-6640-B0C8-F3E4F00FDAC0}" type="sibTrans" cxnId="{6E8F2199-75A9-CF40-89B2-5D020B4D9B93}">
      <dgm:prSet/>
      <dgm:spPr/>
      <dgm:t>
        <a:bodyPr/>
        <a:lstStyle/>
        <a:p>
          <a:endParaRPr lang="fr-FR"/>
        </a:p>
      </dgm:t>
    </dgm:pt>
    <dgm:pt modelId="{E9D08698-C54A-B54F-AAC3-D8AAA6872933}">
      <dgm:prSet/>
      <dgm:spPr/>
      <dgm:t>
        <a:bodyPr/>
        <a:lstStyle/>
        <a:p>
          <a:r>
            <a:rPr lang="fr-FR"/>
            <a:t>La joie</a:t>
          </a:r>
        </a:p>
      </dgm:t>
    </dgm:pt>
    <dgm:pt modelId="{83733C08-2FD0-FE45-A4C7-573DA8B2CC73}" type="parTrans" cxnId="{7910A5FB-4555-6A46-8F70-305E01F2A277}">
      <dgm:prSet/>
      <dgm:spPr/>
      <dgm:t>
        <a:bodyPr/>
        <a:lstStyle/>
        <a:p>
          <a:endParaRPr lang="fr-FR"/>
        </a:p>
      </dgm:t>
    </dgm:pt>
    <dgm:pt modelId="{5540909D-FBD9-C64F-9A4B-ECE30F9A180C}" type="sibTrans" cxnId="{7910A5FB-4555-6A46-8F70-305E01F2A277}">
      <dgm:prSet/>
      <dgm:spPr/>
      <dgm:t>
        <a:bodyPr/>
        <a:lstStyle/>
        <a:p>
          <a:endParaRPr lang="fr-FR"/>
        </a:p>
      </dgm:t>
    </dgm:pt>
    <dgm:pt modelId="{57993F45-02E5-8549-856A-95C536A06148}">
      <dgm:prSet/>
      <dgm:spPr/>
      <dgm:t>
        <a:bodyPr/>
        <a:lstStyle/>
        <a:p>
          <a:r>
            <a:rPr lang="fr-FR"/>
            <a:t>La tristesse</a:t>
          </a:r>
        </a:p>
      </dgm:t>
    </dgm:pt>
    <dgm:pt modelId="{C7552026-2391-6446-82D8-0928C8477892}" type="parTrans" cxnId="{22E9FAF9-9044-754B-990B-1A344259DA48}">
      <dgm:prSet/>
      <dgm:spPr/>
      <dgm:t>
        <a:bodyPr/>
        <a:lstStyle/>
        <a:p>
          <a:endParaRPr lang="fr-FR"/>
        </a:p>
      </dgm:t>
    </dgm:pt>
    <dgm:pt modelId="{E597526B-3A99-4841-9D66-7DBA7A5E8B9F}" type="sibTrans" cxnId="{22E9FAF9-9044-754B-990B-1A344259DA48}">
      <dgm:prSet/>
      <dgm:spPr/>
      <dgm:t>
        <a:bodyPr/>
        <a:lstStyle/>
        <a:p>
          <a:endParaRPr lang="fr-FR"/>
        </a:p>
      </dgm:t>
    </dgm:pt>
    <dgm:pt modelId="{C91C9DD0-0020-B247-8960-366171323F47}">
      <dgm:prSet/>
      <dgm:spPr/>
      <dgm:t>
        <a:bodyPr/>
        <a:lstStyle/>
        <a:p>
          <a:r>
            <a:rPr lang="fr-FR"/>
            <a:t>Le dégoût </a:t>
          </a:r>
        </a:p>
      </dgm:t>
    </dgm:pt>
    <dgm:pt modelId="{182B1697-4409-7F43-9DEA-A6D59A99F2D1}" type="parTrans" cxnId="{260A52FE-F5E1-E14A-B2DD-4C17D2BF67A3}">
      <dgm:prSet/>
      <dgm:spPr/>
      <dgm:t>
        <a:bodyPr/>
        <a:lstStyle/>
        <a:p>
          <a:endParaRPr lang="fr-FR"/>
        </a:p>
      </dgm:t>
    </dgm:pt>
    <dgm:pt modelId="{44CED806-7303-EF42-8482-61CC40D6B77B}" type="sibTrans" cxnId="{260A52FE-F5E1-E14A-B2DD-4C17D2BF67A3}">
      <dgm:prSet/>
      <dgm:spPr/>
      <dgm:t>
        <a:bodyPr/>
        <a:lstStyle/>
        <a:p>
          <a:endParaRPr lang="fr-FR"/>
        </a:p>
      </dgm:t>
    </dgm:pt>
    <dgm:pt modelId="{AC2EED50-247F-1840-96EA-FA77AF900C29}">
      <dgm:prSet/>
      <dgm:spPr/>
      <dgm:t>
        <a:bodyPr/>
        <a:lstStyle/>
        <a:p>
          <a:pPr algn="ctr"/>
          <a:r>
            <a:rPr lang="fr-FR" dirty="0"/>
            <a:t> /10</a:t>
          </a:r>
        </a:p>
      </dgm:t>
    </dgm:pt>
    <dgm:pt modelId="{F85CA3B3-5089-AD46-8F36-8E303DF7AA62}" type="sibTrans" cxnId="{31E6F54F-6678-A443-BD5D-CD76571824D0}">
      <dgm:prSet/>
      <dgm:spPr/>
      <dgm:t>
        <a:bodyPr/>
        <a:lstStyle/>
        <a:p>
          <a:endParaRPr lang="fr-FR"/>
        </a:p>
      </dgm:t>
    </dgm:pt>
    <dgm:pt modelId="{BEE119D1-D50F-1B40-90C4-7807C32A7894}" type="parTrans" cxnId="{31E6F54F-6678-A443-BD5D-CD76571824D0}">
      <dgm:prSet/>
      <dgm:spPr/>
      <dgm:t>
        <a:bodyPr/>
        <a:lstStyle/>
        <a:p>
          <a:endParaRPr lang="fr-FR"/>
        </a:p>
      </dgm:t>
    </dgm:pt>
    <dgm:pt modelId="{37056F71-E8A2-044B-BEE8-FF0ACE52DFFD}">
      <dgm:prSet/>
      <dgm:spPr/>
      <dgm:t>
        <a:bodyPr/>
        <a:lstStyle/>
        <a:p>
          <a:pPr algn="ctr"/>
          <a:r>
            <a:rPr lang="fr-FR" dirty="0"/>
            <a:t> /10</a:t>
          </a:r>
        </a:p>
      </dgm:t>
    </dgm:pt>
    <dgm:pt modelId="{8641D758-87BD-B241-AA37-9EDB91B8FC20}" type="parTrans" cxnId="{E7011999-650C-8B4E-A3F3-72E3324F9226}">
      <dgm:prSet/>
      <dgm:spPr/>
      <dgm:t>
        <a:bodyPr/>
        <a:lstStyle/>
        <a:p>
          <a:endParaRPr lang="fr-FR"/>
        </a:p>
      </dgm:t>
    </dgm:pt>
    <dgm:pt modelId="{23395628-AD03-E74C-A32A-FC3A15A005B9}" type="sibTrans" cxnId="{E7011999-650C-8B4E-A3F3-72E3324F9226}">
      <dgm:prSet/>
      <dgm:spPr/>
      <dgm:t>
        <a:bodyPr/>
        <a:lstStyle/>
        <a:p>
          <a:endParaRPr lang="fr-FR"/>
        </a:p>
      </dgm:t>
    </dgm:pt>
    <dgm:pt modelId="{6850400B-9B61-6F43-92A1-7992AB01F35B}">
      <dgm:prSet/>
      <dgm:spPr/>
      <dgm:t>
        <a:bodyPr/>
        <a:lstStyle/>
        <a:p>
          <a:pPr algn="ctr"/>
          <a:r>
            <a:rPr lang="fr-FR" dirty="0"/>
            <a:t> /10</a:t>
          </a:r>
        </a:p>
      </dgm:t>
    </dgm:pt>
    <dgm:pt modelId="{9AA7CC00-8585-0E41-82BB-4D4E09013D4D}" type="parTrans" cxnId="{2DEE6C5E-D028-7644-AF19-E81D3B057D17}">
      <dgm:prSet/>
      <dgm:spPr/>
      <dgm:t>
        <a:bodyPr/>
        <a:lstStyle/>
        <a:p>
          <a:endParaRPr lang="fr-FR"/>
        </a:p>
      </dgm:t>
    </dgm:pt>
    <dgm:pt modelId="{2E6ECE6A-56C8-654B-B4D1-29C2D8BD839F}" type="sibTrans" cxnId="{2DEE6C5E-D028-7644-AF19-E81D3B057D17}">
      <dgm:prSet/>
      <dgm:spPr/>
      <dgm:t>
        <a:bodyPr/>
        <a:lstStyle/>
        <a:p>
          <a:endParaRPr lang="fr-FR"/>
        </a:p>
      </dgm:t>
    </dgm:pt>
    <dgm:pt modelId="{4C1E0F30-B75F-CF43-B67C-75CDCE01E8CE}">
      <dgm:prSet/>
      <dgm:spPr/>
      <dgm:t>
        <a:bodyPr/>
        <a:lstStyle/>
        <a:p>
          <a:pPr algn="ctr"/>
          <a:r>
            <a:rPr lang="fr-FR" dirty="0"/>
            <a:t> /10</a:t>
          </a:r>
        </a:p>
      </dgm:t>
    </dgm:pt>
    <dgm:pt modelId="{F1859A63-9602-BE49-B65A-EB881CCE5B3D}" type="parTrans" cxnId="{C86DDC4E-665E-554D-9F8E-E5C776F3EFBD}">
      <dgm:prSet/>
      <dgm:spPr/>
      <dgm:t>
        <a:bodyPr/>
        <a:lstStyle/>
        <a:p>
          <a:endParaRPr lang="fr-FR"/>
        </a:p>
      </dgm:t>
    </dgm:pt>
    <dgm:pt modelId="{9D5418F3-940A-3548-88D0-94F74EBEA6C1}" type="sibTrans" cxnId="{C86DDC4E-665E-554D-9F8E-E5C776F3EFBD}">
      <dgm:prSet/>
      <dgm:spPr/>
      <dgm:t>
        <a:bodyPr/>
        <a:lstStyle/>
        <a:p>
          <a:endParaRPr lang="fr-FR"/>
        </a:p>
      </dgm:t>
    </dgm:pt>
    <dgm:pt modelId="{745E260B-F537-844B-884E-6BAD508B9D93}">
      <dgm:prSet/>
      <dgm:spPr/>
      <dgm:t>
        <a:bodyPr/>
        <a:lstStyle/>
        <a:p>
          <a:pPr algn="ctr"/>
          <a:r>
            <a:rPr lang="fr-FR" dirty="0"/>
            <a:t> /10</a:t>
          </a:r>
        </a:p>
      </dgm:t>
    </dgm:pt>
    <dgm:pt modelId="{E6C24224-6415-F14E-8A67-2BD0F8DE372A}" type="parTrans" cxnId="{4DCC2FCD-38D1-234C-8043-D4176FFF26AA}">
      <dgm:prSet/>
      <dgm:spPr/>
      <dgm:t>
        <a:bodyPr/>
        <a:lstStyle/>
        <a:p>
          <a:endParaRPr lang="fr-FR"/>
        </a:p>
      </dgm:t>
    </dgm:pt>
    <dgm:pt modelId="{AA1208AB-DA69-CE47-9E40-73CAFE0E3491}" type="sibTrans" cxnId="{4DCC2FCD-38D1-234C-8043-D4176FFF26AA}">
      <dgm:prSet/>
      <dgm:spPr/>
      <dgm:t>
        <a:bodyPr/>
        <a:lstStyle/>
        <a:p>
          <a:endParaRPr lang="fr-FR"/>
        </a:p>
      </dgm:t>
    </dgm:pt>
    <dgm:pt modelId="{14ADAAD8-D50E-7245-BC6C-DD6F96B6F7D3}" type="pres">
      <dgm:prSet presAssocID="{03D53F12-CF31-1B4B-8D6C-730F366D3866}" presName="Name0" presStyleCnt="0">
        <dgm:presLayoutVars>
          <dgm:dir/>
          <dgm:animLvl val="lvl"/>
          <dgm:resizeHandles val="exact"/>
        </dgm:presLayoutVars>
      </dgm:prSet>
      <dgm:spPr/>
    </dgm:pt>
    <dgm:pt modelId="{7A986510-FD18-4E40-B50B-D88BA3529E8C}" type="pres">
      <dgm:prSet presAssocID="{2C9E2DA1-E9A7-A840-91FA-004404C09F8C}" presName="composite" presStyleCnt="0"/>
      <dgm:spPr/>
    </dgm:pt>
    <dgm:pt modelId="{59421942-1152-EF4A-8A4D-5F01492C7F8D}" type="pres">
      <dgm:prSet presAssocID="{2C9E2DA1-E9A7-A840-91FA-004404C09F8C}" presName="parTx" presStyleLbl="alignNode1" presStyleIdx="0" presStyleCnt="5">
        <dgm:presLayoutVars>
          <dgm:chMax val="0"/>
          <dgm:chPref val="0"/>
          <dgm:bulletEnabled val="1"/>
        </dgm:presLayoutVars>
      </dgm:prSet>
      <dgm:spPr/>
    </dgm:pt>
    <dgm:pt modelId="{601CDA57-FEF4-EB41-8776-9EFD23A002A5}" type="pres">
      <dgm:prSet presAssocID="{2C9E2DA1-E9A7-A840-91FA-004404C09F8C}" presName="desTx" presStyleLbl="alignAccFollowNode1" presStyleIdx="0" presStyleCnt="5">
        <dgm:presLayoutVars>
          <dgm:bulletEnabled val="1"/>
        </dgm:presLayoutVars>
      </dgm:prSet>
      <dgm:spPr/>
    </dgm:pt>
    <dgm:pt modelId="{17EB6C29-42A0-CE4C-8F4C-18323ADE39EB}" type="pres">
      <dgm:prSet presAssocID="{86F524D9-2FBB-5644-BBF1-337B49509E71}" presName="space" presStyleCnt="0"/>
      <dgm:spPr/>
    </dgm:pt>
    <dgm:pt modelId="{87D2FE9A-AA7C-834D-A582-4BF5C038C1B7}" type="pres">
      <dgm:prSet presAssocID="{07AF482E-F0B3-B34C-ACA1-29A6838B3FBA}" presName="composite" presStyleCnt="0"/>
      <dgm:spPr/>
    </dgm:pt>
    <dgm:pt modelId="{FE8ECF9F-E3BE-CA44-9C48-2312C4AD448D}" type="pres">
      <dgm:prSet presAssocID="{07AF482E-F0B3-B34C-ACA1-29A6838B3FBA}" presName="parTx" presStyleLbl="alignNode1" presStyleIdx="1" presStyleCnt="5">
        <dgm:presLayoutVars>
          <dgm:chMax val="0"/>
          <dgm:chPref val="0"/>
          <dgm:bulletEnabled val="1"/>
        </dgm:presLayoutVars>
      </dgm:prSet>
      <dgm:spPr/>
    </dgm:pt>
    <dgm:pt modelId="{46CCD3C5-B9F3-E248-9369-1F96E2088F39}" type="pres">
      <dgm:prSet presAssocID="{07AF482E-F0B3-B34C-ACA1-29A6838B3FBA}" presName="desTx" presStyleLbl="alignAccFollowNode1" presStyleIdx="1" presStyleCnt="5">
        <dgm:presLayoutVars>
          <dgm:bulletEnabled val="1"/>
        </dgm:presLayoutVars>
      </dgm:prSet>
      <dgm:spPr/>
    </dgm:pt>
    <dgm:pt modelId="{322C83EE-8FAB-9E47-8718-DBC48BBBAB7C}" type="pres">
      <dgm:prSet presAssocID="{1C1C4554-A088-6640-B0C8-F3E4F00FDAC0}" presName="space" presStyleCnt="0"/>
      <dgm:spPr/>
    </dgm:pt>
    <dgm:pt modelId="{45287967-B72A-9142-B2FE-62F408DA7CBD}" type="pres">
      <dgm:prSet presAssocID="{E9D08698-C54A-B54F-AAC3-D8AAA6872933}" presName="composite" presStyleCnt="0"/>
      <dgm:spPr/>
    </dgm:pt>
    <dgm:pt modelId="{38C14031-D845-094E-9384-6B12118F9657}" type="pres">
      <dgm:prSet presAssocID="{E9D08698-C54A-B54F-AAC3-D8AAA6872933}" presName="parTx" presStyleLbl="alignNode1" presStyleIdx="2" presStyleCnt="5">
        <dgm:presLayoutVars>
          <dgm:chMax val="0"/>
          <dgm:chPref val="0"/>
          <dgm:bulletEnabled val="1"/>
        </dgm:presLayoutVars>
      </dgm:prSet>
      <dgm:spPr/>
    </dgm:pt>
    <dgm:pt modelId="{2A8E0AD7-5A66-B645-A8AB-A3FE1E96BB08}" type="pres">
      <dgm:prSet presAssocID="{E9D08698-C54A-B54F-AAC3-D8AAA6872933}" presName="desTx" presStyleLbl="alignAccFollowNode1" presStyleIdx="2" presStyleCnt="5">
        <dgm:presLayoutVars>
          <dgm:bulletEnabled val="1"/>
        </dgm:presLayoutVars>
      </dgm:prSet>
      <dgm:spPr/>
    </dgm:pt>
    <dgm:pt modelId="{F783BF8B-7655-4044-875F-A169CA1364AB}" type="pres">
      <dgm:prSet presAssocID="{5540909D-FBD9-C64F-9A4B-ECE30F9A180C}" presName="space" presStyleCnt="0"/>
      <dgm:spPr/>
    </dgm:pt>
    <dgm:pt modelId="{4A527E78-A6EC-6F4F-B25C-5F1C1F9B8B46}" type="pres">
      <dgm:prSet presAssocID="{57993F45-02E5-8549-856A-95C536A06148}" presName="composite" presStyleCnt="0"/>
      <dgm:spPr/>
    </dgm:pt>
    <dgm:pt modelId="{0CC5C794-66AF-7F4A-9ED8-40D5A47B359B}" type="pres">
      <dgm:prSet presAssocID="{57993F45-02E5-8549-856A-95C536A06148}" presName="parTx" presStyleLbl="alignNode1" presStyleIdx="3" presStyleCnt="5">
        <dgm:presLayoutVars>
          <dgm:chMax val="0"/>
          <dgm:chPref val="0"/>
          <dgm:bulletEnabled val="1"/>
        </dgm:presLayoutVars>
      </dgm:prSet>
      <dgm:spPr/>
    </dgm:pt>
    <dgm:pt modelId="{8463BDFC-AADF-A44C-B2EF-EEA2D6104CF0}" type="pres">
      <dgm:prSet presAssocID="{57993F45-02E5-8549-856A-95C536A06148}" presName="desTx" presStyleLbl="alignAccFollowNode1" presStyleIdx="3" presStyleCnt="5">
        <dgm:presLayoutVars>
          <dgm:bulletEnabled val="1"/>
        </dgm:presLayoutVars>
      </dgm:prSet>
      <dgm:spPr/>
    </dgm:pt>
    <dgm:pt modelId="{3F48B8C6-18D5-3C49-8754-F5F5EF912D46}" type="pres">
      <dgm:prSet presAssocID="{E597526B-3A99-4841-9D66-7DBA7A5E8B9F}" presName="space" presStyleCnt="0"/>
      <dgm:spPr/>
    </dgm:pt>
    <dgm:pt modelId="{17837424-A741-094A-9B05-A01F38FCA333}" type="pres">
      <dgm:prSet presAssocID="{C91C9DD0-0020-B247-8960-366171323F47}" presName="composite" presStyleCnt="0"/>
      <dgm:spPr/>
    </dgm:pt>
    <dgm:pt modelId="{BD3DD474-0D58-544E-ABC6-BE36B1A70B38}" type="pres">
      <dgm:prSet presAssocID="{C91C9DD0-0020-B247-8960-366171323F47}" presName="parTx" presStyleLbl="alignNode1" presStyleIdx="4" presStyleCnt="5">
        <dgm:presLayoutVars>
          <dgm:chMax val="0"/>
          <dgm:chPref val="0"/>
          <dgm:bulletEnabled val="1"/>
        </dgm:presLayoutVars>
      </dgm:prSet>
      <dgm:spPr/>
    </dgm:pt>
    <dgm:pt modelId="{CE62CE7C-6877-ED43-AA7F-557CA7E55C81}" type="pres">
      <dgm:prSet presAssocID="{C91C9DD0-0020-B247-8960-366171323F47}" presName="desTx" presStyleLbl="alignAccFollowNode1" presStyleIdx="4" presStyleCnt="5">
        <dgm:presLayoutVars>
          <dgm:bulletEnabled val="1"/>
        </dgm:presLayoutVars>
      </dgm:prSet>
      <dgm:spPr/>
    </dgm:pt>
  </dgm:ptLst>
  <dgm:cxnLst>
    <dgm:cxn modelId="{11C31619-8BA3-9140-B71F-CF7BB41A89AC}" type="presOf" srcId="{AC2EED50-247F-1840-96EA-FA77AF900C29}" destId="{601CDA57-FEF4-EB41-8776-9EFD23A002A5}" srcOrd="0" destOrd="0" presId="urn:microsoft.com/office/officeart/2005/8/layout/hList1"/>
    <dgm:cxn modelId="{C86DDC4E-665E-554D-9F8E-E5C776F3EFBD}" srcId="{57993F45-02E5-8549-856A-95C536A06148}" destId="{4C1E0F30-B75F-CF43-B67C-75CDCE01E8CE}" srcOrd="0" destOrd="0" parTransId="{F1859A63-9602-BE49-B65A-EB881CCE5B3D}" sibTransId="{9D5418F3-940A-3548-88D0-94F74EBEA6C1}"/>
    <dgm:cxn modelId="{31E6F54F-6678-A443-BD5D-CD76571824D0}" srcId="{2C9E2DA1-E9A7-A840-91FA-004404C09F8C}" destId="{AC2EED50-247F-1840-96EA-FA77AF900C29}" srcOrd="0" destOrd="0" parTransId="{BEE119D1-D50F-1B40-90C4-7807C32A7894}" sibTransId="{F85CA3B3-5089-AD46-8F36-8E303DF7AA62}"/>
    <dgm:cxn modelId="{51DEB655-9A63-814C-B011-C7D907299AE2}" type="presOf" srcId="{6850400B-9B61-6F43-92A1-7992AB01F35B}" destId="{2A8E0AD7-5A66-B645-A8AB-A3FE1E96BB08}" srcOrd="0" destOrd="0" presId="urn:microsoft.com/office/officeart/2005/8/layout/hList1"/>
    <dgm:cxn modelId="{2DEE6C5E-D028-7644-AF19-E81D3B057D17}" srcId="{E9D08698-C54A-B54F-AAC3-D8AAA6872933}" destId="{6850400B-9B61-6F43-92A1-7992AB01F35B}" srcOrd="0" destOrd="0" parTransId="{9AA7CC00-8585-0E41-82BB-4D4E09013D4D}" sibTransId="{2E6ECE6A-56C8-654B-B4D1-29C2D8BD839F}"/>
    <dgm:cxn modelId="{B3B63F65-F967-C647-832D-8D6DD54D75DD}" type="presOf" srcId="{C91C9DD0-0020-B247-8960-366171323F47}" destId="{BD3DD474-0D58-544E-ABC6-BE36B1A70B38}" srcOrd="0" destOrd="0" presId="urn:microsoft.com/office/officeart/2005/8/layout/hList1"/>
    <dgm:cxn modelId="{EED6376A-1484-BA44-BB6A-E719C44D9D7B}" srcId="{03D53F12-CF31-1B4B-8D6C-730F366D3866}" destId="{2C9E2DA1-E9A7-A840-91FA-004404C09F8C}" srcOrd="0" destOrd="0" parTransId="{7B0C31C3-2563-4D44-9A3E-5F0346AADFC3}" sibTransId="{86F524D9-2FBB-5644-BBF1-337B49509E71}"/>
    <dgm:cxn modelId="{20AD0C6E-3696-F849-919E-ED01657ECD21}" type="presOf" srcId="{2C9E2DA1-E9A7-A840-91FA-004404C09F8C}" destId="{59421942-1152-EF4A-8A4D-5F01492C7F8D}" srcOrd="0" destOrd="0" presId="urn:microsoft.com/office/officeart/2005/8/layout/hList1"/>
    <dgm:cxn modelId="{C0FF1479-E76E-BC42-835E-05FF3723FFCB}" type="presOf" srcId="{37056F71-E8A2-044B-BEE8-FF0ACE52DFFD}" destId="{46CCD3C5-B9F3-E248-9369-1F96E2088F39}" srcOrd="0" destOrd="0" presId="urn:microsoft.com/office/officeart/2005/8/layout/hList1"/>
    <dgm:cxn modelId="{855AAE84-DD5D-274F-B58D-DE9BD3F58141}" type="presOf" srcId="{E9D08698-C54A-B54F-AAC3-D8AAA6872933}" destId="{38C14031-D845-094E-9384-6B12118F9657}" srcOrd="0" destOrd="0" presId="urn:microsoft.com/office/officeart/2005/8/layout/hList1"/>
    <dgm:cxn modelId="{E7011999-650C-8B4E-A3F3-72E3324F9226}" srcId="{07AF482E-F0B3-B34C-ACA1-29A6838B3FBA}" destId="{37056F71-E8A2-044B-BEE8-FF0ACE52DFFD}" srcOrd="0" destOrd="0" parTransId="{8641D758-87BD-B241-AA37-9EDB91B8FC20}" sibTransId="{23395628-AD03-E74C-A32A-FC3A15A005B9}"/>
    <dgm:cxn modelId="{6E8F2199-75A9-CF40-89B2-5D020B4D9B93}" srcId="{03D53F12-CF31-1B4B-8D6C-730F366D3866}" destId="{07AF482E-F0B3-B34C-ACA1-29A6838B3FBA}" srcOrd="1" destOrd="0" parTransId="{31ACDDB2-5175-4C47-BCAD-168E19BF5B7C}" sibTransId="{1C1C4554-A088-6640-B0C8-F3E4F00FDAC0}"/>
    <dgm:cxn modelId="{62009CCC-327F-9C48-B13C-994333457003}" type="presOf" srcId="{57993F45-02E5-8549-856A-95C536A06148}" destId="{0CC5C794-66AF-7F4A-9ED8-40D5A47B359B}" srcOrd="0" destOrd="0" presId="urn:microsoft.com/office/officeart/2005/8/layout/hList1"/>
    <dgm:cxn modelId="{4DCC2FCD-38D1-234C-8043-D4176FFF26AA}" srcId="{C91C9DD0-0020-B247-8960-366171323F47}" destId="{745E260B-F537-844B-884E-6BAD508B9D93}" srcOrd="0" destOrd="0" parTransId="{E6C24224-6415-F14E-8A67-2BD0F8DE372A}" sibTransId="{AA1208AB-DA69-CE47-9E40-73CAFE0E3491}"/>
    <dgm:cxn modelId="{6E0159D1-57FA-9049-BEED-3DC61F68A2DB}" type="presOf" srcId="{07AF482E-F0B3-B34C-ACA1-29A6838B3FBA}" destId="{FE8ECF9F-E3BE-CA44-9C48-2312C4AD448D}" srcOrd="0" destOrd="0" presId="urn:microsoft.com/office/officeart/2005/8/layout/hList1"/>
    <dgm:cxn modelId="{F7209AEF-435D-4F42-AFD6-D5057B23BF07}" type="presOf" srcId="{745E260B-F537-844B-884E-6BAD508B9D93}" destId="{CE62CE7C-6877-ED43-AA7F-557CA7E55C81}" srcOrd="0" destOrd="0" presId="urn:microsoft.com/office/officeart/2005/8/layout/hList1"/>
    <dgm:cxn modelId="{22E9FAF9-9044-754B-990B-1A344259DA48}" srcId="{03D53F12-CF31-1B4B-8D6C-730F366D3866}" destId="{57993F45-02E5-8549-856A-95C536A06148}" srcOrd="3" destOrd="0" parTransId="{C7552026-2391-6446-82D8-0928C8477892}" sibTransId="{E597526B-3A99-4841-9D66-7DBA7A5E8B9F}"/>
    <dgm:cxn modelId="{071DDBFA-55C4-4A4F-B9BD-467FFA196A5B}" type="presOf" srcId="{4C1E0F30-B75F-CF43-B67C-75CDCE01E8CE}" destId="{8463BDFC-AADF-A44C-B2EF-EEA2D6104CF0}" srcOrd="0" destOrd="0" presId="urn:microsoft.com/office/officeart/2005/8/layout/hList1"/>
    <dgm:cxn modelId="{7910A5FB-4555-6A46-8F70-305E01F2A277}" srcId="{03D53F12-CF31-1B4B-8D6C-730F366D3866}" destId="{E9D08698-C54A-B54F-AAC3-D8AAA6872933}" srcOrd="2" destOrd="0" parTransId="{83733C08-2FD0-FE45-A4C7-573DA8B2CC73}" sibTransId="{5540909D-FBD9-C64F-9A4B-ECE30F9A180C}"/>
    <dgm:cxn modelId="{260A52FE-F5E1-E14A-B2DD-4C17D2BF67A3}" srcId="{03D53F12-CF31-1B4B-8D6C-730F366D3866}" destId="{C91C9DD0-0020-B247-8960-366171323F47}" srcOrd="4" destOrd="0" parTransId="{182B1697-4409-7F43-9DEA-A6D59A99F2D1}" sibTransId="{44CED806-7303-EF42-8482-61CC40D6B77B}"/>
    <dgm:cxn modelId="{64C2A4FF-9F9A-1746-97F6-DBD7948310E2}" type="presOf" srcId="{03D53F12-CF31-1B4B-8D6C-730F366D3866}" destId="{14ADAAD8-D50E-7245-BC6C-DD6F96B6F7D3}" srcOrd="0" destOrd="0" presId="urn:microsoft.com/office/officeart/2005/8/layout/hList1"/>
    <dgm:cxn modelId="{37CEBF2A-B272-B94E-8C5D-1B6431B39745}" type="presParOf" srcId="{14ADAAD8-D50E-7245-BC6C-DD6F96B6F7D3}" destId="{7A986510-FD18-4E40-B50B-D88BA3529E8C}" srcOrd="0" destOrd="0" presId="urn:microsoft.com/office/officeart/2005/8/layout/hList1"/>
    <dgm:cxn modelId="{AF8CA08C-FE29-B943-983F-721C8DAA7D32}" type="presParOf" srcId="{7A986510-FD18-4E40-B50B-D88BA3529E8C}" destId="{59421942-1152-EF4A-8A4D-5F01492C7F8D}" srcOrd="0" destOrd="0" presId="urn:microsoft.com/office/officeart/2005/8/layout/hList1"/>
    <dgm:cxn modelId="{2BE8EE14-BC1A-C24E-AACC-800EA9A6324A}" type="presParOf" srcId="{7A986510-FD18-4E40-B50B-D88BA3529E8C}" destId="{601CDA57-FEF4-EB41-8776-9EFD23A002A5}" srcOrd="1" destOrd="0" presId="urn:microsoft.com/office/officeart/2005/8/layout/hList1"/>
    <dgm:cxn modelId="{5AA84C0C-0BC2-B245-86FD-E2F329EAE107}" type="presParOf" srcId="{14ADAAD8-D50E-7245-BC6C-DD6F96B6F7D3}" destId="{17EB6C29-42A0-CE4C-8F4C-18323ADE39EB}" srcOrd="1" destOrd="0" presId="urn:microsoft.com/office/officeart/2005/8/layout/hList1"/>
    <dgm:cxn modelId="{4BF8C867-1E6C-2C4F-B9C0-613DB3B79381}" type="presParOf" srcId="{14ADAAD8-D50E-7245-BC6C-DD6F96B6F7D3}" destId="{87D2FE9A-AA7C-834D-A582-4BF5C038C1B7}" srcOrd="2" destOrd="0" presId="urn:microsoft.com/office/officeart/2005/8/layout/hList1"/>
    <dgm:cxn modelId="{A82CF9EC-0DCB-6E42-A501-DF01FF3FD14A}" type="presParOf" srcId="{87D2FE9A-AA7C-834D-A582-4BF5C038C1B7}" destId="{FE8ECF9F-E3BE-CA44-9C48-2312C4AD448D}" srcOrd="0" destOrd="0" presId="urn:microsoft.com/office/officeart/2005/8/layout/hList1"/>
    <dgm:cxn modelId="{4641798C-FC64-C64D-A6E2-6F018FCC3BCC}" type="presParOf" srcId="{87D2FE9A-AA7C-834D-A582-4BF5C038C1B7}" destId="{46CCD3C5-B9F3-E248-9369-1F96E2088F39}" srcOrd="1" destOrd="0" presId="urn:microsoft.com/office/officeart/2005/8/layout/hList1"/>
    <dgm:cxn modelId="{D2F08404-8621-844E-A221-2803D0746C8F}" type="presParOf" srcId="{14ADAAD8-D50E-7245-BC6C-DD6F96B6F7D3}" destId="{322C83EE-8FAB-9E47-8718-DBC48BBBAB7C}" srcOrd="3" destOrd="0" presId="urn:microsoft.com/office/officeart/2005/8/layout/hList1"/>
    <dgm:cxn modelId="{7E730002-BB23-CB48-83D2-12D6C2D323A9}" type="presParOf" srcId="{14ADAAD8-D50E-7245-BC6C-DD6F96B6F7D3}" destId="{45287967-B72A-9142-B2FE-62F408DA7CBD}" srcOrd="4" destOrd="0" presId="urn:microsoft.com/office/officeart/2005/8/layout/hList1"/>
    <dgm:cxn modelId="{5EC1B5AD-8BD6-B94A-8186-F93FFA56D2BC}" type="presParOf" srcId="{45287967-B72A-9142-B2FE-62F408DA7CBD}" destId="{38C14031-D845-094E-9384-6B12118F9657}" srcOrd="0" destOrd="0" presId="urn:microsoft.com/office/officeart/2005/8/layout/hList1"/>
    <dgm:cxn modelId="{91CBA4AC-F35B-8B4E-A0A5-70A96B326654}" type="presParOf" srcId="{45287967-B72A-9142-B2FE-62F408DA7CBD}" destId="{2A8E0AD7-5A66-B645-A8AB-A3FE1E96BB08}" srcOrd="1" destOrd="0" presId="urn:microsoft.com/office/officeart/2005/8/layout/hList1"/>
    <dgm:cxn modelId="{675A5F92-B242-EB4B-853E-25C40A91C56F}" type="presParOf" srcId="{14ADAAD8-D50E-7245-BC6C-DD6F96B6F7D3}" destId="{F783BF8B-7655-4044-875F-A169CA1364AB}" srcOrd="5" destOrd="0" presId="urn:microsoft.com/office/officeart/2005/8/layout/hList1"/>
    <dgm:cxn modelId="{CAFE98B3-2CFA-FB48-B637-E95FF68629DC}" type="presParOf" srcId="{14ADAAD8-D50E-7245-BC6C-DD6F96B6F7D3}" destId="{4A527E78-A6EC-6F4F-B25C-5F1C1F9B8B46}" srcOrd="6" destOrd="0" presId="urn:microsoft.com/office/officeart/2005/8/layout/hList1"/>
    <dgm:cxn modelId="{9E88C569-AF44-6744-87E9-0B33FA656F22}" type="presParOf" srcId="{4A527E78-A6EC-6F4F-B25C-5F1C1F9B8B46}" destId="{0CC5C794-66AF-7F4A-9ED8-40D5A47B359B}" srcOrd="0" destOrd="0" presId="urn:microsoft.com/office/officeart/2005/8/layout/hList1"/>
    <dgm:cxn modelId="{07C40147-CDAD-5241-9978-7B2913679801}" type="presParOf" srcId="{4A527E78-A6EC-6F4F-B25C-5F1C1F9B8B46}" destId="{8463BDFC-AADF-A44C-B2EF-EEA2D6104CF0}" srcOrd="1" destOrd="0" presId="urn:microsoft.com/office/officeart/2005/8/layout/hList1"/>
    <dgm:cxn modelId="{F5FE5A35-424F-964F-989A-354916151A84}" type="presParOf" srcId="{14ADAAD8-D50E-7245-BC6C-DD6F96B6F7D3}" destId="{3F48B8C6-18D5-3C49-8754-F5F5EF912D46}" srcOrd="7" destOrd="0" presId="urn:microsoft.com/office/officeart/2005/8/layout/hList1"/>
    <dgm:cxn modelId="{1F29FDCE-269B-184A-AC12-149D47D1B125}" type="presParOf" srcId="{14ADAAD8-D50E-7245-BC6C-DD6F96B6F7D3}" destId="{17837424-A741-094A-9B05-A01F38FCA333}" srcOrd="8" destOrd="0" presId="urn:microsoft.com/office/officeart/2005/8/layout/hList1"/>
    <dgm:cxn modelId="{0F22070D-BABB-B042-936E-0889D8A233F2}" type="presParOf" srcId="{17837424-A741-094A-9B05-A01F38FCA333}" destId="{BD3DD474-0D58-544E-ABC6-BE36B1A70B38}" srcOrd="0" destOrd="0" presId="urn:microsoft.com/office/officeart/2005/8/layout/hList1"/>
    <dgm:cxn modelId="{4958DFC8-B6F8-E145-A7B9-3BE20EBB39A2}" type="presParOf" srcId="{17837424-A741-094A-9B05-A01F38FCA333}" destId="{CE62CE7C-6877-ED43-AA7F-557CA7E55C81}" srcOrd="1" destOrd="0" presId="urn:microsoft.com/office/officeart/2005/8/layout/hList1"/>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88B8486-95E7-B141-8305-77466FA0FAA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8FEA800F-2E46-2D41-A7BA-3875B906A979}">
      <dgm:prSet custT="1"/>
      <dgm:spPr>
        <a:solidFill>
          <a:schemeClr val="tx2">
            <a:lumMod val="40000"/>
            <a:lumOff val="60000"/>
          </a:schemeClr>
        </a:solidFill>
      </dgm:spPr>
      <dgm:t>
        <a:bodyPr/>
        <a:lstStyle/>
        <a:p>
          <a:r>
            <a:rPr lang="fr-FR" sz="1600" dirty="0">
              <a:solidFill>
                <a:schemeClr val="tx1"/>
              </a:solidFill>
              <a:latin typeface="Century Gothic" panose="020B0502020202020204" pitchFamily="34" charset="0"/>
            </a:rPr>
            <a:t>Évacuer</a:t>
          </a:r>
        </a:p>
      </dgm:t>
    </dgm:pt>
    <dgm:pt modelId="{FD546035-10B6-F248-9B91-2FFE3EE69B6B}" type="parTrans" cxnId="{5700FAFD-7A11-FA45-AB0A-55DCBAD6BAAB}">
      <dgm:prSet/>
      <dgm:spPr/>
      <dgm:t>
        <a:bodyPr/>
        <a:lstStyle/>
        <a:p>
          <a:endParaRPr lang="fr-FR"/>
        </a:p>
      </dgm:t>
    </dgm:pt>
    <dgm:pt modelId="{0D909926-89E4-E74E-B0EB-3B289B4149C3}" type="sibTrans" cxnId="{5700FAFD-7A11-FA45-AB0A-55DCBAD6BAAB}">
      <dgm:prSet/>
      <dgm:spPr/>
      <dgm:t>
        <a:bodyPr/>
        <a:lstStyle/>
        <a:p>
          <a:endParaRPr lang="fr-FR"/>
        </a:p>
      </dgm:t>
    </dgm:pt>
    <dgm:pt modelId="{D0EECE6D-5BFB-A849-835B-C33D95D1F1B2}">
      <dgm:prSet custT="1"/>
      <dgm:spPr>
        <a:solidFill>
          <a:schemeClr val="accent1">
            <a:lumMod val="60000"/>
            <a:lumOff val="40000"/>
          </a:schemeClr>
        </a:solidFill>
      </dgm:spPr>
      <dgm:t>
        <a:bodyPr/>
        <a:lstStyle/>
        <a:p>
          <a:r>
            <a:rPr lang="fr-FR" sz="1600" dirty="0">
              <a:solidFill>
                <a:schemeClr val="tx1"/>
              </a:solidFill>
              <a:latin typeface="Century Gothic" panose="020B0502020202020204" pitchFamily="34" charset="0"/>
            </a:rPr>
            <a:t>Gérer le mental</a:t>
          </a:r>
        </a:p>
      </dgm:t>
    </dgm:pt>
    <dgm:pt modelId="{E9CC16E5-4BB4-034A-9492-CBE7B0875083}" type="parTrans" cxnId="{A671C326-16BB-7042-B4F3-66F0649E5A3B}">
      <dgm:prSet/>
      <dgm:spPr/>
      <dgm:t>
        <a:bodyPr/>
        <a:lstStyle/>
        <a:p>
          <a:endParaRPr lang="fr-FR"/>
        </a:p>
      </dgm:t>
    </dgm:pt>
    <dgm:pt modelId="{81BB8257-0892-8F4B-80EF-0F16B4B33B3C}" type="sibTrans" cxnId="{A671C326-16BB-7042-B4F3-66F0649E5A3B}">
      <dgm:prSet/>
      <dgm:spPr/>
      <dgm:t>
        <a:bodyPr/>
        <a:lstStyle/>
        <a:p>
          <a:endParaRPr lang="fr-FR"/>
        </a:p>
      </dgm:t>
    </dgm:pt>
    <dgm:pt modelId="{542AB959-AE0B-154D-A767-BCC806B12BC2}">
      <dgm:prSet custT="1"/>
      <dgm:spPr/>
      <dgm:t>
        <a:bodyPr/>
        <a:lstStyle/>
        <a:p>
          <a:r>
            <a:rPr lang="fr-FR" sz="1600" dirty="0">
              <a:solidFill>
                <a:schemeClr val="tx1"/>
              </a:solidFill>
              <a:latin typeface="Century Gothic" panose="020B0502020202020204" pitchFamily="34" charset="0"/>
            </a:rPr>
            <a:t>Gérer les sensations physiques</a:t>
          </a:r>
        </a:p>
      </dgm:t>
    </dgm:pt>
    <dgm:pt modelId="{5C88ABF5-E5B2-434F-88A9-9C16AABEBC89}" type="parTrans" cxnId="{5E8E3487-89D5-1C42-89D3-D5D5CAF72679}">
      <dgm:prSet/>
      <dgm:spPr/>
      <dgm:t>
        <a:bodyPr/>
        <a:lstStyle/>
        <a:p>
          <a:endParaRPr lang="fr-FR"/>
        </a:p>
      </dgm:t>
    </dgm:pt>
    <dgm:pt modelId="{A56440D7-1BFA-0F4A-976C-4B65AAA3C8C1}" type="sibTrans" cxnId="{5E8E3487-89D5-1C42-89D3-D5D5CAF72679}">
      <dgm:prSet/>
      <dgm:spPr/>
      <dgm:t>
        <a:bodyPr/>
        <a:lstStyle/>
        <a:p>
          <a:endParaRPr lang="fr-FR"/>
        </a:p>
      </dgm:t>
    </dgm:pt>
    <dgm:pt modelId="{37EEA9C7-89DC-0E4D-8505-D26583316B11}">
      <dgm:prSet custT="1"/>
      <dgm:spPr>
        <a:solidFill>
          <a:schemeClr val="bg2">
            <a:lumMod val="75000"/>
          </a:schemeClr>
        </a:solidFill>
      </dgm:spPr>
      <dgm:t>
        <a:bodyPr/>
        <a:lstStyle/>
        <a:p>
          <a:r>
            <a:rPr lang="fr-FR" sz="1600" dirty="0">
              <a:solidFill>
                <a:schemeClr val="tx1"/>
              </a:solidFill>
              <a:latin typeface="Century Gothic" panose="020B0502020202020204" pitchFamily="34" charset="0"/>
            </a:rPr>
            <a:t>Temporiser</a:t>
          </a:r>
        </a:p>
      </dgm:t>
    </dgm:pt>
    <dgm:pt modelId="{3B93ADC6-2768-9B41-BF3D-D8C21E20D42E}" type="parTrans" cxnId="{A140DCF3-EC83-1548-BC5E-1C2D368A7827}">
      <dgm:prSet/>
      <dgm:spPr/>
      <dgm:t>
        <a:bodyPr/>
        <a:lstStyle/>
        <a:p>
          <a:endParaRPr lang="fr-FR"/>
        </a:p>
      </dgm:t>
    </dgm:pt>
    <dgm:pt modelId="{372F3E94-7488-B545-983F-AEA99770EE5D}" type="sibTrans" cxnId="{A140DCF3-EC83-1548-BC5E-1C2D368A7827}">
      <dgm:prSet/>
      <dgm:spPr/>
      <dgm:t>
        <a:bodyPr/>
        <a:lstStyle/>
        <a:p>
          <a:endParaRPr lang="fr-FR"/>
        </a:p>
      </dgm:t>
    </dgm:pt>
    <dgm:pt modelId="{7BBD298F-F930-B540-8747-BE2782B96183}">
      <dgm:prSet custT="1"/>
      <dgm:spPr>
        <a:solidFill>
          <a:schemeClr val="accent3"/>
        </a:solidFill>
      </dgm:spPr>
      <dgm:t>
        <a:bodyPr/>
        <a:lstStyle/>
        <a:p>
          <a:r>
            <a:rPr lang="fr-FR" sz="1600" dirty="0">
              <a:solidFill>
                <a:schemeClr val="tx1"/>
              </a:solidFill>
              <a:latin typeface="Century Gothic" panose="020B0502020202020204" pitchFamily="34" charset="0"/>
            </a:rPr>
            <a:t>Prendre du recul</a:t>
          </a:r>
        </a:p>
      </dgm:t>
    </dgm:pt>
    <dgm:pt modelId="{12BAE076-3615-B946-B38C-6181AF7924DE}" type="parTrans" cxnId="{00324D8A-7B8B-AB4D-B7D5-41B992AAB11E}">
      <dgm:prSet/>
      <dgm:spPr/>
      <dgm:t>
        <a:bodyPr/>
        <a:lstStyle/>
        <a:p>
          <a:endParaRPr lang="fr-FR"/>
        </a:p>
      </dgm:t>
    </dgm:pt>
    <dgm:pt modelId="{BCC7BFD4-C50F-764C-827D-6A9D1D15033E}" type="sibTrans" cxnId="{00324D8A-7B8B-AB4D-B7D5-41B992AAB11E}">
      <dgm:prSet/>
      <dgm:spPr/>
      <dgm:t>
        <a:bodyPr/>
        <a:lstStyle/>
        <a:p>
          <a:endParaRPr lang="fr-FR"/>
        </a:p>
      </dgm:t>
    </dgm:pt>
    <dgm:pt modelId="{B64BB850-CFA1-1E4E-BF63-8D6390CC15E8}">
      <dgm:prSet custT="1"/>
      <dgm:spPr/>
      <dgm:t>
        <a:bodyPr/>
        <a:lstStyle/>
        <a:p>
          <a:r>
            <a:rPr lang="fr-FR" sz="1600" b="1" dirty="0">
              <a:latin typeface="Century Gothic" panose="020B0502020202020204" pitchFamily="34" charset="0"/>
            </a:rPr>
            <a:t>ADAPTER LE COMPORTEMENT</a:t>
          </a:r>
          <a:endParaRPr lang="fr-FR" sz="1600" dirty="0">
            <a:latin typeface="Century Gothic" panose="020B0502020202020204" pitchFamily="34" charset="0"/>
          </a:endParaRPr>
        </a:p>
      </dgm:t>
    </dgm:pt>
    <dgm:pt modelId="{9367C1D4-2816-C24E-ABF8-AA4C71A820F3}" type="parTrans" cxnId="{EF142723-7C6A-C546-99C0-BAC437885D0F}">
      <dgm:prSet/>
      <dgm:spPr/>
      <dgm:t>
        <a:bodyPr/>
        <a:lstStyle/>
        <a:p>
          <a:endParaRPr lang="fr-FR"/>
        </a:p>
      </dgm:t>
    </dgm:pt>
    <dgm:pt modelId="{F4693862-3BFB-D149-84D0-62BE0B0E34DE}" type="sibTrans" cxnId="{EF142723-7C6A-C546-99C0-BAC437885D0F}">
      <dgm:prSet/>
      <dgm:spPr/>
      <dgm:t>
        <a:bodyPr/>
        <a:lstStyle/>
        <a:p>
          <a:endParaRPr lang="fr-FR"/>
        </a:p>
      </dgm:t>
    </dgm:pt>
    <dgm:pt modelId="{DC7A6CDB-7ACD-8243-9822-C24AF2340012}" type="pres">
      <dgm:prSet presAssocID="{188B8486-95E7-B141-8305-77466FA0FAA2}" presName="CompostProcess" presStyleCnt="0">
        <dgm:presLayoutVars>
          <dgm:dir/>
          <dgm:resizeHandles val="exact"/>
        </dgm:presLayoutVars>
      </dgm:prSet>
      <dgm:spPr/>
    </dgm:pt>
    <dgm:pt modelId="{69CCC87C-0F35-A04E-9795-41815CFBC870}" type="pres">
      <dgm:prSet presAssocID="{188B8486-95E7-B141-8305-77466FA0FAA2}" presName="arrow" presStyleLbl="bgShp" presStyleIdx="0" presStyleCnt="1"/>
      <dgm:spPr/>
    </dgm:pt>
    <dgm:pt modelId="{CC39057B-8868-2844-A4A6-B463891BB669}" type="pres">
      <dgm:prSet presAssocID="{188B8486-95E7-B141-8305-77466FA0FAA2}" presName="linearProcess" presStyleCnt="0"/>
      <dgm:spPr/>
    </dgm:pt>
    <dgm:pt modelId="{672924A0-14F4-654E-AAAA-B2A6C46C0BAF}" type="pres">
      <dgm:prSet presAssocID="{8FEA800F-2E46-2D41-A7BA-3875B906A979}" presName="textNode" presStyleLbl="node1" presStyleIdx="0" presStyleCnt="6">
        <dgm:presLayoutVars>
          <dgm:bulletEnabled val="1"/>
        </dgm:presLayoutVars>
      </dgm:prSet>
      <dgm:spPr/>
    </dgm:pt>
    <dgm:pt modelId="{6066C11D-7B60-1142-A59E-342BE6F02FEB}" type="pres">
      <dgm:prSet presAssocID="{0D909926-89E4-E74E-B0EB-3B289B4149C3}" presName="sibTrans" presStyleCnt="0"/>
      <dgm:spPr/>
    </dgm:pt>
    <dgm:pt modelId="{714D05EE-B79A-F443-9255-65649ABDC8F2}" type="pres">
      <dgm:prSet presAssocID="{D0EECE6D-5BFB-A849-835B-C33D95D1F1B2}" presName="textNode" presStyleLbl="node1" presStyleIdx="1" presStyleCnt="6">
        <dgm:presLayoutVars>
          <dgm:bulletEnabled val="1"/>
        </dgm:presLayoutVars>
      </dgm:prSet>
      <dgm:spPr/>
    </dgm:pt>
    <dgm:pt modelId="{FB85628A-03DD-4E41-89CE-CE792206777C}" type="pres">
      <dgm:prSet presAssocID="{81BB8257-0892-8F4B-80EF-0F16B4B33B3C}" presName="sibTrans" presStyleCnt="0"/>
      <dgm:spPr/>
    </dgm:pt>
    <dgm:pt modelId="{94261FE3-BEC9-D84A-B5C4-04824D10561B}" type="pres">
      <dgm:prSet presAssocID="{542AB959-AE0B-154D-A767-BCC806B12BC2}" presName="textNode" presStyleLbl="node1" presStyleIdx="2" presStyleCnt="6">
        <dgm:presLayoutVars>
          <dgm:bulletEnabled val="1"/>
        </dgm:presLayoutVars>
      </dgm:prSet>
      <dgm:spPr/>
    </dgm:pt>
    <dgm:pt modelId="{0291B8A2-93E7-E540-A502-7E31AAE83AF7}" type="pres">
      <dgm:prSet presAssocID="{A56440D7-1BFA-0F4A-976C-4B65AAA3C8C1}" presName="sibTrans" presStyleCnt="0"/>
      <dgm:spPr/>
    </dgm:pt>
    <dgm:pt modelId="{79E006D9-50D4-4941-B679-20132472DF03}" type="pres">
      <dgm:prSet presAssocID="{37EEA9C7-89DC-0E4D-8505-D26583316B11}" presName="textNode" presStyleLbl="node1" presStyleIdx="3" presStyleCnt="6">
        <dgm:presLayoutVars>
          <dgm:bulletEnabled val="1"/>
        </dgm:presLayoutVars>
      </dgm:prSet>
      <dgm:spPr/>
    </dgm:pt>
    <dgm:pt modelId="{31388E54-FA98-D14B-8D74-43750F21B2A4}" type="pres">
      <dgm:prSet presAssocID="{372F3E94-7488-B545-983F-AEA99770EE5D}" presName="sibTrans" presStyleCnt="0"/>
      <dgm:spPr/>
    </dgm:pt>
    <dgm:pt modelId="{EDEE5797-29D0-A64A-AEA3-CD9BE484CEF1}" type="pres">
      <dgm:prSet presAssocID="{7BBD298F-F930-B540-8747-BE2782B96183}" presName="textNode" presStyleLbl="node1" presStyleIdx="4" presStyleCnt="6">
        <dgm:presLayoutVars>
          <dgm:bulletEnabled val="1"/>
        </dgm:presLayoutVars>
      </dgm:prSet>
      <dgm:spPr/>
    </dgm:pt>
    <dgm:pt modelId="{82768679-50D5-6F41-A7A6-D32E3C62C87E}" type="pres">
      <dgm:prSet presAssocID="{BCC7BFD4-C50F-764C-827D-6A9D1D15033E}" presName="sibTrans" presStyleCnt="0"/>
      <dgm:spPr/>
    </dgm:pt>
    <dgm:pt modelId="{CB1F4F7C-CED0-8F41-B2E6-C4D10EA7A083}" type="pres">
      <dgm:prSet presAssocID="{B64BB850-CFA1-1E4E-BF63-8D6390CC15E8}" presName="textNode" presStyleLbl="node1" presStyleIdx="5" presStyleCnt="6">
        <dgm:presLayoutVars>
          <dgm:bulletEnabled val="1"/>
        </dgm:presLayoutVars>
      </dgm:prSet>
      <dgm:spPr/>
    </dgm:pt>
  </dgm:ptLst>
  <dgm:cxnLst>
    <dgm:cxn modelId="{EF142723-7C6A-C546-99C0-BAC437885D0F}" srcId="{188B8486-95E7-B141-8305-77466FA0FAA2}" destId="{B64BB850-CFA1-1E4E-BF63-8D6390CC15E8}" srcOrd="5" destOrd="0" parTransId="{9367C1D4-2816-C24E-ABF8-AA4C71A820F3}" sibTransId="{F4693862-3BFB-D149-84D0-62BE0B0E34DE}"/>
    <dgm:cxn modelId="{A671C326-16BB-7042-B4F3-66F0649E5A3B}" srcId="{188B8486-95E7-B141-8305-77466FA0FAA2}" destId="{D0EECE6D-5BFB-A849-835B-C33D95D1F1B2}" srcOrd="1" destOrd="0" parTransId="{E9CC16E5-4BB4-034A-9492-CBE7B0875083}" sibTransId="{81BB8257-0892-8F4B-80EF-0F16B4B33B3C}"/>
    <dgm:cxn modelId="{6091BA4F-ADD3-CA44-86F6-75C9A8C9EC52}" type="presOf" srcId="{542AB959-AE0B-154D-A767-BCC806B12BC2}" destId="{94261FE3-BEC9-D84A-B5C4-04824D10561B}" srcOrd="0" destOrd="0" presId="urn:microsoft.com/office/officeart/2005/8/layout/hProcess9"/>
    <dgm:cxn modelId="{E94EED5B-7C2D-DB45-A94D-374D5DF8E089}" type="presOf" srcId="{7BBD298F-F930-B540-8747-BE2782B96183}" destId="{EDEE5797-29D0-A64A-AEA3-CD9BE484CEF1}" srcOrd="0" destOrd="0" presId="urn:microsoft.com/office/officeart/2005/8/layout/hProcess9"/>
    <dgm:cxn modelId="{FE0FFD74-251D-3A40-972A-34ACE262493C}" type="presOf" srcId="{D0EECE6D-5BFB-A849-835B-C33D95D1F1B2}" destId="{714D05EE-B79A-F443-9255-65649ABDC8F2}" srcOrd="0" destOrd="0" presId="urn:microsoft.com/office/officeart/2005/8/layout/hProcess9"/>
    <dgm:cxn modelId="{9C255679-FFD6-6645-859B-CD8B3C0E5B42}" type="presOf" srcId="{B64BB850-CFA1-1E4E-BF63-8D6390CC15E8}" destId="{CB1F4F7C-CED0-8F41-B2E6-C4D10EA7A083}" srcOrd="0" destOrd="0" presId="urn:microsoft.com/office/officeart/2005/8/layout/hProcess9"/>
    <dgm:cxn modelId="{2BEDE682-92CF-8147-AC03-77F2F3597C46}" type="presOf" srcId="{37EEA9C7-89DC-0E4D-8505-D26583316B11}" destId="{79E006D9-50D4-4941-B679-20132472DF03}" srcOrd="0" destOrd="0" presId="urn:microsoft.com/office/officeart/2005/8/layout/hProcess9"/>
    <dgm:cxn modelId="{5E8E3487-89D5-1C42-89D3-D5D5CAF72679}" srcId="{188B8486-95E7-B141-8305-77466FA0FAA2}" destId="{542AB959-AE0B-154D-A767-BCC806B12BC2}" srcOrd="2" destOrd="0" parTransId="{5C88ABF5-E5B2-434F-88A9-9C16AABEBC89}" sibTransId="{A56440D7-1BFA-0F4A-976C-4B65AAA3C8C1}"/>
    <dgm:cxn modelId="{00324D8A-7B8B-AB4D-B7D5-41B992AAB11E}" srcId="{188B8486-95E7-B141-8305-77466FA0FAA2}" destId="{7BBD298F-F930-B540-8747-BE2782B96183}" srcOrd="4" destOrd="0" parTransId="{12BAE076-3615-B946-B38C-6181AF7924DE}" sibTransId="{BCC7BFD4-C50F-764C-827D-6A9D1D15033E}"/>
    <dgm:cxn modelId="{C35DDDAD-8997-184D-92DE-4D8D8F800B9F}" type="presOf" srcId="{8FEA800F-2E46-2D41-A7BA-3875B906A979}" destId="{672924A0-14F4-654E-AAAA-B2A6C46C0BAF}" srcOrd="0" destOrd="0" presId="urn:microsoft.com/office/officeart/2005/8/layout/hProcess9"/>
    <dgm:cxn modelId="{5A6748AE-8692-3F41-87A6-725BFEC2598D}" type="presOf" srcId="{188B8486-95E7-B141-8305-77466FA0FAA2}" destId="{DC7A6CDB-7ACD-8243-9822-C24AF2340012}" srcOrd="0" destOrd="0" presId="urn:microsoft.com/office/officeart/2005/8/layout/hProcess9"/>
    <dgm:cxn modelId="{A140DCF3-EC83-1548-BC5E-1C2D368A7827}" srcId="{188B8486-95E7-B141-8305-77466FA0FAA2}" destId="{37EEA9C7-89DC-0E4D-8505-D26583316B11}" srcOrd="3" destOrd="0" parTransId="{3B93ADC6-2768-9B41-BF3D-D8C21E20D42E}" sibTransId="{372F3E94-7488-B545-983F-AEA99770EE5D}"/>
    <dgm:cxn modelId="{5700FAFD-7A11-FA45-AB0A-55DCBAD6BAAB}" srcId="{188B8486-95E7-B141-8305-77466FA0FAA2}" destId="{8FEA800F-2E46-2D41-A7BA-3875B906A979}" srcOrd="0" destOrd="0" parTransId="{FD546035-10B6-F248-9B91-2FFE3EE69B6B}" sibTransId="{0D909926-89E4-E74E-B0EB-3B289B4149C3}"/>
    <dgm:cxn modelId="{9C2FEAC4-DB5E-914E-BCFF-0E2E3A11D6E2}" type="presParOf" srcId="{DC7A6CDB-7ACD-8243-9822-C24AF2340012}" destId="{69CCC87C-0F35-A04E-9795-41815CFBC870}" srcOrd="0" destOrd="0" presId="urn:microsoft.com/office/officeart/2005/8/layout/hProcess9"/>
    <dgm:cxn modelId="{71A78866-E0B6-1C49-87F5-94E9235E791E}" type="presParOf" srcId="{DC7A6CDB-7ACD-8243-9822-C24AF2340012}" destId="{CC39057B-8868-2844-A4A6-B463891BB669}" srcOrd="1" destOrd="0" presId="urn:microsoft.com/office/officeart/2005/8/layout/hProcess9"/>
    <dgm:cxn modelId="{BC1A4EC8-8B1A-1541-99AE-D71A74B33356}" type="presParOf" srcId="{CC39057B-8868-2844-A4A6-B463891BB669}" destId="{672924A0-14F4-654E-AAAA-B2A6C46C0BAF}" srcOrd="0" destOrd="0" presId="urn:microsoft.com/office/officeart/2005/8/layout/hProcess9"/>
    <dgm:cxn modelId="{CCC0209F-8399-554D-9BFD-C931044B2DAF}" type="presParOf" srcId="{CC39057B-8868-2844-A4A6-B463891BB669}" destId="{6066C11D-7B60-1142-A59E-342BE6F02FEB}" srcOrd="1" destOrd="0" presId="urn:microsoft.com/office/officeart/2005/8/layout/hProcess9"/>
    <dgm:cxn modelId="{8F30B290-5057-4E45-85E9-CC16D0BD41C2}" type="presParOf" srcId="{CC39057B-8868-2844-A4A6-B463891BB669}" destId="{714D05EE-B79A-F443-9255-65649ABDC8F2}" srcOrd="2" destOrd="0" presId="urn:microsoft.com/office/officeart/2005/8/layout/hProcess9"/>
    <dgm:cxn modelId="{B44161A5-BE2A-5941-A347-6792FF840817}" type="presParOf" srcId="{CC39057B-8868-2844-A4A6-B463891BB669}" destId="{FB85628A-03DD-4E41-89CE-CE792206777C}" srcOrd="3" destOrd="0" presId="urn:microsoft.com/office/officeart/2005/8/layout/hProcess9"/>
    <dgm:cxn modelId="{271BF118-04A2-E54B-98F2-22C35E794A2F}" type="presParOf" srcId="{CC39057B-8868-2844-A4A6-B463891BB669}" destId="{94261FE3-BEC9-D84A-B5C4-04824D10561B}" srcOrd="4" destOrd="0" presId="urn:microsoft.com/office/officeart/2005/8/layout/hProcess9"/>
    <dgm:cxn modelId="{54241C29-96FC-D744-AEC3-00679EDE9487}" type="presParOf" srcId="{CC39057B-8868-2844-A4A6-B463891BB669}" destId="{0291B8A2-93E7-E540-A502-7E31AAE83AF7}" srcOrd="5" destOrd="0" presId="urn:microsoft.com/office/officeart/2005/8/layout/hProcess9"/>
    <dgm:cxn modelId="{0AD4D0DF-EF51-134D-B171-834C10F753E1}" type="presParOf" srcId="{CC39057B-8868-2844-A4A6-B463891BB669}" destId="{79E006D9-50D4-4941-B679-20132472DF03}" srcOrd="6" destOrd="0" presId="urn:microsoft.com/office/officeart/2005/8/layout/hProcess9"/>
    <dgm:cxn modelId="{74145BA1-5B79-9743-9DF5-D3A5D955BF22}" type="presParOf" srcId="{CC39057B-8868-2844-A4A6-B463891BB669}" destId="{31388E54-FA98-D14B-8D74-43750F21B2A4}" srcOrd="7" destOrd="0" presId="urn:microsoft.com/office/officeart/2005/8/layout/hProcess9"/>
    <dgm:cxn modelId="{14D649EE-D30C-4B4C-8199-94221DD84B2D}" type="presParOf" srcId="{CC39057B-8868-2844-A4A6-B463891BB669}" destId="{EDEE5797-29D0-A64A-AEA3-CD9BE484CEF1}" srcOrd="8" destOrd="0" presId="urn:microsoft.com/office/officeart/2005/8/layout/hProcess9"/>
    <dgm:cxn modelId="{2A80B09F-7FBF-CA43-A53F-AD413CC389D0}" type="presParOf" srcId="{CC39057B-8868-2844-A4A6-B463891BB669}" destId="{82768679-50D5-6F41-A7A6-D32E3C62C87E}" srcOrd="9" destOrd="0" presId="urn:microsoft.com/office/officeart/2005/8/layout/hProcess9"/>
    <dgm:cxn modelId="{4545D82A-8E5E-7A4A-AF65-7675F7339E3F}" type="presParOf" srcId="{CC39057B-8868-2844-A4A6-B463891BB669}" destId="{CB1F4F7C-CED0-8F41-B2E6-C4D10EA7A083}"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9AD69458-BBCA-4A87-AF8A-4CB142761B45}"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fr-FR"/>
        </a:p>
      </dgm:t>
    </dgm:pt>
    <dgm:pt modelId="{EE8C3E46-9CD9-4148-8185-424D038D65B8}">
      <dgm:prSet phldrT="[Texte]"/>
      <dgm:spPr>
        <a:solidFill>
          <a:srgbClr val="32D2DE"/>
        </a:solidFill>
      </dgm:spPr>
      <dgm:t>
        <a:bodyPr/>
        <a:lstStyle/>
        <a:p>
          <a:r>
            <a:rPr lang="fr-FR" dirty="0">
              <a:solidFill>
                <a:schemeClr val="tx1"/>
              </a:solidFill>
              <a:latin typeface="Century Gothic" panose="020B0502020202020204" pitchFamily="34" charset="0"/>
            </a:rPr>
            <a:t>Plus nombreuses</a:t>
          </a:r>
        </a:p>
      </dgm:t>
    </dgm:pt>
    <dgm:pt modelId="{4DD444F7-3840-42F1-85CC-911D5342C1C6}" type="parTrans" cxnId="{BF7A2193-E479-400F-8D21-A30D0A2A1F4A}">
      <dgm:prSet/>
      <dgm:spPr/>
      <dgm:t>
        <a:bodyPr/>
        <a:lstStyle/>
        <a:p>
          <a:endParaRPr lang="fr-FR"/>
        </a:p>
      </dgm:t>
    </dgm:pt>
    <dgm:pt modelId="{896ACF53-43C9-4153-A7A0-70043048617F}" type="sibTrans" cxnId="{BF7A2193-E479-400F-8D21-A30D0A2A1F4A}">
      <dgm:prSet/>
      <dgm:spPr/>
      <dgm:t>
        <a:bodyPr/>
        <a:lstStyle/>
        <a:p>
          <a:endParaRPr lang="fr-FR"/>
        </a:p>
      </dgm:t>
    </dgm:pt>
    <dgm:pt modelId="{C9E420E6-9CE5-4929-937B-476AA4706D2A}">
      <dgm:prSet phldrT="[Texte]"/>
      <dgm:spPr>
        <a:solidFill>
          <a:srgbClr val="23A0B6"/>
        </a:solidFill>
      </dgm:spPr>
      <dgm:t>
        <a:bodyPr/>
        <a:lstStyle/>
        <a:p>
          <a:r>
            <a:rPr lang="fr-FR" dirty="0">
              <a:solidFill>
                <a:schemeClr val="tx1"/>
              </a:solidFill>
              <a:latin typeface="Century Gothic" panose="020B0502020202020204" pitchFamily="34" charset="0"/>
            </a:rPr>
            <a:t>Génétique</a:t>
          </a:r>
        </a:p>
      </dgm:t>
    </dgm:pt>
    <dgm:pt modelId="{AE7E02D8-A1CB-4FB9-833C-6E08E0DE5615}" type="parTrans" cxnId="{2E3DBB71-DF18-4567-BD66-CA6DE50C5DC8}">
      <dgm:prSet/>
      <dgm:spPr/>
      <dgm:t>
        <a:bodyPr/>
        <a:lstStyle/>
        <a:p>
          <a:endParaRPr lang="fr-FR"/>
        </a:p>
      </dgm:t>
    </dgm:pt>
    <dgm:pt modelId="{AD34DE0B-455F-41DE-9836-E13BFD362631}" type="sibTrans" cxnId="{2E3DBB71-DF18-4567-BD66-CA6DE50C5DC8}">
      <dgm:prSet/>
      <dgm:spPr/>
      <dgm:t>
        <a:bodyPr/>
        <a:lstStyle/>
        <a:p>
          <a:endParaRPr lang="fr-FR"/>
        </a:p>
      </dgm:t>
    </dgm:pt>
    <dgm:pt modelId="{43D2F849-E867-4D97-80A1-033B94E5F1D5}">
      <dgm:prSet phldrT="[Texte]"/>
      <dgm:spPr>
        <a:solidFill>
          <a:schemeClr val="accent3">
            <a:lumMod val="40000"/>
            <a:lumOff val="60000"/>
          </a:schemeClr>
        </a:solidFill>
      </dgm:spPr>
      <dgm:t>
        <a:bodyPr/>
        <a:lstStyle/>
        <a:p>
          <a:r>
            <a:rPr lang="fr-FR" dirty="0">
              <a:solidFill>
                <a:schemeClr val="tx1"/>
              </a:solidFill>
              <a:latin typeface="Century Gothic" panose="020B0502020202020204" pitchFamily="34" charset="0"/>
            </a:rPr>
            <a:t>3 pensées + pour 1 -</a:t>
          </a:r>
        </a:p>
      </dgm:t>
    </dgm:pt>
    <dgm:pt modelId="{6DB718B7-C163-4AA3-A26D-3DBB9BC204FC}" type="parTrans" cxnId="{CA5F62CB-EE78-4B78-AB1F-1081E9FEC67F}">
      <dgm:prSet/>
      <dgm:spPr/>
      <dgm:t>
        <a:bodyPr/>
        <a:lstStyle/>
        <a:p>
          <a:endParaRPr lang="fr-FR"/>
        </a:p>
      </dgm:t>
    </dgm:pt>
    <dgm:pt modelId="{3C9266B6-82E6-42E3-8682-9110C968AC10}" type="sibTrans" cxnId="{CA5F62CB-EE78-4B78-AB1F-1081E9FEC67F}">
      <dgm:prSet/>
      <dgm:spPr/>
      <dgm:t>
        <a:bodyPr/>
        <a:lstStyle/>
        <a:p>
          <a:endParaRPr lang="fr-FR"/>
        </a:p>
      </dgm:t>
    </dgm:pt>
    <dgm:pt modelId="{32135BB8-9910-4147-B720-4F5474AEDF86}" type="pres">
      <dgm:prSet presAssocID="{9AD69458-BBCA-4A87-AF8A-4CB142761B45}" presName="diagram" presStyleCnt="0">
        <dgm:presLayoutVars>
          <dgm:dir/>
          <dgm:resizeHandles val="exact"/>
        </dgm:presLayoutVars>
      </dgm:prSet>
      <dgm:spPr/>
    </dgm:pt>
    <dgm:pt modelId="{60E20C33-937D-48D1-9C77-1C9BF2B95995}" type="pres">
      <dgm:prSet presAssocID="{EE8C3E46-9CD9-4148-8185-424D038D65B8}" presName="node" presStyleLbl="node1" presStyleIdx="0" presStyleCnt="3" custLinFactNeighborX="2770" custLinFactNeighborY="-4743">
        <dgm:presLayoutVars>
          <dgm:bulletEnabled val="1"/>
        </dgm:presLayoutVars>
      </dgm:prSet>
      <dgm:spPr/>
    </dgm:pt>
    <dgm:pt modelId="{842CE5C7-FEC7-49F7-B83A-8E402A9CCF6D}" type="pres">
      <dgm:prSet presAssocID="{896ACF53-43C9-4153-A7A0-70043048617F}" presName="sibTrans" presStyleCnt="0"/>
      <dgm:spPr/>
    </dgm:pt>
    <dgm:pt modelId="{A68AF5D5-B16D-4F7A-B478-F01853617211}" type="pres">
      <dgm:prSet presAssocID="{C9E420E6-9CE5-4929-937B-476AA4706D2A}" presName="node" presStyleLbl="node1" presStyleIdx="1" presStyleCnt="3">
        <dgm:presLayoutVars>
          <dgm:bulletEnabled val="1"/>
        </dgm:presLayoutVars>
      </dgm:prSet>
      <dgm:spPr/>
    </dgm:pt>
    <dgm:pt modelId="{A538E2F1-F7D9-423D-9ED2-8E71465BBD2D}" type="pres">
      <dgm:prSet presAssocID="{AD34DE0B-455F-41DE-9836-E13BFD362631}" presName="sibTrans" presStyleCnt="0"/>
      <dgm:spPr/>
    </dgm:pt>
    <dgm:pt modelId="{A0A8EFE8-7706-484C-A2A2-BDC1210C1760}" type="pres">
      <dgm:prSet presAssocID="{43D2F849-E867-4D97-80A1-033B94E5F1D5}" presName="node" presStyleLbl="node1" presStyleIdx="2" presStyleCnt="3">
        <dgm:presLayoutVars>
          <dgm:bulletEnabled val="1"/>
        </dgm:presLayoutVars>
      </dgm:prSet>
      <dgm:spPr/>
    </dgm:pt>
  </dgm:ptLst>
  <dgm:cxnLst>
    <dgm:cxn modelId="{5C1E8922-A0E3-4964-BFE1-3450F826B7C6}" type="presOf" srcId="{EE8C3E46-9CD9-4148-8185-424D038D65B8}" destId="{60E20C33-937D-48D1-9C77-1C9BF2B95995}" srcOrd="0" destOrd="0" presId="urn:microsoft.com/office/officeart/2005/8/layout/default"/>
    <dgm:cxn modelId="{676ECD38-9AD4-4126-B680-1722F25878D7}" type="presOf" srcId="{9AD69458-BBCA-4A87-AF8A-4CB142761B45}" destId="{32135BB8-9910-4147-B720-4F5474AEDF86}" srcOrd="0" destOrd="0" presId="urn:microsoft.com/office/officeart/2005/8/layout/default"/>
    <dgm:cxn modelId="{35D3D947-DBA2-4A7B-A063-6593234685C3}" type="presOf" srcId="{43D2F849-E867-4D97-80A1-033B94E5F1D5}" destId="{A0A8EFE8-7706-484C-A2A2-BDC1210C1760}" srcOrd="0" destOrd="0" presId="urn:microsoft.com/office/officeart/2005/8/layout/default"/>
    <dgm:cxn modelId="{2E3DBB71-DF18-4567-BD66-CA6DE50C5DC8}" srcId="{9AD69458-BBCA-4A87-AF8A-4CB142761B45}" destId="{C9E420E6-9CE5-4929-937B-476AA4706D2A}" srcOrd="1" destOrd="0" parTransId="{AE7E02D8-A1CB-4FB9-833C-6E08E0DE5615}" sibTransId="{AD34DE0B-455F-41DE-9836-E13BFD362631}"/>
    <dgm:cxn modelId="{BF7A2193-E479-400F-8D21-A30D0A2A1F4A}" srcId="{9AD69458-BBCA-4A87-AF8A-4CB142761B45}" destId="{EE8C3E46-9CD9-4148-8185-424D038D65B8}" srcOrd="0" destOrd="0" parTransId="{4DD444F7-3840-42F1-85CC-911D5342C1C6}" sibTransId="{896ACF53-43C9-4153-A7A0-70043048617F}"/>
    <dgm:cxn modelId="{CA5F62CB-EE78-4B78-AB1F-1081E9FEC67F}" srcId="{9AD69458-BBCA-4A87-AF8A-4CB142761B45}" destId="{43D2F849-E867-4D97-80A1-033B94E5F1D5}" srcOrd="2" destOrd="0" parTransId="{6DB718B7-C163-4AA3-A26D-3DBB9BC204FC}" sibTransId="{3C9266B6-82E6-42E3-8682-9110C968AC10}"/>
    <dgm:cxn modelId="{C72610DB-680B-4701-B603-A368249FDAAF}" type="presOf" srcId="{C9E420E6-9CE5-4929-937B-476AA4706D2A}" destId="{A68AF5D5-B16D-4F7A-B478-F01853617211}" srcOrd="0" destOrd="0" presId="urn:microsoft.com/office/officeart/2005/8/layout/default"/>
    <dgm:cxn modelId="{ECFCFDC2-CC6A-4285-AA79-62668A73699D}" type="presParOf" srcId="{32135BB8-9910-4147-B720-4F5474AEDF86}" destId="{60E20C33-937D-48D1-9C77-1C9BF2B95995}" srcOrd="0" destOrd="0" presId="urn:microsoft.com/office/officeart/2005/8/layout/default"/>
    <dgm:cxn modelId="{81E438DA-1CC3-486C-BBF1-7830EAEC4C16}" type="presParOf" srcId="{32135BB8-9910-4147-B720-4F5474AEDF86}" destId="{842CE5C7-FEC7-49F7-B83A-8E402A9CCF6D}" srcOrd="1" destOrd="0" presId="urn:microsoft.com/office/officeart/2005/8/layout/default"/>
    <dgm:cxn modelId="{A6FC1223-859F-4117-914B-7838BAC4E708}" type="presParOf" srcId="{32135BB8-9910-4147-B720-4F5474AEDF86}" destId="{A68AF5D5-B16D-4F7A-B478-F01853617211}" srcOrd="2" destOrd="0" presId="urn:microsoft.com/office/officeart/2005/8/layout/default"/>
    <dgm:cxn modelId="{1812C495-4FF2-4CD3-A289-67D1B3AE0C95}" type="presParOf" srcId="{32135BB8-9910-4147-B720-4F5474AEDF86}" destId="{A538E2F1-F7D9-423D-9ED2-8E71465BBD2D}" srcOrd="3" destOrd="0" presId="urn:microsoft.com/office/officeart/2005/8/layout/default"/>
    <dgm:cxn modelId="{CD7AC75B-C14A-4897-94C6-298DD01FC498}" type="presParOf" srcId="{32135BB8-9910-4147-B720-4F5474AEDF86}" destId="{A0A8EFE8-7706-484C-A2A2-BDC1210C176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94351A7-3A73-47DA-AB20-7BDD8B3D303A}"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fr-FR"/>
        </a:p>
      </dgm:t>
    </dgm:pt>
    <dgm:pt modelId="{27AC40FF-E5E2-4FBD-8A2F-8EB4E3CAB022}">
      <dgm:prSet phldrT="[Texte]"/>
      <dgm:spPr>
        <a:solidFill>
          <a:srgbClr val="23A0B6"/>
        </a:solidFill>
      </dgm:spPr>
      <dgm:t>
        <a:bodyPr/>
        <a:lstStyle/>
        <a:p>
          <a:r>
            <a:rPr lang="fr-FR" dirty="0">
              <a:solidFill>
                <a:schemeClr val="tx1"/>
              </a:solidFill>
              <a:latin typeface="Century Gothic" panose="020B0502020202020204" pitchFamily="34" charset="0"/>
            </a:rPr>
            <a:t>Avoir une meilleure vision d’ensemble</a:t>
          </a:r>
        </a:p>
      </dgm:t>
    </dgm:pt>
    <dgm:pt modelId="{D35A2449-C63E-435E-AC0E-BB914FD14CF2}" type="parTrans" cxnId="{9B057D14-53D4-4AFA-A315-7155081BE265}">
      <dgm:prSet/>
      <dgm:spPr/>
      <dgm:t>
        <a:bodyPr/>
        <a:lstStyle/>
        <a:p>
          <a:endParaRPr lang="fr-FR"/>
        </a:p>
      </dgm:t>
    </dgm:pt>
    <dgm:pt modelId="{4C7D12BC-4588-4190-B4AA-0F076054CB8E}" type="sibTrans" cxnId="{9B057D14-53D4-4AFA-A315-7155081BE265}">
      <dgm:prSet/>
      <dgm:spPr/>
      <dgm:t>
        <a:bodyPr/>
        <a:lstStyle/>
        <a:p>
          <a:endParaRPr lang="fr-FR"/>
        </a:p>
      </dgm:t>
    </dgm:pt>
    <dgm:pt modelId="{2989AFF6-B774-4469-A04E-2BD24A151742}">
      <dgm:prSet phldrT="[Texte]"/>
      <dgm:spPr>
        <a:solidFill>
          <a:schemeClr val="accent3"/>
        </a:solidFill>
      </dgm:spPr>
      <dgm:t>
        <a:bodyPr/>
        <a:lstStyle/>
        <a:p>
          <a:r>
            <a:rPr lang="fr-FR" dirty="0">
              <a:solidFill>
                <a:schemeClr val="tx1"/>
              </a:solidFill>
              <a:latin typeface="Century Gothic" panose="020B0502020202020204" pitchFamily="34" charset="0"/>
            </a:rPr>
            <a:t>Accroissement des ressources personnelles</a:t>
          </a:r>
        </a:p>
      </dgm:t>
    </dgm:pt>
    <dgm:pt modelId="{88DD0FC7-AD6A-40F5-99E3-99B4C1DD4AC8}" type="parTrans" cxnId="{8D2DE1A5-F0AA-43AB-947A-1377A0BB5F46}">
      <dgm:prSet/>
      <dgm:spPr/>
      <dgm:t>
        <a:bodyPr/>
        <a:lstStyle/>
        <a:p>
          <a:endParaRPr lang="fr-FR"/>
        </a:p>
      </dgm:t>
    </dgm:pt>
    <dgm:pt modelId="{CBFDC133-11ED-4812-81BE-5D5A5B01777F}" type="sibTrans" cxnId="{8D2DE1A5-F0AA-43AB-947A-1377A0BB5F46}">
      <dgm:prSet/>
      <dgm:spPr/>
      <dgm:t>
        <a:bodyPr/>
        <a:lstStyle/>
        <a:p>
          <a:endParaRPr lang="fr-FR"/>
        </a:p>
      </dgm:t>
    </dgm:pt>
    <dgm:pt modelId="{7707D963-0B92-40E3-8F7E-302B5490D2B1}">
      <dgm:prSet phldrT="[Texte]"/>
      <dgm:spPr>
        <a:solidFill>
          <a:schemeClr val="accent3">
            <a:lumMod val="60000"/>
            <a:lumOff val="40000"/>
          </a:schemeClr>
        </a:solidFill>
      </dgm:spPr>
      <dgm:t>
        <a:bodyPr/>
        <a:lstStyle/>
        <a:p>
          <a:r>
            <a:rPr lang="fr-FR" dirty="0">
              <a:solidFill>
                <a:schemeClr val="tx1"/>
              </a:solidFill>
              <a:latin typeface="Century Gothic" panose="020B0502020202020204" pitchFamily="34" charset="0"/>
            </a:rPr>
            <a:t>Aptitude à savourer l’instant présent</a:t>
          </a:r>
        </a:p>
      </dgm:t>
    </dgm:pt>
    <dgm:pt modelId="{086F2FE8-92D8-486B-8CAD-9242AF2FE11C}" type="parTrans" cxnId="{41DCF572-2455-4BA4-8307-75C4DD87FE86}">
      <dgm:prSet/>
      <dgm:spPr/>
      <dgm:t>
        <a:bodyPr/>
        <a:lstStyle/>
        <a:p>
          <a:endParaRPr lang="fr-FR"/>
        </a:p>
      </dgm:t>
    </dgm:pt>
    <dgm:pt modelId="{E4784F37-9437-4F00-8E27-42AC796CBEC2}" type="sibTrans" cxnId="{41DCF572-2455-4BA4-8307-75C4DD87FE86}">
      <dgm:prSet/>
      <dgm:spPr/>
      <dgm:t>
        <a:bodyPr/>
        <a:lstStyle/>
        <a:p>
          <a:endParaRPr lang="fr-FR"/>
        </a:p>
      </dgm:t>
    </dgm:pt>
    <dgm:pt modelId="{2C7ABAF8-94DC-45ED-9845-A2C687CE608E}">
      <dgm:prSet/>
      <dgm:spPr>
        <a:solidFill>
          <a:schemeClr val="accent3">
            <a:lumMod val="40000"/>
            <a:lumOff val="60000"/>
          </a:schemeClr>
        </a:solidFill>
      </dgm:spPr>
      <dgm:t>
        <a:bodyPr/>
        <a:lstStyle/>
        <a:p>
          <a:r>
            <a:rPr lang="fr-FR" dirty="0">
              <a:solidFill>
                <a:schemeClr val="tx1"/>
              </a:solidFill>
              <a:latin typeface="Century Gothic" panose="020B0502020202020204" pitchFamily="34" charset="0"/>
            </a:rPr>
            <a:t>Meilleure qualité de relation aux autres</a:t>
          </a:r>
        </a:p>
      </dgm:t>
    </dgm:pt>
    <dgm:pt modelId="{874F2410-075F-41C4-B6CE-3EC640B91E5B}" type="parTrans" cxnId="{92F40769-CE22-4450-943F-83D7642ED8EF}">
      <dgm:prSet/>
      <dgm:spPr/>
      <dgm:t>
        <a:bodyPr/>
        <a:lstStyle/>
        <a:p>
          <a:endParaRPr lang="fr-FR"/>
        </a:p>
      </dgm:t>
    </dgm:pt>
    <dgm:pt modelId="{D84C4963-3901-4A1A-A483-17DBB076E0DE}" type="sibTrans" cxnId="{92F40769-CE22-4450-943F-83D7642ED8EF}">
      <dgm:prSet/>
      <dgm:spPr/>
      <dgm:t>
        <a:bodyPr/>
        <a:lstStyle/>
        <a:p>
          <a:endParaRPr lang="fr-FR"/>
        </a:p>
      </dgm:t>
    </dgm:pt>
    <dgm:pt modelId="{1E737C71-3093-41E4-A022-B727B3BF772D}">
      <dgm:prSet/>
      <dgm:spPr>
        <a:solidFill>
          <a:schemeClr val="accent3">
            <a:lumMod val="20000"/>
            <a:lumOff val="80000"/>
          </a:schemeClr>
        </a:solidFill>
      </dgm:spPr>
      <dgm:t>
        <a:bodyPr/>
        <a:lstStyle/>
        <a:p>
          <a:r>
            <a:rPr lang="fr-FR" dirty="0">
              <a:solidFill>
                <a:schemeClr val="tx1"/>
              </a:solidFill>
              <a:latin typeface="Century Gothic" panose="020B0502020202020204" pitchFamily="34" charset="0"/>
            </a:rPr>
            <a:t>Bien-être physique</a:t>
          </a:r>
        </a:p>
      </dgm:t>
    </dgm:pt>
    <dgm:pt modelId="{33F14FDC-8198-458B-A074-100500C84F74}" type="parTrans" cxnId="{DE765E53-E6F4-44F2-A41A-C71888890355}">
      <dgm:prSet/>
      <dgm:spPr/>
      <dgm:t>
        <a:bodyPr/>
        <a:lstStyle/>
        <a:p>
          <a:endParaRPr lang="fr-FR"/>
        </a:p>
      </dgm:t>
    </dgm:pt>
    <dgm:pt modelId="{34386E0D-DFC8-453D-9E7D-B0EA6A5521A6}" type="sibTrans" cxnId="{DE765E53-E6F4-44F2-A41A-C71888890355}">
      <dgm:prSet/>
      <dgm:spPr/>
      <dgm:t>
        <a:bodyPr/>
        <a:lstStyle/>
        <a:p>
          <a:endParaRPr lang="fr-FR"/>
        </a:p>
      </dgm:t>
    </dgm:pt>
    <dgm:pt modelId="{4DB93543-5A0F-41CA-A87B-7B103D668983}" type="pres">
      <dgm:prSet presAssocID="{894351A7-3A73-47DA-AB20-7BDD8B3D303A}" presName="linear" presStyleCnt="0">
        <dgm:presLayoutVars>
          <dgm:dir/>
          <dgm:animLvl val="lvl"/>
          <dgm:resizeHandles val="exact"/>
        </dgm:presLayoutVars>
      </dgm:prSet>
      <dgm:spPr/>
    </dgm:pt>
    <dgm:pt modelId="{B2725A53-19F9-4945-920D-EC98CA7AFE5F}" type="pres">
      <dgm:prSet presAssocID="{27AC40FF-E5E2-4FBD-8A2F-8EB4E3CAB022}" presName="parentLin" presStyleCnt="0"/>
      <dgm:spPr/>
    </dgm:pt>
    <dgm:pt modelId="{936E3584-32C7-4C48-BFD4-13E8CAD285DC}" type="pres">
      <dgm:prSet presAssocID="{27AC40FF-E5E2-4FBD-8A2F-8EB4E3CAB022}" presName="parentLeftMargin" presStyleLbl="node1" presStyleIdx="0" presStyleCnt="5"/>
      <dgm:spPr/>
    </dgm:pt>
    <dgm:pt modelId="{B8C07CB7-FC32-4DE3-A02D-772C24E51C16}" type="pres">
      <dgm:prSet presAssocID="{27AC40FF-E5E2-4FBD-8A2F-8EB4E3CAB022}" presName="parentText" presStyleLbl="node1" presStyleIdx="0" presStyleCnt="5">
        <dgm:presLayoutVars>
          <dgm:chMax val="0"/>
          <dgm:bulletEnabled val="1"/>
        </dgm:presLayoutVars>
      </dgm:prSet>
      <dgm:spPr/>
    </dgm:pt>
    <dgm:pt modelId="{6AC62105-2059-4E74-ABA9-7CE3BDAF4796}" type="pres">
      <dgm:prSet presAssocID="{27AC40FF-E5E2-4FBD-8A2F-8EB4E3CAB022}" presName="negativeSpace" presStyleCnt="0"/>
      <dgm:spPr/>
    </dgm:pt>
    <dgm:pt modelId="{AE21B9BC-A930-4212-9FD8-DC5EBD7635D3}" type="pres">
      <dgm:prSet presAssocID="{27AC40FF-E5E2-4FBD-8A2F-8EB4E3CAB022}" presName="childText" presStyleLbl="conFgAcc1" presStyleIdx="0" presStyleCnt="5">
        <dgm:presLayoutVars>
          <dgm:bulletEnabled val="1"/>
        </dgm:presLayoutVars>
      </dgm:prSet>
      <dgm:spPr/>
    </dgm:pt>
    <dgm:pt modelId="{85036E27-6F01-48BD-8E29-4E77A5C09868}" type="pres">
      <dgm:prSet presAssocID="{4C7D12BC-4588-4190-B4AA-0F076054CB8E}" presName="spaceBetweenRectangles" presStyleCnt="0"/>
      <dgm:spPr/>
    </dgm:pt>
    <dgm:pt modelId="{3E37E252-A8D6-4AAC-8BE0-59C9742AB763}" type="pres">
      <dgm:prSet presAssocID="{2989AFF6-B774-4469-A04E-2BD24A151742}" presName="parentLin" presStyleCnt="0"/>
      <dgm:spPr/>
    </dgm:pt>
    <dgm:pt modelId="{CCA94E03-74A2-4326-87F0-3348D22D0AF2}" type="pres">
      <dgm:prSet presAssocID="{2989AFF6-B774-4469-A04E-2BD24A151742}" presName="parentLeftMargin" presStyleLbl="node1" presStyleIdx="0" presStyleCnt="5"/>
      <dgm:spPr/>
    </dgm:pt>
    <dgm:pt modelId="{FF052436-999A-4225-BB33-E90EFC37D50F}" type="pres">
      <dgm:prSet presAssocID="{2989AFF6-B774-4469-A04E-2BD24A151742}" presName="parentText" presStyleLbl="node1" presStyleIdx="1" presStyleCnt="5">
        <dgm:presLayoutVars>
          <dgm:chMax val="0"/>
          <dgm:bulletEnabled val="1"/>
        </dgm:presLayoutVars>
      </dgm:prSet>
      <dgm:spPr/>
    </dgm:pt>
    <dgm:pt modelId="{FA62AEE7-45CE-4134-AA28-729E8C2337E2}" type="pres">
      <dgm:prSet presAssocID="{2989AFF6-B774-4469-A04E-2BD24A151742}" presName="negativeSpace" presStyleCnt="0"/>
      <dgm:spPr/>
    </dgm:pt>
    <dgm:pt modelId="{35B3C306-DF62-4297-9AFA-8BBCB2765F76}" type="pres">
      <dgm:prSet presAssocID="{2989AFF6-B774-4469-A04E-2BD24A151742}" presName="childText" presStyleLbl="conFgAcc1" presStyleIdx="1" presStyleCnt="5">
        <dgm:presLayoutVars>
          <dgm:bulletEnabled val="1"/>
        </dgm:presLayoutVars>
      </dgm:prSet>
      <dgm:spPr/>
    </dgm:pt>
    <dgm:pt modelId="{C3F112A5-FAEE-4DAB-A83C-38AA7BD50FE2}" type="pres">
      <dgm:prSet presAssocID="{CBFDC133-11ED-4812-81BE-5D5A5B01777F}" presName="spaceBetweenRectangles" presStyleCnt="0"/>
      <dgm:spPr/>
    </dgm:pt>
    <dgm:pt modelId="{20225F30-E127-4FD3-86F0-890107E3AB46}" type="pres">
      <dgm:prSet presAssocID="{7707D963-0B92-40E3-8F7E-302B5490D2B1}" presName="parentLin" presStyleCnt="0"/>
      <dgm:spPr/>
    </dgm:pt>
    <dgm:pt modelId="{9E765756-0455-4353-B4A7-74A06EA2A4F5}" type="pres">
      <dgm:prSet presAssocID="{7707D963-0B92-40E3-8F7E-302B5490D2B1}" presName="parentLeftMargin" presStyleLbl="node1" presStyleIdx="1" presStyleCnt="5"/>
      <dgm:spPr/>
    </dgm:pt>
    <dgm:pt modelId="{422C9CDF-29ED-4256-8453-638261082634}" type="pres">
      <dgm:prSet presAssocID="{7707D963-0B92-40E3-8F7E-302B5490D2B1}" presName="parentText" presStyleLbl="node1" presStyleIdx="2" presStyleCnt="5">
        <dgm:presLayoutVars>
          <dgm:chMax val="0"/>
          <dgm:bulletEnabled val="1"/>
        </dgm:presLayoutVars>
      </dgm:prSet>
      <dgm:spPr/>
    </dgm:pt>
    <dgm:pt modelId="{7D9E500D-864C-462F-8837-79C35CF5C740}" type="pres">
      <dgm:prSet presAssocID="{7707D963-0B92-40E3-8F7E-302B5490D2B1}" presName="negativeSpace" presStyleCnt="0"/>
      <dgm:spPr/>
    </dgm:pt>
    <dgm:pt modelId="{8A51296E-85E2-4864-B3C7-24DB76CFDC69}" type="pres">
      <dgm:prSet presAssocID="{7707D963-0B92-40E3-8F7E-302B5490D2B1}" presName="childText" presStyleLbl="conFgAcc1" presStyleIdx="2" presStyleCnt="5">
        <dgm:presLayoutVars>
          <dgm:bulletEnabled val="1"/>
        </dgm:presLayoutVars>
      </dgm:prSet>
      <dgm:spPr/>
    </dgm:pt>
    <dgm:pt modelId="{99CC5B86-095E-4092-98D4-C6126053B79D}" type="pres">
      <dgm:prSet presAssocID="{E4784F37-9437-4F00-8E27-42AC796CBEC2}" presName="spaceBetweenRectangles" presStyleCnt="0"/>
      <dgm:spPr/>
    </dgm:pt>
    <dgm:pt modelId="{0FB32DB4-09A2-4F2C-83B1-F1294765C7D9}" type="pres">
      <dgm:prSet presAssocID="{2C7ABAF8-94DC-45ED-9845-A2C687CE608E}" presName="parentLin" presStyleCnt="0"/>
      <dgm:spPr/>
    </dgm:pt>
    <dgm:pt modelId="{91F54D38-7804-4B0E-8E6E-DFD51EBEEABC}" type="pres">
      <dgm:prSet presAssocID="{2C7ABAF8-94DC-45ED-9845-A2C687CE608E}" presName="parentLeftMargin" presStyleLbl="node1" presStyleIdx="2" presStyleCnt="5"/>
      <dgm:spPr/>
    </dgm:pt>
    <dgm:pt modelId="{99850C93-94FD-4C1E-BAE3-B4679F6CD95C}" type="pres">
      <dgm:prSet presAssocID="{2C7ABAF8-94DC-45ED-9845-A2C687CE608E}" presName="parentText" presStyleLbl="node1" presStyleIdx="3" presStyleCnt="5">
        <dgm:presLayoutVars>
          <dgm:chMax val="0"/>
          <dgm:bulletEnabled val="1"/>
        </dgm:presLayoutVars>
      </dgm:prSet>
      <dgm:spPr/>
    </dgm:pt>
    <dgm:pt modelId="{4B638B9B-3305-430C-B4E9-81CC073F8D25}" type="pres">
      <dgm:prSet presAssocID="{2C7ABAF8-94DC-45ED-9845-A2C687CE608E}" presName="negativeSpace" presStyleCnt="0"/>
      <dgm:spPr/>
    </dgm:pt>
    <dgm:pt modelId="{BCB1563F-E401-4664-A9E6-3D18D9C2F3A1}" type="pres">
      <dgm:prSet presAssocID="{2C7ABAF8-94DC-45ED-9845-A2C687CE608E}" presName="childText" presStyleLbl="conFgAcc1" presStyleIdx="3" presStyleCnt="5">
        <dgm:presLayoutVars>
          <dgm:bulletEnabled val="1"/>
        </dgm:presLayoutVars>
      </dgm:prSet>
      <dgm:spPr/>
    </dgm:pt>
    <dgm:pt modelId="{0DB7E279-5FA3-4EC9-8F7A-6CAEDD37FECA}" type="pres">
      <dgm:prSet presAssocID="{D84C4963-3901-4A1A-A483-17DBB076E0DE}" presName="spaceBetweenRectangles" presStyleCnt="0"/>
      <dgm:spPr/>
    </dgm:pt>
    <dgm:pt modelId="{9931A26F-FB04-48E0-81A3-017BE251ED42}" type="pres">
      <dgm:prSet presAssocID="{1E737C71-3093-41E4-A022-B727B3BF772D}" presName="parentLin" presStyleCnt="0"/>
      <dgm:spPr/>
    </dgm:pt>
    <dgm:pt modelId="{99C77814-60B3-44A0-8E26-345CC092C36A}" type="pres">
      <dgm:prSet presAssocID="{1E737C71-3093-41E4-A022-B727B3BF772D}" presName="parentLeftMargin" presStyleLbl="node1" presStyleIdx="3" presStyleCnt="5"/>
      <dgm:spPr/>
    </dgm:pt>
    <dgm:pt modelId="{763A672F-6BFE-4F8A-A7B1-C23EF386C8CB}" type="pres">
      <dgm:prSet presAssocID="{1E737C71-3093-41E4-A022-B727B3BF772D}" presName="parentText" presStyleLbl="node1" presStyleIdx="4" presStyleCnt="5">
        <dgm:presLayoutVars>
          <dgm:chMax val="0"/>
          <dgm:bulletEnabled val="1"/>
        </dgm:presLayoutVars>
      </dgm:prSet>
      <dgm:spPr/>
    </dgm:pt>
    <dgm:pt modelId="{014DE8C4-5A5D-4D5A-822B-8F0312CEE279}" type="pres">
      <dgm:prSet presAssocID="{1E737C71-3093-41E4-A022-B727B3BF772D}" presName="negativeSpace" presStyleCnt="0"/>
      <dgm:spPr/>
    </dgm:pt>
    <dgm:pt modelId="{AD337AEE-E749-47A7-825C-46808AEDCA36}" type="pres">
      <dgm:prSet presAssocID="{1E737C71-3093-41E4-A022-B727B3BF772D}" presName="childText" presStyleLbl="conFgAcc1" presStyleIdx="4" presStyleCnt="5">
        <dgm:presLayoutVars>
          <dgm:bulletEnabled val="1"/>
        </dgm:presLayoutVars>
      </dgm:prSet>
      <dgm:spPr/>
    </dgm:pt>
  </dgm:ptLst>
  <dgm:cxnLst>
    <dgm:cxn modelId="{3208ED00-4BEE-41D9-A8BA-0E1EAC2296D8}" type="presOf" srcId="{2989AFF6-B774-4469-A04E-2BD24A151742}" destId="{FF052436-999A-4225-BB33-E90EFC37D50F}" srcOrd="1" destOrd="0" presId="urn:microsoft.com/office/officeart/2005/8/layout/list1"/>
    <dgm:cxn modelId="{9B057D14-53D4-4AFA-A315-7155081BE265}" srcId="{894351A7-3A73-47DA-AB20-7BDD8B3D303A}" destId="{27AC40FF-E5E2-4FBD-8A2F-8EB4E3CAB022}" srcOrd="0" destOrd="0" parTransId="{D35A2449-C63E-435E-AC0E-BB914FD14CF2}" sibTransId="{4C7D12BC-4588-4190-B4AA-0F076054CB8E}"/>
    <dgm:cxn modelId="{E11B1E50-61FF-4BB5-AA91-E2120E9FE293}" type="presOf" srcId="{7707D963-0B92-40E3-8F7E-302B5490D2B1}" destId="{9E765756-0455-4353-B4A7-74A06EA2A4F5}" srcOrd="0" destOrd="0" presId="urn:microsoft.com/office/officeart/2005/8/layout/list1"/>
    <dgm:cxn modelId="{DE765E53-E6F4-44F2-A41A-C71888890355}" srcId="{894351A7-3A73-47DA-AB20-7BDD8B3D303A}" destId="{1E737C71-3093-41E4-A022-B727B3BF772D}" srcOrd="4" destOrd="0" parTransId="{33F14FDC-8198-458B-A074-100500C84F74}" sibTransId="{34386E0D-DFC8-453D-9E7D-B0EA6A5521A6}"/>
    <dgm:cxn modelId="{92F40769-CE22-4450-943F-83D7642ED8EF}" srcId="{894351A7-3A73-47DA-AB20-7BDD8B3D303A}" destId="{2C7ABAF8-94DC-45ED-9845-A2C687CE608E}" srcOrd="3" destOrd="0" parTransId="{874F2410-075F-41C4-B6CE-3EC640B91E5B}" sibTransId="{D84C4963-3901-4A1A-A483-17DBB076E0DE}"/>
    <dgm:cxn modelId="{E718E66E-91B4-4B50-9577-B957C1C87700}" type="presOf" srcId="{27AC40FF-E5E2-4FBD-8A2F-8EB4E3CAB022}" destId="{B8C07CB7-FC32-4DE3-A02D-772C24E51C16}" srcOrd="1" destOrd="0" presId="urn:microsoft.com/office/officeart/2005/8/layout/list1"/>
    <dgm:cxn modelId="{41DCF572-2455-4BA4-8307-75C4DD87FE86}" srcId="{894351A7-3A73-47DA-AB20-7BDD8B3D303A}" destId="{7707D963-0B92-40E3-8F7E-302B5490D2B1}" srcOrd="2" destOrd="0" parTransId="{086F2FE8-92D8-486B-8CAD-9242AF2FE11C}" sibTransId="{E4784F37-9437-4F00-8E27-42AC796CBEC2}"/>
    <dgm:cxn modelId="{5A926283-BC5A-4414-B3F4-920718DF94DF}" type="presOf" srcId="{2C7ABAF8-94DC-45ED-9845-A2C687CE608E}" destId="{99850C93-94FD-4C1E-BAE3-B4679F6CD95C}" srcOrd="1" destOrd="0" presId="urn:microsoft.com/office/officeart/2005/8/layout/list1"/>
    <dgm:cxn modelId="{BABA56A4-7137-4ABB-852B-4D9855DDF5CF}" type="presOf" srcId="{2989AFF6-B774-4469-A04E-2BD24A151742}" destId="{CCA94E03-74A2-4326-87F0-3348D22D0AF2}" srcOrd="0" destOrd="0" presId="urn:microsoft.com/office/officeart/2005/8/layout/list1"/>
    <dgm:cxn modelId="{8D2DE1A5-F0AA-43AB-947A-1377A0BB5F46}" srcId="{894351A7-3A73-47DA-AB20-7BDD8B3D303A}" destId="{2989AFF6-B774-4469-A04E-2BD24A151742}" srcOrd="1" destOrd="0" parTransId="{88DD0FC7-AD6A-40F5-99E3-99B4C1DD4AC8}" sibTransId="{CBFDC133-11ED-4812-81BE-5D5A5B01777F}"/>
    <dgm:cxn modelId="{915218B9-E9B4-4059-BBAA-FA52826EC63D}" type="presOf" srcId="{1E737C71-3093-41E4-A022-B727B3BF772D}" destId="{763A672F-6BFE-4F8A-A7B1-C23EF386C8CB}" srcOrd="1" destOrd="0" presId="urn:microsoft.com/office/officeart/2005/8/layout/list1"/>
    <dgm:cxn modelId="{F0A7F1BC-290F-4B92-A2FC-EA5A507B5DDF}" type="presOf" srcId="{1E737C71-3093-41E4-A022-B727B3BF772D}" destId="{99C77814-60B3-44A0-8E26-345CC092C36A}" srcOrd="0" destOrd="0" presId="urn:microsoft.com/office/officeart/2005/8/layout/list1"/>
    <dgm:cxn modelId="{ACC6E0C2-D916-4D38-8EEB-942980DB61BB}" type="presOf" srcId="{7707D963-0B92-40E3-8F7E-302B5490D2B1}" destId="{422C9CDF-29ED-4256-8453-638261082634}" srcOrd="1" destOrd="0" presId="urn:microsoft.com/office/officeart/2005/8/layout/list1"/>
    <dgm:cxn modelId="{F7B9E9DC-207C-4844-883D-810DF1FE334B}" type="presOf" srcId="{894351A7-3A73-47DA-AB20-7BDD8B3D303A}" destId="{4DB93543-5A0F-41CA-A87B-7B103D668983}" srcOrd="0" destOrd="0" presId="urn:microsoft.com/office/officeart/2005/8/layout/list1"/>
    <dgm:cxn modelId="{EA31F2E1-E0D8-475A-8361-88B6D079B13E}" type="presOf" srcId="{27AC40FF-E5E2-4FBD-8A2F-8EB4E3CAB022}" destId="{936E3584-32C7-4C48-BFD4-13E8CAD285DC}" srcOrd="0" destOrd="0" presId="urn:microsoft.com/office/officeart/2005/8/layout/list1"/>
    <dgm:cxn modelId="{7CDA47E7-E572-4DC8-88D5-7F0DC1A7759A}" type="presOf" srcId="{2C7ABAF8-94DC-45ED-9845-A2C687CE608E}" destId="{91F54D38-7804-4B0E-8E6E-DFD51EBEEABC}" srcOrd="0" destOrd="0" presId="urn:microsoft.com/office/officeart/2005/8/layout/list1"/>
    <dgm:cxn modelId="{CC78D4F8-3BD3-472E-969D-8910C7CB7B63}" type="presParOf" srcId="{4DB93543-5A0F-41CA-A87B-7B103D668983}" destId="{B2725A53-19F9-4945-920D-EC98CA7AFE5F}" srcOrd="0" destOrd="0" presId="urn:microsoft.com/office/officeart/2005/8/layout/list1"/>
    <dgm:cxn modelId="{B6BA294C-6F0E-4F03-8B18-D879BDE9C83C}" type="presParOf" srcId="{B2725A53-19F9-4945-920D-EC98CA7AFE5F}" destId="{936E3584-32C7-4C48-BFD4-13E8CAD285DC}" srcOrd="0" destOrd="0" presId="urn:microsoft.com/office/officeart/2005/8/layout/list1"/>
    <dgm:cxn modelId="{66E30369-7568-4944-8810-433249098244}" type="presParOf" srcId="{B2725A53-19F9-4945-920D-EC98CA7AFE5F}" destId="{B8C07CB7-FC32-4DE3-A02D-772C24E51C16}" srcOrd="1" destOrd="0" presId="urn:microsoft.com/office/officeart/2005/8/layout/list1"/>
    <dgm:cxn modelId="{8CBD4622-14E3-4942-8CA7-F47EE00A5D05}" type="presParOf" srcId="{4DB93543-5A0F-41CA-A87B-7B103D668983}" destId="{6AC62105-2059-4E74-ABA9-7CE3BDAF4796}" srcOrd="1" destOrd="0" presId="urn:microsoft.com/office/officeart/2005/8/layout/list1"/>
    <dgm:cxn modelId="{013653CA-EBD6-4FDB-B9FB-A45726A3A745}" type="presParOf" srcId="{4DB93543-5A0F-41CA-A87B-7B103D668983}" destId="{AE21B9BC-A930-4212-9FD8-DC5EBD7635D3}" srcOrd="2" destOrd="0" presId="urn:microsoft.com/office/officeart/2005/8/layout/list1"/>
    <dgm:cxn modelId="{FB63F531-D74D-4B1B-A370-D779411DCC05}" type="presParOf" srcId="{4DB93543-5A0F-41CA-A87B-7B103D668983}" destId="{85036E27-6F01-48BD-8E29-4E77A5C09868}" srcOrd="3" destOrd="0" presId="urn:microsoft.com/office/officeart/2005/8/layout/list1"/>
    <dgm:cxn modelId="{15C7197A-7AF0-4838-ACEC-A034BF66D81A}" type="presParOf" srcId="{4DB93543-5A0F-41CA-A87B-7B103D668983}" destId="{3E37E252-A8D6-4AAC-8BE0-59C9742AB763}" srcOrd="4" destOrd="0" presId="urn:microsoft.com/office/officeart/2005/8/layout/list1"/>
    <dgm:cxn modelId="{C5DBAC69-F906-487E-B03D-1011BE78BF00}" type="presParOf" srcId="{3E37E252-A8D6-4AAC-8BE0-59C9742AB763}" destId="{CCA94E03-74A2-4326-87F0-3348D22D0AF2}" srcOrd="0" destOrd="0" presId="urn:microsoft.com/office/officeart/2005/8/layout/list1"/>
    <dgm:cxn modelId="{D5A877F0-9696-4C4A-9959-430EDB3D6347}" type="presParOf" srcId="{3E37E252-A8D6-4AAC-8BE0-59C9742AB763}" destId="{FF052436-999A-4225-BB33-E90EFC37D50F}" srcOrd="1" destOrd="0" presId="urn:microsoft.com/office/officeart/2005/8/layout/list1"/>
    <dgm:cxn modelId="{2524AC98-0A76-4783-B9BB-77C706825053}" type="presParOf" srcId="{4DB93543-5A0F-41CA-A87B-7B103D668983}" destId="{FA62AEE7-45CE-4134-AA28-729E8C2337E2}" srcOrd="5" destOrd="0" presId="urn:microsoft.com/office/officeart/2005/8/layout/list1"/>
    <dgm:cxn modelId="{8C5DA68C-40B9-4ADC-865F-A32B8AEEEF5F}" type="presParOf" srcId="{4DB93543-5A0F-41CA-A87B-7B103D668983}" destId="{35B3C306-DF62-4297-9AFA-8BBCB2765F76}" srcOrd="6" destOrd="0" presId="urn:microsoft.com/office/officeart/2005/8/layout/list1"/>
    <dgm:cxn modelId="{6E0B0E65-031E-4AE6-B9B9-A6064E7099FD}" type="presParOf" srcId="{4DB93543-5A0F-41CA-A87B-7B103D668983}" destId="{C3F112A5-FAEE-4DAB-A83C-38AA7BD50FE2}" srcOrd="7" destOrd="0" presId="urn:microsoft.com/office/officeart/2005/8/layout/list1"/>
    <dgm:cxn modelId="{7D1D4290-9C32-4CB2-9B8B-43614B1389D4}" type="presParOf" srcId="{4DB93543-5A0F-41CA-A87B-7B103D668983}" destId="{20225F30-E127-4FD3-86F0-890107E3AB46}" srcOrd="8" destOrd="0" presId="urn:microsoft.com/office/officeart/2005/8/layout/list1"/>
    <dgm:cxn modelId="{B608CBE7-CC58-4409-96E8-C8CD4685C5E0}" type="presParOf" srcId="{20225F30-E127-4FD3-86F0-890107E3AB46}" destId="{9E765756-0455-4353-B4A7-74A06EA2A4F5}" srcOrd="0" destOrd="0" presId="urn:microsoft.com/office/officeart/2005/8/layout/list1"/>
    <dgm:cxn modelId="{0F8A6843-4A74-4AE2-91C8-7EEFB1BEF89C}" type="presParOf" srcId="{20225F30-E127-4FD3-86F0-890107E3AB46}" destId="{422C9CDF-29ED-4256-8453-638261082634}" srcOrd="1" destOrd="0" presId="urn:microsoft.com/office/officeart/2005/8/layout/list1"/>
    <dgm:cxn modelId="{C5AFCEB2-267B-4322-B2C4-90D45CE0CB86}" type="presParOf" srcId="{4DB93543-5A0F-41CA-A87B-7B103D668983}" destId="{7D9E500D-864C-462F-8837-79C35CF5C740}" srcOrd="9" destOrd="0" presId="urn:microsoft.com/office/officeart/2005/8/layout/list1"/>
    <dgm:cxn modelId="{932D4793-1665-49D2-A7EB-97075E4F5345}" type="presParOf" srcId="{4DB93543-5A0F-41CA-A87B-7B103D668983}" destId="{8A51296E-85E2-4864-B3C7-24DB76CFDC69}" srcOrd="10" destOrd="0" presId="urn:microsoft.com/office/officeart/2005/8/layout/list1"/>
    <dgm:cxn modelId="{FAF2A1E7-5E67-4CCA-A871-AA09343B9D8B}" type="presParOf" srcId="{4DB93543-5A0F-41CA-A87B-7B103D668983}" destId="{99CC5B86-095E-4092-98D4-C6126053B79D}" srcOrd="11" destOrd="0" presId="urn:microsoft.com/office/officeart/2005/8/layout/list1"/>
    <dgm:cxn modelId="{2F004C62-BE16-489B-B4BE-7ED2D942945C}" type="presParOf" srcId="{4DB93543-5A0F-41CA-A87B-7B103D668983}" destId="{0FB32DB4-09A2-4F2C-83B1-F1294765C7D9}" srcOrd="12" destOrd="0" presId="urn:microsoft.com/office/officeart/2005/8/layout/list1"/>
    <dgm:cxn modelId="{05DB7EE9-8151-469C-980C-4F69A7B69308}" type="presParOf" srcId="{0FB32DB4-09A2-4F2C-83B1-F1294765C7D9}" destId="{91F54D38-7804-4B0E-8E6E-DFD51EBEEABC}" srcOrd="0" destOrd="0" presId="urn:microsoft.com/office/officeart/2005/8/layout/list1"/>
    <dgm:cxn modelId="{DE849E89-2143-486B-80FF-F1424F8D7296}" type="presParOf" srcId="{0FB32DB4-09A2-4F2C-83B1-F1294765C7D9}" destId="{99850C93-94FD-4C1E-BAE3-B4679F6CD95C}" srcOrd="1" destOrd="0" presId="urn:microsoft.com/office/officeart/2005/8/layout/list1"/>
    <dgm:cxn modelId="{B3797084-D95F-4A18-88E5-5D304ABCB42E}" type="presParOf" srcId="{4DB93543-5A0F-41CA-A87B-7B103D668983}" destId="{4B638B9B-3305-430C-B4E9-81CC073F8D25}" srcOrd="13" destOrd="0" presId="urn:microsoft.com/office/officeart/2005/8/layout/list1"/>
    <dgm:cxn modelId="{D1E95C3E-6DBC-4585-8BF7-F3ADEB0747CE}" type="presParOf" srcId="{4DB93543-5A0F-41CA-A87B-7B103D668983}" destId="{BCB1563F-E401-4664-A9E6-3D18D9C2F3A1}" srcOrd="14" destOrd="0" presId="urn:microsoft.com/office/officeart/2005/8/layout/list1"/>
    <dgm:cxn modelId="{990CFF04-A387-4D08-BE5D-2FDAC10C37DB}" type="presParOf" srcId="{4DB93543-5A0F-41CA-A87B-7B103D668983}" destId="{0DB7E279-5FA3-4EC9-8F7A-6CAEDD37FECA}" srcOrd="15" destOrd="0" presId="urn:microsoft.com/office/officeart/2005/8/layout/list1"/>
    <dgm:cxn modelId="{CD733F25-42AD-4025-8C31-8642A9A3B6B5}" type="presParOf" srcId="{4DB93543-5A0F-41CA-A87B-7B103D668983}" destId="{9931A26F-FB04-48E0-81A3-017BE251ED42}" srcOrd="16" destOrd="0" presId="urn:microsoft.com/office/officeart/2005/8/layout/list1"/>
    <dgm:cxn modelId="{A9528853-E716-4E8B-9CB0-11E39A310354}" type="presParOf" srcId="{9931A26F-FB04-48E0-81A3-017BE251ED42}" destId="{99C77814-60B3-44A0-8E26-345CC092C36A}" srcOrd="0" destOrd="0" presId="urn:microsoft.com/office/officeart/2005/8/layout/list1"/>
    <dgm:cxn modelId="{1101C040-18E5-4E8A-94A6-2F311EBDFE6F}" type="presParOf" srcId="{9931A26F-FB04-48E0-81A3-017BE251ED42}" destId="{763A672F-6BFE-4F8A-A7B1-C23EF386C8CB}" srcOrd="1" destOrd="0" presId="urn:microsoft.com/office/officeart/2005/8/layout/list1"/>
    <dgm:cxn modelId="{E7B667F7-E44C-4C02-933D-828A83A57D8D}" type="presParOf" srcId="{4DB93543-5A0F-41CA-A87B-7B103D668983}" destId="{014DE8C4-5A5D-4D5A-822B-8F0312CEE279}" srcOrd="17" destOrd="0" presId="urn:microsoft.com/office/officeart/2005/8/layout/list1"/>
    <dgm:cxn modelId="{FA35D408-EB47-4BE4-A22E-4618C87A161C}" type="presParOf" srcId="{4DB93543-5A0F-41CA-A87B-7B103D668983}" destId="{AD337AEE-E749-47A7-825C-46808AEDCA36}"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D62D64B-BCFA-AE41-A2C1-4FFC474ABDF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fr-FR"/>
        </a:p>
      </dgm:t>
    </dgm:pt>
    <dgm:pt modelId="{9BF67F2B-3B51-5948-9FE7-CE03B5428E28}">
      <dgm:prSet custT="1"/>
      <dgm:spPr>
        <a:solidFill>
          <a:srgbClr val="70747C"/>
        </a:solidFill>
        <a:ln>
          <a:solidFill>
            <a:srgbClr val="70747C"/>
          </a:solidFill>
        </a:ln>
      </dgm:spPr>
      <dgm:t>
        <a:bodyPr/>
        <a:lstStyle/>
        <a:p>
          <a:r>
            <a:rPr lang="fr-FR" sz="3600" b="1">
              <a:solidFill>
                <a:schemeClr val="bg1"/>
              </a:solidFill>
              <a:latin typeface="Century Gothic" panose="020B0502020202020204" pitchFamily="34" charset="0"/>
            </a:rPr>
            <a:t>1</a:t>
          </a:r>
        </a:p>
      </dgm:t>
    </dgm:pt>
    <dgm:pt modelId="{C08D23A8-99D5-0141-A079-72A767382C5F}" type="parTrans" cxnId="{1D81C7C7-BE75-D24D-86CA-044658FEECB7}">
      <dgm:prSet/>
      <dgm:spPr/>
      <dgm:t>
        <a:bodyPr/>
        <a:lstStyle/>
        <a:p>
          <a:endParaRPr lang="fr-FR">
            <a:solidFill>
              <a:srgbClr val="23A0B6"/>
            </a:solidFill>
            <a:latin typeface="Century Gothic" panose="020B0502020202020204" pitchFamily="34" charset="0"/>
          </a:endParaRPr>
        </a:p>
      </dgm:t>
    </dgm:pt>
    <dgm:pt modelId="{E7903507-7084-6B41-82B1-665109DFF4AC}" type="sibTrans" cxnId="{1D81C7C7-BE75-D24D-86CA-044658FEECB7}">
      <dgm:prSet/>
      <dgm:spPr/>
      <dgm:t>
        <a:bodyPr/>
        <a:lstStyle/>
        <a:p>
          <a:endParaRPr lang="fr-FR">
            <a:solidFill>
              <a:srgbClr val="23A0B6"/>
            </a:solidFill>
            <a:latin typeface="Century Gothic" panose="020B0502020202020204" pitchFamily="34" charset="0"/>
          </a:endParaRPr>
        </a:p>
      </dgm:t>
    </dgm:pt>
    <dgm:pt modelId="{F498CB63-4BD5-0C46-AF10-1307BF009B7B}">
      <dgm:prSet custT="1"/>
      <dgm:spPr>
        <a:solidFill>
          <a:srgbClr val="70747C"/>
        </a:solidFill>
        <a:ln>
          <a:solidFill>
            <a:srgbClr val="70747C"/>
          </a:solidFill>
        </a:ln>
      </dgm:spPr>
      <dgm:t>
        <a:bodyPr/>
        <a:lstStyle/>
        <a:p>
          <a:r>
            <a:rPr lang="fr-FR" sz="3600" b="1">
              <a:solidFill>
                <a:schemeClr val="bg1"/>
              </a:solidFill>
              <a:latin typeface="Century Gothic" panose="020B0502020202020204" pitchFamily="34" charset="0"/>
            </a:rPr>
            <a:t>3 </a:t>
          </a:r>
          <a:endParaRPr lang="fr-FR" sz="3600">
            <a:solidFill>
              <a:schemeClr val="bg1"/>
            </a:solidFill>
            <a:latin typeface="Century Gothic" panose="020B0502020202020204" pitchFamily="34" charset="0"/>
          </a:endParaRPr>
        </a:p>
      </dgm:t>
    </dgm:pt>
    <dgm:pt modelId="{6EAA56D9-D061-124B-ACB7-23E698304F61}" type="parTrans" cxnId="{DB7B40B1-397D-A841-809A-A658D3D0B3C2}">
      <dgm:prSet/>
      <dgm:spPr/>
      <dgm:t>
        <a:bodyPr/>
        <a:lstStyle/>
        <a:p>
          <a:endParaRPr lang="fr-FR">
            <a:solidFill>
              <a:srgbClr val="23A0B6"/>
            </a:solidFill>
            <a:latin typeface="Century Gothic" panose="020B0502020202020204" pitchFamily="34" charset="0"/>
          </a:endParaRPr>
        </a:p>
      </dgm:t>
    </dgm:pt>
    <dgm:pt modelId="{195E5EAD-ED46-6B4B-B23D-4A0E6378A90A}" type="sibTrans" cxnId="{DB7B40B1-397D-A841-809A-A658D3D0B3C2}">
      <dgm:prSet/>
      <dgm:spPr/>
      <dgm:t>
        <a:bodyPr/>
        <a:lstStyle/>
        <a:p>
          <a:endParaRPr lang="fr-FR">
            <a:solidFill>
              <a:srgbClr val="23A0B6"/>
            </a:solidFill>
            <a:latin typeface="Century Gothic" panose="020B0502020202020204" pitchFamily="34" charset="0"/>
          </a:endParaRPr>
        </a:p>
      </dgm:t>
    </dgm:pt>
    <dgm:pt modelId="{0BB22F22-15FE-1345-B5FB-06BCFA490049}">
      <dgm:prSet custT="1"/>
      <dgm:spPr>
        <a:solidFill>
          <a:srgbClr val="70747C"/>
        </a:solidFill>
        <a:ln>
          <a:solidFill>
            <a:srgbClr val="70747C"/>
          </a:solidFill>
        </a:ln>
      </dgm:spPr>
      <dgm:t>
        <a:bodyPr/>
        <a:lstStyle/>
        <a:p>
          <a:r>
            <a:rPr lang="fr-FR" sz="3600" b="1">
              <a:solidFill>
                <a:schemeClr val="bg1"/>
              </a:solidFill>
              <a:latin typeface="Century Gothic" panose="020B0502020202020204" pitchFamily="34" charset="0"/>
            </a:rPr>
            <a:t>4 </a:t>
          </a:r>
          <a:endParaRPr lang="fr-FR" sz="3600">
            <a:solidFill>
              <a:schemeClr val="bg1"/>
            </a:solidFill>
            <a:latin typeface="Century Gothic" panose="020B0502020202020204" pitchFamily="34" charset="0"/>
          </a:endParaRPr>
        </a:p>
      </dgm:t>
    </dgm:pt>
    <dgm:pt modelId="{DABBE74D-4067-7746-81F6-4D745FA5417D}" type="parTrans" cxnId="{7F6004F0-7CAA-934E-9F98-09F17193EAD3}">
      <dgm:prSet/>
      <dgm:spPr/>
      <dgm:t>
        <a:bodyPr/>
        <a:lstStyle/>
        <a:p>
          <a:endParaRPr lang="fr-FR">
            <a:solidFill>
              <a:srgbClr val="23A0B6"/>
            </a:solidFill>
            <a:latin typeface="Century Gothic" panose="020B0502020202020204" pitchFamily="34" charset="0"/>
          </a:endParaRPr>
        </a:p>
      </dgm:t>
    </dgm:pt>
    <dgm:pt modelId="{23E02AB1-BF17-6E48-9762-007AA3D47B6E}" type="sibTrans" cxnId="{7F6004F0-7CAA-934E-9F98-09F17193EAD3}">
      <dgm:prSet/>
      <dgm:spPr/>
      <dgm:t>
        <a:bodyPr/>
        <a:lstStyle/>
        <a:p>
          <a:endParaRPr lang="fr-FR">
            <a:solidFill>
              <a:srgbClr val="23A0B6"/>
            </a:solidFill>
            <a:latin typeface="Century Gothic" panose="020B0502020202020204" pitchFamily="34" charset="0"/>
          </a:endParaRPr>
        </a:p>
      </dgm:t>
    </dgm:pt>
    <dgm:pt modelId="{03D38C7C-B580-7943-96BB-013E966FA0ED}">
      <dgm:prSet/>
      <dgm:spPr>
        <a:ln>
          <a:solidFill>
            <a:srgbClr val="70747C"/>
          </a:solidFill>
        </a:ln>
      </dgm:spPr>
      <dgm:t>
        <a:bodyPr/>
        <a:lstStyle/>
        <a:p>
          <a:r>
            <a:rPr lang="fr-FR" b="1">
              <a:solidFill>
                <a:srgbClr val="23A0B6"/>
              </a:solidFill>
              <a:latin typeface="Century Gothic" panose="020B0502020202020204" pitchFamily="34" charset="0"/>
            </a:rPr>
            <a:t>Respirer (3/6)</a:t>
          </a:r>
          <a:endParaRPr lang="fr-FR">
            <a:solidFill>
              <a:srgbClr val="23A0B6"/>
            </a:solidFill>
            <a:latin typeface="Century Gothic" panose="020B0502020202020204" pitchFamily="34" charset="0"/>
          </a:endParaRPr>
        </a:p>
      </dgm:t>
    </dgm:pt>
    <dgm:pt modelId="{E00326B0-099B-B643-95A6-E9CD0EB9FD18}" type="parTrans" cxnId="{42CADFC7-7C28-8446-80D6-CF8B5D514FB4}">
      <dgm:prSet/>
      <dgm:spPr/>
      <dgm:t>
        <a:bodyPr/>
        <a:lstStyle/>
        <a:p>
          <a:endParaRPr lang="fr-FR">
            <a:solidFill>
              <a:srgbClr val="23A0B6"/>
            </a:solidFill>
            <a:latin typeface="Century Gothic" panose="020B0502020202020204" pitchFamily="34" charset="0"/>
          </a:endParaRPr>
        </a:p>
      </dgm:t>
    </dgm:pt>
    <dgm:pt modelId="{71C5774E-EF87-914D-B499-910A12F89672}" type="sibTrans" cxnId="{42CADFC7-7C28-8446-80D6-CF8B5D514FB4}">
      <dgm:prSet/>
      <dgm:spPr/>
      <dgm:t>
        <a:bodyPr/>
        <a:lstStyle/>
        <a:p>
          <a:endParaRPr lang="fr-FR">
            <a:solidFill>
              <a:srgbClr val="23A0B6"/>
            </a:solidFill>
            <a:latin typeface="Century Gothic" panose="020B0502020202020204" pitchFamily="34" charset="0"/>
          </a:endParaRPr>
        </a:p>
      </dgm:t>
    </dgm:pt>
    <dgm:pt modelId="{03E159F4-675F-1049-8EE4-7AC361A24F48}">
      <dgm:prSet custT="1"/>
      <dgm:spPr>
        <a:solidFill>
          <a:srgbClr val="70747C"/>
        </a:solidFill>
        <a:ln>
          <a:solidFill>
            <a:srgbClr val="70747C"/>
          </a:solidFill>
        </a:ln>
      </dgm:spPr>
      <dgm:t>
        <a:bodyPr/>
        <a:lstStyle/>
        <a:p>
          <a:r>
            <a:rPr lang="fr-FR" sz="3600" b="1">
              <a:solidFill>
                <a:schemeClr val="bg1"/>
              </a:solidFill>
              <a:latin typeface="Century Gothic" panose="020B0502020202020204" pitchFamily="34" charset="0"/>
            </a:rPr>
            <a:t>2 </a:t>
          </a:r>
          <a:endParaRPr lang="fr-FR" sz="3600">
            <a:solidFill>
              <a:schemeClr val="bg1"/>
            </a:solidFill>
            <a:latin typeface="Century Gothic" panose="020B0502020202020204" pitchFamily="34" charset="0"/>
          </a:endParaRPr>
        </a:p>
      </dgm:t>
    </dgm:pt>
    <dgm:pt modelId="{B76001BB-2917-3C49-B4E2-FBF5A7FF69C5}" type="sibTrans" cxnId="{D574BBF9-0F3D-A345-BA63-66283435F0F3}">
      <dgm:prSet/>
      <dgm:spPr/>
      <dgm:t>
        <a:bodyPr/>
        <a:lstStyle/>
        <a:p>
          <a:endParaRPr lang="fr-FR">
            <a:solidFill>
              <a:srgbClr val="23A0B6"/>
            </a:solidFill>
            <a:latin typeface="Century Gothic" panose="020B0502020202020204" pitchFamily="34" charset="0"/>
          </a:endParaRPr>
        </a:p>
      </dgm:t>
    </dgm:pt>
    <dgm:pt modelId="{BF48FCC0-A57A-1349-BDCF-215BC0D6ED43}" type="parTrans" cxnId="{D574BBF9-0F3D-A345-BA63-66283435F0F3}">
      <dgm:prSet/>
      <dgm:spPr/>
      <dgm:t>
        <a:bodyPr/>
        <a:lstStyle/>
        <a:p>
          <a:endParaRPr lang="fr-FR">
            <a:solidFill>
              <a:srgbClr val="23A0B6"/>
            </a:solidFill>
            <a:latin typeface="Century Gothic" panose="020B0502020202020204" pitchFamily="34" charset="0"/>
          </a:endParaRPr>
        </a:p>
      </dgm:t>
    </dgm:pt>
    <dgm:pt modelId="{C5612ED4-7978-4D4D-A95B-818354271FC2}">
      <dgm:prSet/>
      <dgm:spPr>
        <a:ln>
          <a:solidFill>
            <a:srgbClr val="70747C"/>
          </a:solidFill>
        </a:ln>
      </dgm:spPr>
      <dgm:t>
        <a:bodyPr/>
        <a:lstStyle/>
        <a:p>
          <a:r>
            <a:rPr lang="fr-FR" b="1">
              <a:solidFill>
                <a:srgbClr val="23A0B6"/>
              </a:solidFill>
              <a:latin typeface="Century Gothic" panose="020B0502020202020204" pitchFamily="34" charset="0"/>
            </a:rPr>
            <a:t>Détendre le corps</a:t>
          </a:r>
          <a:endParaRPr lang="fr-FR">
            <a:solidFill>
              <a:srgbClr val="23A0B6"/>
            </a:solidFill>
            <a:latin typeface="Century Gothic" panose="020B0502020202020204" pitchFamily="34" charset="0"/>
          </a:endParaRPr>
        </a:p>
      </dgm:t>
    </dgm:pt>
    <dgm:pt modelId="{D9EA9B9C-89D2-7A4D-9829-98B10F2A08C7}" type="parTrans" cxnId="{08A6C15F-01FA-374A-92C8-B4183FF9DDA6}">
      <dgm:prSet/>
      <dgm:spPr/>
      <dgm:t>
        <a:bodyPr/>
        <a:lstStyle/>
        <a:p>
          <a:endParaRPr lang="fr-FR">
            <a:solidFill>
              <a:srgbClr val="23A0B6"/>
            </a:solidFill>
            <a:latin typeface="Century Gothic" panose="020B0502020202020204" pitchFamily="34" charset="0"/>
          </a:endParaRPr>
        </a:p>
      </dgm:t>
    </dgm:pt>
    <dgm:pt modelId="{A9497393-026F-7C42-B86C-E3A313CA397D}" type="sibTrans" cxnId="{08A6C15F-01FA-374A-92C8-B4183FF9DDA6}">
      <dgm:prSet/>
      <dgm:spPr/>
      <dgm:t>
        <a:bodyPr/>
        <a:lstStyle/>
        <a:p>
          <a:endParaRPr lang="fr-FR">
            <a:solidFill>
              <a:srgbClr val="23A0B6"/>
            </a:solidFill>
            <a:latin typeface="Century Gothic" panose="020B0502020202020204" pitchFamily="34" charset="0"/>
          </a:endParaRPr>
        </a:p>
      </dgm:t>
    </dgm:pt>
    <dgm:pt modelId="{5786C199-9B35-784A-AD45-441EF280A78A}">
      <dgm:prSet/>
      <dgm:spPr>
        <a:ln>
          <a:solidFill>
            <a:srgbClr val="70747C"/>
          </a:solidFill>
        </a:ln>
      </dgm:spPr>
      <dgm:t>
        <a:bodyPr/>
        <a:lstStyle/>
        <a:p>
          <a:r>
            <a:rPr lang="fr-FR" b="1">
              <a:solidFill>
                <a:srgbClr val="23A0B6"/>
              </a:solidFill>
              <a:latin typeface="Century Gothic" panose="020B0502020202020204" pitchFamily="34" charset="0"/>
            </a:rPr>
            <a:t>Visualiser son image ressource</a:t>
          </a:r>
          <a:endParaRPr lang="fr-FR">
            <a:solidFill>
              <a:srgbClr val="23A0B6"/>
            </a:solidFill>
            <a:latin typeface="Century Gothic" panose="020B0502020202020204" pitchFamily="34" charset="0"/>
          </a:endParaRPr>
        </a:p>
      </dgm:t>
    </dgm:pt>
    <dgm:pt modelId="{5863451D-D2D5-204F-A4FA-B9AD49F475B8}" type="parTrans" cxnId="{F2713E8D-1E37-CF4E-BFA1-A1A9D3272B71}">
      <dgm:prSet/>
      <dgm:spPr/>
      <dgm:t>
        <a:bodyPr/>
        <a:lstStyle/>
        <a:p>
          <a:endParaRPr lang="fr-FR">
            <a:solidFill>
              <a:srgbClr val="23A0B6"/>
            </a:solidFill>
            <a:latin typeface="Century Gothic" panose="020B0502020202020204" pitchFamily="34" charset="0"/>
          </a:endParaRPr>
        </a:p>
      </dgm:t>
    </dgm:pt>
    <dgm:pt modelId="{A5BE6547-BE4A-4C4C-ABF8-728DE0D021E5}" type="sibTrans" cxnId="{F2713E8D-1E37-CF4E-BFA1-A1A9D3272B71}">
      <dgm:prSet/>
      <dgm:spPr/>
      <dgm:t>
        <a:bodyPr/>
        <a:lstStyle/>
        <a:p>
          <a:endParaRPr lang="fr-FR">
            <a:solidFill>
              <a:srgbClr val="23A0B6"/>
            </a:solidFill>
            <a:latin typeface="Century Gothic" panose="020B0502020202020204" pitchFamily="34" charset="0"/>
          </a:endParaRPr>
        </a:p>
      </dgm:t>
    </dgm:pt>
    <dgm:pt modelId="{A56B94E5-3571-7A4B-895F-8C8440635CA7}">
      <dgm:prSet/>
      <dgm:spPr>
        <a:ln>
          <a:solidFill>
            <a:srgbClr val="70747C"/>
          </a:solidFill>
        </a:ln>
      </dgm:spPr>
      <dgm:t>
        <a:bodyPr/>
        <a:lstStyle/>
        <a:p>
          <a:r>
            <a:rPr lang="fr-FR" b="1" dirty="0">
              <a:solidFill>
                <a:srgbClr val="23A0B6"/>
              </a:solidFill>
              <a:latin typeface="Century Gothic" panose="020B0502020202020204" pitchFamily="34" charset="0"/>
            </a:rPr>
            <a:t>Remettre son corps en mouvement</a:t>
          </a:r>
          <a:endParaRPr lang="fr-FR" dirty="0">
            <a:solidFill>
              <a:srgbClr val="23A0B6"/>
            </a:solidFill>
            <a:latin typeface="Century Gothic" panose="020B0502020202020204" pitchFamily="34" charset="0"/>
          </a:endParaRPr>
        </a:p>
      </dgm:t>
    </dgm:pt>
    <dgm:pt modelId="{85DCA989-AEE3-5542-ABD6-9B4CE6BB3B1E}" type="parTrans" cxnId="{1E300FED-2EEE-E546-ACF1-D5EEC0FF085D}">
      <dgm:prSet/>
      <dgm:spPr/>
      <dgm:t>
        <a:bodyPr/>
        <a:lstStyle/>
        <a:p>
          <a:endParaRPr lang="fr-FR">
            <a:solidFill>
              <a:srgbClr val="23A0B6"/>
            </a:solidFill>
            <a:latin typeface="Century Gothic" panose="020B0502020202020204" pitchFamily="34" charset="0"/>
          </a:endParaRPr>
        </a:p>
      </dgm:t>
    </dgm:pt>
    <dgm:pt modelId="{85567A75-79E0-3342-B201-A4E73A50AD75}" type="sibTrans" cxnId="{1E300FED-2EEE-E546-ACF1-D5EEC0FF085D}">
      <dgm:prSet/>
      <dgm:spPr/>
      <dgm:t>
        <a:bodyPr/>
        <a:lstStyle/>
        <a:p>
          <a:endParaRPr lang="fr-FR">
            <a:solidFill>
              <a:srgbClr val="23A0B6"/>
            </a:solidFill>
            <a:latin typeface="Century Gothic" panose="020B0502020202020204" pitchFamily="34" charset="0"/>
          </a:endParaRPr>
        </a:p>
      </dgm:t>
    </dgm:pt>
    <dgm:pt modelId="{A55926EB-9244-F94A-9E73-D658B9F1FF3E}" type="pres">
      <dgm:prSet presAssocID="{7D62D64B-BCFA-AE41-A2C1-4FFC474ABDF2}" presName="linearFlow" presStyleCnt="0">
        <dgm:presLayoutVars>
          <dgm:dir/>
          <dgm:animLvl val="lvl"/>
          <dgm:resizeHandles val="exact"/>
        </dgm:presLayoutVars>
      </dgm:prSet>
      <dgm:spPr/>
    </dgm:pt>
    <dgm:pt modelId="{9F052046-94B8-D241-9771-725E3D8A6113}" type="pres">
      <dgm:prSet presAssocID="{9BF67F2B-3B51-5948-9FE7-CE03B5428E28}" presName="composite" presStyleCnt="0"/>
      <dgm:spPr/>
    </dgm:pt>
    <dgm:pt modelId="{B455538F-4050-E944-9152-5271757D5D51}" type="pres">
      <dgm:prSet presAssocID="{9BF67F2B-3B51-5948-9FE7-CE03B5428E28}" presName="parentText" presStyleLbl="alignNode1" presStyleIdx="0" presStyleCnt="4" custLinFactNeighborX="-10360" custLinFactNeighborY="1209">
        <dgm:presLayoutVars>
          <dgm:chMax val="1"/>
          <dgm:bulletEnabled val="1"/>
        </dgm:presLayoutVars>
      </dgm:prSet>
      <dgm:spPr/>
    </dgm:pt>
    <dgm:pt modelId="{ED3B6A34-2D7B-CC4D-B865-466B8A7E6BD3}" type="pres">
      <dgm:prSet presAssocID="{9BF67F2B-3B51-5948-9FE7-CE03B5428E28}" presName="descendantText" presStyleLbl="alignAcc1" presStyleIdx="0" presStyleCnt="4" custLinFactNeighborY="3291">
        <dgm:presLayoutVars>
          <dgm:bulletEnabled val="1"/>
        </dgm:presLayoutVars>
      </dgm:prSet>
      <dgm:spPr/>
    </dgm:pt>
    <dgm:pt modelId="{81108796-8EC3-BA4F-AC26-3622190F0511}" type="pres">
      <dgm:prSet presAssocID="{E7903507-7084-6B41-82B1-665109DFF4AC}" presName="sp" presStyleCnt="0"/>
      <dgm:spPr/>
    </dgm:pt>
    <dgm:pt modelId="{4777AF99-F586-BA44-BC4A-D8E9EB5D9E4F}" type="pres">
      <dgm:prSet presAssocID="{03E159F4-675F-1049-8EE4-7AC361A24F48}" presName="composite" presStyleCnt="0"/>
      <dgm:spPr/>
    </dgm:pt>
    <dgm:pt modelId="{1CFB0D1D-5F9D-DE42-8AE4-B16A1A4266B3}" type="pres">
      <dgm:prSet presAssocID="{03E159F4-675F-1049-8EE4-7AC361A24F48}" presName="parentText" presStyleLbl="alignNode1" presStyleIdx="1" presStyleCnt="4" custLinFactNeighborX="-10360" custLinFactNeighborY="-1163">
        <dgm:presLayoutVars>
          <dgm:chMax val="1"/>
          <dgm:bulletEnabled val="1"/>
        </dgm:presLayoutVars>
      </dgm:prSet>
      <dgm:spPr/>
    </dgm:pt>
    <dgm:pt modelId="{61993589-F2E9-D64B-A011-7245F53340E1}" type="pres">
      <dgm:prSet presAssocID="{03E159F4-675F-1049-8EE4-7AC361A24F48}" presName="descendantText" presStyleLbl="alignAcc1" presStyleIdx="1" presStyleCnt="4" custLinFactNeighborX="193" custLinFactNeighborY="-1163">
        <dgm:presLayoutVars>
          <dgm:bulletEnabled val="1"/>
        </dgm:presLayoutVars>
      </dgm:prSet>
      <dgm:spPr/>
    </dgm:pt>
    <dgm:pt modelId="{AD6293DF-4B1F-EE42-8F7D-4BBA9D09FD72}" type="pres">
      <dgm:prSet presAssocID="{B76001BB-2917-3C49-B4E2-FBF5A7FF69C5}" presName="sp" presStyleCnt="0"/>
      <dgm:spPr/>
    </dgm:pt>
    <dgm:pt modelId="{FDF07B93-118F-CE44-AB65-B78F6205E356}" type="pres">
      <dgm:prSet presAssocID="{F498CB63-4BD5-0C46-AF10-1307BF009B7B}" presName="composite" presStyleCnt="0"/>
      <dgm:spPr/>
    </dgm:pt>
    <dgm:pt modelId="{56CB7AE0-9067-2B46-90B7-A91F76EA0E47}" type="pres">
      <dgm:prSet presAssocID="{F498CB63-4BD5-0C46-AF10-1307BF009B7B}" presName="parentText" presStyleLbl="alignNode1" presStyleIdx="2" presStyleCnt="4">
        <dgm:presLayoutVars>
          <dgm:chMax val="1"/>
          <dgm:bulletEnabled val="1"/>
        </dgm:presLayoutVars>
      </dgm:prSet>
      <dgm:spPr/>
    </dgm:pt>
    <dgm:pt modelId="{24407809-AA74-8449-BBA5-3ADAD181F7D9}" type="pres">
      <dgm:prSet presAssocID="{F498CB63-4BD5-0C46-AF10-1307BF009B7B}" presName="descendantText" presStyleLbl="alignAcc1" presStyleIdx="2" presStyleCnt="4">
        <dgm:presLayoutVars>
          <dgm:bulletEnabled val="1"/>
        </dgm:presLayoutVars>
      </dgm:prSet>
      <dgm:spPr/>
    </dgm:pt>
    <dgm:pt modelId="{0AB539B8-9303-AB43-A6F9-F5113B852CA3}" type="pres">
      <dgm:prSet presAssocID="{195E5EAD-ED46-6B4B-B23D-4A0E6378A90A}" presName="sp" presStyleCnt="0"/>
      <dgm:spPr/>
    </dgm:pt>
    <dgm:pt modelId="{7ED428D3-E665-AE49-905C-A42C9E819974}" type="pres">
      <dgm:prSet presAssocID="{0BB22F22-15FE-1345-B5FB-06BCFA490049}" presName="composite" presStyleCnt="0"/>
      <dgm:spPr/>
    </dgm:pt>
    <dgm:pt modelId="{1A807109-76D0-B94F-B313-5B7833D81E06}" type="pres">
      <dgm:prSet presAssocID="{0BB22F22-15FE-1345-B5FB-06BCFA490049}" presName="parentText" presStyleLbl="alignNode1" presStyleIdx="3" presStyleCnt="4">
        <dgm:presLayoutVars>
          <dgm:chMax val="1"/>
          <dgm:bulletEnabled val="1"/>
        </dgm:presLayoutVars>
      </dgm:prSet>
      <dgm:spPr/>
    </dgm:pt>
    <dgm:pt modelId="{9F616962-590A-3646-98BF-A75698B10EAC}" type="pres">
      <dgm:prSet presAssocID="{0BB22F22-15FE-1345-B5FB-06BCFA490049}" presName="descendantText" presStyleLbl="alignAcc1" presStyleIdx="3" presStyleCnt="4">
        <dgm:presLayoutVars>
          <dgm:bulletEnabled val="1"/>
        </dgm:presLayoutVars>
      </dgm:prSet>
      <dgm:spPr/>
    </dgm:pt>
  </dgm:ptLst>
  <dgm:cxnLst>
    <dgm:cxn modelId="{67F48C06-709A-B140-ABBD-AB07F6092F7D}" type="presOf" srcId="{5786C199-9B35-784A-AD45-441EF280A78A}" destId="{24407809-AA74-8449-BBA5-3ADAD181F7D9}" srcOrd="0" destOrd="0" presId="urn:microsoft.com/office/officeart/2005/8/layout/chevron2"/>
    <dgm:cxn modelId="{08A6C15F-01FA-374A-92C8-B4183FF9DDA6}" srcId="{03E159F4-675F-1049-8EE4-7AC361A24F48}" destId="{C5612ED4-7978-4D4D-A95B-818354271FC2}" srcOrd="0" destOrd="0" parTransId="{D9EA9B9C-89D2-7A4D-9829-98B10F2A08C7}" sibTransId="{A9497393-026F-7C42-B86C-E3A313CA397D}"/>
    <dgm:cxn modelId="{FC376D67-F122-8641-AEE1-E50A42B578FA}" type="presOf" srcId="{F498CB63-4BD5-0C46-AF10-1307BF009B7B}" destId="{56CB7AE0-9067-2B46-90B7-A91F76EA0E47}" srcOrd="0" destOrd="0" presId="urn:microsoft.com/office/officeart/2005/8/layout/chevron2"/>
    <dgm:cxn modelId="{32AC8978-576D-D644-8565-4F1F0C37C105}" type="presOf" srcId="{7D62D64B-BCFA-AE41-A2C1-4FFC474ABDF2}" destId="{A55926EB-9244-F94A-9E73-D658B9F1FF3E}" srcOrd="0" destOrd="0" presId="urn:microsoft.com/office/officeart/2005/8/layout/chevron2"/>
    <dgm:cxn modelId="{1636677F-3567-1E44-926B-389B151BD910}" type="presOf" srcId="{9BF67F2B-3B51-5948-9FE7-CE03B5428E28}" destId="{B455538F-4050-E944-9152-5271757D5D51}" srcOrd="0" destOrd="0" presId="urn:microsoft.com/office/officeart/2005/8/layout/chevron2"/>
    <dgm:cxn modelId="{F2713E8D-1E37-CF4E-BFA1-A1A9D3272B71}" srcId="{F498CB63-4BD5-0C46-AF10-1307BF009B7B}" destId="{5786C199-9B35-784A-AD45-441EF280A78A}" srcOrd="0" destOrd="0" parTransId="{5863451D-D2D5-204F-A4FA-B9AD49F475B8}" sibTransId="{A5BE6547-BE4A-4C4C-ABF8-728DE0D021E5}"/>
    <dgm:cxn modelId="{D12105A6-AF46-D840-BF90-80E303EB4483}" type="presOf" srcId="{03D38C7C-B580-7943-96BB-013E966FA0ED}" destId="{ED3B6A34-2D7B-CC4D-B865-466B8A7E6BD3}" srcOrd="0" destOrd="0" presId="urn:microsoft.com/office/officeart/2005/8/layout/chevron2"/>
    <dgm:cxn modelId="{DB7B40B1-397D-A841-809A-A658D3D0B3C2}" srcId="{7D62D64B-BCFA-AE41-A2C1-4FFC474ABDF2}" destId="{F498CB63-4BD5-0C46-AF10-1307BF009B7B}" srcOrd="2" destOrd="0" parTransId="{6EAA56D9-D061-124B-ACB7-23E698304F61}" sibTransId="{195E5EAD-ED46-6B4B-B23D-4A0E6378A90A}"/>
    <dgm:cxn modelId="{2B3704B6-C26C-2743-A156-73D2B6F9F84A}" type="presOf" srcId="{0BB22F22-15FE-1345-B5FB-06BCFA490049}" destId="{1A807109-76D0-B94F-B313-5B7833D81E06}" srcOrd="0" destOrd="0" presId="urn:microsoft.com/office/officeart/2005/8/layout/chevron2"/>
    <dgm:cxn modelId="{519F72BD-982D-D743-AA47-C90C74A5D342}" type="presOf" srcId="{03E159F4-675F-1049-8EE4-7AC361A24F48}" destId="{1CFB0D1D-5F9D-DE42-8AE4-B16A1A4266B3}" srcOrd="0" destOrd="0" presId="urn:microsoft.com/office/officeart/2005/8/layout/chevron2"/>
    <dgm:cxn modelId="{1D81C7C7-BE75-D24D-86CA-044658FEECB7}" srcId="{7D62D64B-BCFA-AE41-A2C1-4FFC474ABDF2}" destId="{9BF67F2B-3B51-5948-9FE7-CE03B5428E28}" srcOrd="0" destOrd="0" parTransId="{C08D23A8-99D5-0141-A079-72A767382C5F}" sibTransId="{E7903507-7084-6B41-82B1-665109DFF4AC}"/>
    <dgm:cxn modelId="{42CADFC7-7C28-8446-80D6-CF8B5D514FB4}" srcId="{9BF67F2B-3B51-5948-9FE7-CE03B5428E28}" destId="{03D38C7C-B580-7943-96BB-013E966FA0ED}" srcOrd="0" destOrd="0" parTransId="{E00326B0-099B-B643-95A6-E9CD0EB9FD18}" sibTransId="{71C5774E-EF87-914D-B499-910A12F89672}"/>
    <dgm:cxn modelId="{D317FCC9-2F98-5446-BC42-9C061FCC35F7}" type="presOf" srcId="{C5612ED4-7978-4D4D-A95B-818354271FC2}" destId="{61993589-F2E9-D64B-A011-7245F53340E1}" srcOrd="0" destOrd="0" presId="urn:microsoft.com/office/officeart/2005/8/layout/chevron2"/>
    <dgm:cxn modelId="{DC4559D1-5958-A34F-AF16-396F31F68DD2}" type="presOf" srcId="{A56B94E5-3571-7A4B-895F-8C8440635CA7}" destId="{9F616962-590A-3646-98BF-A75698B10EAC}" srcOrd="0" destOrd="0" presId="urn:microsoft.com/office/officeart/2005/8/layout/chevron2"/>
    <dgm:cxn modelId="{1E300FED-2EEE-E546-ACF1-D5EEC0FF085D}" srcId="{0BB22F22-15FE-1345-B5FB-06BCFA490049}" destId="{A56B94E5-3571-7A4B-895F-8C8440635CA7}" srcOrd="0" destOrd="0" parTransId="{85DCA989-AEE3-5542-ABD6-9B4CE6BB3B1E}" sibTransId="{85567A75-79E0-3342-B201-A4E73A50AD75}"/>
    <dgm:cxn modelId="{7F6004F0-7CAA-934E-9F98-09F17193EAD3}" srcId="{7D62D64B-BCFA-AE41-A2C1-4FFC474ABDF2}" destId="{0BB22F22-15FE-1345-B5FB-06BCFA490049}" srcOrd="3" destOrd="0" parTransId="{DABBE74D-4067-7746-81F6-4D745FA5417D}" sibTransId="{23E02AB1-BF17-6E48-9762-007AA3D47B6E}"/>
    <dgm:cxn modelId="{D574BBF9-0F3D-A345-BA63-66283435F0F3}" srcId="{7D62D64B-BCFA-AE41-A2C1-4FFC474ABDF2}" destId="{03E159F4-675F-1049-8EE4-7AC361A24F48}" srcOrd="1" destOrd="0" parTransId="{BF48FCC0-A57A-1349-BDCF-215BC0D6ED43}" sibTransId="{B76001BB-2917-3C49-B4E2-FBF5A7FF69C5}"/>
    <dgm:cxn modelId="{450C9135-339C-484B-8259-3E4C4B1DAB35}" type="presParOf" srcId="{A55926EB-9244-F94A-9E73-D658B9F1FF3E}" destId="{9F052046-94B8-D241-9771-725E3D8A6113}" srcOrd="0" destOrd="0" presId="urn:microsoft.com/office/officeart/2005/8/layout/chevron2"/>
    <dgm:cxn modelId="{8FB3EE57-D6D4-3546-A8CC-0D9B219EFC80}" type="presParOf" srcId="{9F052046-94B8-D241-9771-725E3D8A6113}" destId="{B455538F-4050-E944-9152-5271757D5D51}" srcOrd="0" destOrd="0" presId="urn:microsoft.com/office/officeart/2005/8/layout/chevron2"/>
    <dgm:cxn modelId="{E0CD923B-67BA-2B47-99F1-626703F048FF}" type="presParOf" srcId="{9F052046-94B8-D241-9771-725E3D8A6113}" destId="{ED3B6A34-2D7B-CC4D-B865-466B8A7E6BD3}" srcOrd="1" destOrd="0" presId="urn:microsoft.com/office/officeart/2005/8/layout/chevron2"/>
    <dgm:cxn modelId="{AC870B19-B375-244A-9B2B-A7F546B66ECC}" type="presParOf" srcId="{A55926EB-9244-F94A-9E73-D658B9F1FF3E}" destId="{81108796-8EC3-BA4F-AC26-3622190F0511}" srcOrd="1" destOrd="0" presId="urn:microsoft.com/office/officeart/2005/8/layout/chevron2"/>
    <dgm:cxn modelId="{1614CFBE-A44E-C24A-86F4-69EA32D792C6}" type="presParOf" srcId="{A55926EB-9244-F94A-9E73-D658B9F1FF3E}" destId="{4777AF99-F586-BA44-BC4A-D8E9EB5D9E4F}" srcOrd="2" destOrd="0" presId="urn:microsoft.com/office/officeart/2005/8/layout/chevron2"/>
    <dgm:cxn modelId="{1FC89BF2-8C8E-984E-8CE6-71419201D6A1}" type="presParOf" srcId="{4777AF99-F586-BA44-BC4A-D8E9EB5D9E4F}" destId="{1CFB0D1D-5F9D-DE42-8AE4-B16A1A4266B3}" srcOrd="0" destOrd="0" presId="urn:microsoft.com/office/officeart/2005/8/layout/chevron2"/>
    <dgm:cxn modelId="{A0D4AA64-3B46-DF48-A5C4-D1CD211DD96E}" type="presParOf" srcId="{4777AF99-F586-BA44-BC4A-D8E9EB5D9E4F}" destId="{61993589-F2E9-D64B-A011-7245F53340E1}" srcOrd="1" destOrd="0" presId="urn:microsoft.com/office/officeart/2005/8/layout/chevron2"/>
    <dgm:cxn modelId="{EF509A7A-760E-174E-8A8A-93FC672A91FA}" type="presParOf" srcId="{A55926EB-9244-F94A-9E73-D658B9F1FF3E}" destId="{AD6293DF-4B1F-EE42-8F7D-4BBA9D09FD72}" srcOrd="3" destOrd="0" presId="urn:microsoft.com/office/officeart/2005/8/layout/chevron2"/>
    <dgm:cxn modelId="{2D5C402D-E360-DD45-9E67-6D62F62E70DA}" type="presParOf" srcId="{A55926EB-9244-F94A-9E73-D658B9F1FF3E}" destId="{FDF07B93-118F-CE44-AB65-B78F6205E356}" srcOrd="4" destOrd="0" presId="urn:microsoft.com/office/officeart/2005/8/layout/chevron2"/>
    <dgm:cxn modelId="{2C397618-B675-9944-AA99-6E87D964A5F9}" type="presParOf" srcId="{FDF07B93-118F-CE44-AB65-B78F6205E356}" destId="{56CB7AE0-9067-2B46-90B7-A91F76EA0E47}" srcOrd="0" destOrd="0" presId="urn:microsoft.com/office/officeart/2005/8/layout/chevron2"/>
    <dgm:cxn modelId="{621988F0-ACCB-4947-8265-B9015AC30809}" type="presParOf" srcId="{FDF07B93-118F-CE44-AB65-B78F6205E356}" destId="{24407809-AA74-8449-BBA5-3ADAD181F7D9}" srcOrd="1" destOrd="0" presId="urn:microsoft.com/office/officeart/2005/8/layout/chevron2"/>
    <dgm:cxn modelId="{B44E0413-B9F6-E84A-9DA3-17331A3F8D3A}" type="presParOf" srcId="{A55926EB-9244-F94A-9E73-D658B9F1FF3E}" destId="{0AB539B8-9303-AB43-A6F9-F5113B852CA3}" srcOrd="5" destOrd="0" presId="urn:microsoft.com/office/officeart/2005/8/layout/chevron2"/>
    <dgm:cxn modelId="{FA2EE2AE-A930-B34A-A100-0427B4D09161}" type="presParOf" srcId="{A55926EB-9244-F94A-9E73-D658B9F1FF3E}" destId="{7ED428D3-E665-AE49-905C-A42C9E819974}" srcOrd="6" destOrd="0" presId="urn:microsoft.com/office/officeart/2005/8/layout/chevron2"/>
    <dgm:cxn modelId="{A181F131-720C-2541-B9CF-336CE5C1DAD5}" type="presParOf" srcId="{7ED428D3-E665-AE49-905C-A42C9E819974}" destId="{1A807109-76D0-B94F-B313-5B7833D81E06}" srcOrd="0" destOrd="0" presId="urn:microsoft.com/office/officeart/2005/8/layout/chevron2"/>
    <dgm:cxn modelId="{BB1A5415-8544-C44A-9D57-38125EB8783F}" type="presParOf" srcId="{7ED428D3-E665-AE49-905C-A42C9E819974}" destId="{9F616962-590A-3646-98BF-A75698B10EA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927545E-3690-4A9F-9D1D-A7707060F1A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fr-FR"/>
        </a:p>
      </dgm:t>
    </dgm:pt>
    <dgm:pt modelId="{68933705-70D9-4204-B7BE-F860B8195E0D}">
      <dgm:prSet phldrT="[Texte]">
        <dgm:style>
          <a:lnRef idx="1">
            <a:schemeClr val="accent3"/>
          </a:lnRef>
          <a:fillRef idx="3">
            <a:schemeClr val="accent3"/>
          </a:fillRef>
          <a:effectRef idx="2">
            <a:schemeClr val="accent3"/>
          </a:effectRef>
          <a:fontRef idx="minor">
            <a:schemeClr val="lt1"/>
          </a:fontRef>
        </dgm:style>
      </dgm:prSet>
      <dgm:spPr>
        <a:ln>
          <a:solidFill>
            <a:schemeClr val="bg1"/>
          </a:solidFill>
        </a:ln>
      </dgm:spPr>
      <dgm:t>
        <a:bodyPr/>
        <a:lstStyle/>
        <a:p>
          <a:r>
            <a:rPr lang="fr-FR">
              <a:solidFill>
                <a:schemeClr val="tx1"/>
              </a:solidFill>
              <a:latin typeface="Century Gothic" panose="020B0502020202020204" pitchFamily="34" charset="0"/>
            </a:rPr>
            <a:t>Bienveillance</a:t>
          </a:r>
        </a:p>
      </dgm:t>
    </dgm:pt>
    <dgm:pt modelId="{BC527AAB-6D7F-44A8-8B7B-EABDDD4CB1FC}" type="parTrans" cxnId="{A80FFFC9-9ABE-48AA-8ED0-8495AB1411CF}">
      <dgm:prSet/>
      <dgm:spPr/>
      <dgm:t>
        <a:bodyPr/>
        <a:lstStyle/>
        <a:p>
          <a:endParaRPr lang="fr-FR"/>
        </a:p>
      </dgm:t>
    </dgm:pt>
    <dgm:pt modelId="{0202C422-5E21-4678-8AF2-DA0C2B6DE042}" type="sibTrans" cxnId="{A80FFFC9-9ABE-48AA-8ED0-8495AB1411CF}">
      <dgm:prSet/>
      <dgm:spPr/>
      <dgm:t>
        <a:bodyPr/>
        <a:lstStyle/>
        <a:p>
          <a:endParaRPr lang="fr-FR"/>
        </a:p>
      </dgm:t>
    </dgm:pt>
    <dgm:pt modelId="{8A0BCD2E-0528-42D1-9A60-AAC61E7DA39A}">
      <dgm:prSet phldrT="[Texte]">
        <dgm:style>
          <a:lnRef idx="1">
            <a:schemeClr val="accent3"/>
          </a:lnRef>
          <a:fillRef idx="3">
            <a:schemeClr val="accent3"/>
          </a:fillRef>
          <a:effectRef idx="2">
            <a:schemeClr val="accent3"/>
          </a:effectRef>
          <a:fontRef idx="minor">
            <a:schemeClr val="lt1"/>
          </a:fontRef>
        </dgm:style>
      </dgm:prSet>
      <dgm:spPr>
        <a:ln>
          <a:solidFill>
            <a:schemeClr val="bg1"/>
          </a:solidFill>
        </a:ln>
      </dgm:spPr>
      <dgm:t>
        <a:bodyPr/>
        <a:lstStyle/>
        <a:p>
          <a:r>
            <a:rPr lang="fr-FR">
              <a:solidFill>
                <a:schemeClr val="tx1"/>
              </a:solidFill>
              <a:latin typeface="Century Gothic" panose="020B0502020202020204" pitchFamily="34" charset="0"/>
            </a:rPr>
            <a:t>Confidentialité</a:t>
          </a:r>
        </a:p>
      </dgm:t>
    </dgm:pt>
    <dgm:pt modelId="{08751E7C-341B-4333-BD3E-1EA6820007AA}" type="parTrans" cxnId="{9D561A8F-9332-4785-9F56-6F96917C3AAC}">
      <dgm:prSet/>
      <dgm:spPr/>
      <dgm:t>
        <a:bodyPr/>
        <a:lstStyle/>
        <a:p>
          <a:endParaRPr lang="fr-FR"/>
        </a:p>
      </dgm:t>
    </dgm:pt>
    <dgm:pt modelId="{D7B3DA46-3CEE-4DFF-827B-CE9696D73FEB}" type="sibTrans" cxnId="{9D561A8F-9332-4785-9F56-6F96917C3AAC}">
      <dgm:prSet/>
      <dgm:spPr/>
      <dgm:t>
        <a:bodyPr/>
        <a:lstStyle/>
        <a:p>
          <a:endParaRPr lang="fr-FR"/>
        </a:p>
      </dgm:t>
    </dgm:pt>
    <dgm:pt modelId="{0F82202E-19BF-48DF-91D3-5A98992E0973}">
      <dgm:prSet/>
      <dgm:spPr>
        <a:solidFill>
          <a:srgbClr val="F3F4F4"/>
        </a:solidFill>
      </dgm:spPr>
      <dgm:t>
        <a:bodyPr/>
        <a:lstStyle/>
        <a:p>
          <a:r>
            <a:rPr lang="fr-FR">
              <a:solidFill>
                <a:schemeClr val="tx1"/>
              </a:solidFill>
              <a:latin typeface="Century Gothic" panose="020B0502020202020204" pitchFamily="34" charset="0"/>
            </a:rPr>
            <a:t>Respect</a:t>
          </a:r>
        </a:p>
      </dgm:t>
    </dgm:pt>
    <dgm:pt modelId="{35CD0851-9AF4-49CA-A890-A06355AEFCC4}" type="parTrans" cxnId="{B4DFAFB1-092F-4531-969A-5EBA9AC5281D}">
      <dgm:prSet/>
      <dgm:spPr/>
      <dgm:t>
        <a:bodyPr/>
        <a:lstStyle/>
        <a:p>
          <a:endParaRPr lang="fr-FR"/>
        </a:p>
      </dgm:t>
    </dgm:pt>
    <dgm:pt modelId="{7D131734-2E4A-4DF9-9C8A-D7C64710752C}" type="sibTrans" cxnId="{B4DFAFB1-092F-4531-969A-5EBA9AC5281D}">
      <dgm:prSet/>
      <dgm:spPr/>
      <dgm:t>
        <a:bodyPr/>
        <a:lstStyle/>
        <a:p>
          <a:endParaRPr lang="fr-FR"/>
        </a:p>
      </dgm:t>
    </dgm:pt>
    <dgm:pt modelId="{81E6FB8F-7A28-4D57-AD34-FF0D6AB07E47}" type="pres">
      <dgm:prSet presAssocID="{8927545E-3690-4A9F-9D1D-A7707060F1A8}" presName="CompostProcess" presStyleCnt="0">
        <dgm:presLayoutVars>
          <dgm:dir/>
          <dgm:resizeHandles val="exact"/>
        </dgm:presLayoutVars>
      </dgm:prSet>
      <dgm:spPr/>
    </dgm:pt>
    <dgm:pt modelId="{E8A37B2F-D8DE-4543-AB79-B40B7C72687A}" type="pres">
      <dgm:prSet presAssocID="{8927545E-3690-4A9F-9D1D-A7707060F1A8}" presName="arrow" presStyleLbl="bgShp" presStyleIdx="0" presStyleCnt="1" custScaleX="117647" custLinFactNeighborX="-553" custLinFactNeighborY="2226">
        <dgm:style>
          <a:lnRef idx="1">
            <a:schemeClr val="accent1"/>
          </a:lnRef>
          <a:fillRef idx="2">
            <a:schemeClr val="accent1"/>
          </a:fillRef>
          <a:effectRef idx="1">
            <a:schemeClr val="accent1"/>
          </a:effectRef>
          <a:fontRef idx="minor">
            <a:schemeClr val="dk1"/>
          </a:fontRef>
        </dgm:style>
      </dgm:prSet>
      <dgm:spPr>
        <a:solidFill>
          <a:srgbClr val="23A0B6"/>
        </a:solidFill>
        <a:ln/>
      </dgm:spPr>
    </dgm:pt>
    <dgm:pt modelId="{51C2F415-005C-4D6C-8630-8A44248BC49B}" type="pres">
      <dgm:prSet presAssocID="{8927545E-3690-4A9F-9D1D-A7707060F1A8}" presName="linearProcess" presStyleCnt="0"/>
      <dgm:spPr/>
    </dgm:pt>
    <dgm:pt modelId="{7DCFDD19-B32D-4FAD-A20B-81EC7254856B}" type="pres">
      <dgm:prSet presAssocID="{68933705-70D9-4204-B7BE-F860B8195E0D}" presName="textNode" presStyleLbl="node1" presStyleIdx="0" presStyleCnt="3">
        <dgm:presLayoutVars>
          <dgm:bulletEnabled val="1"/>
        </dgm:presLayoutVars>
      </dgm:prSet>
      <dgm:spPr/>
    </dgm:pt>
    <dgm:pt modelId="{13662F54-6E33-404B-BD98-27CA844C1011}" type="pres">
      <dgm:prSet presAssocID="{0202C422-5E21-4678-8AF2-DA0C2B6DE042}" presName="sibTrans" presStyleCnt="0"/>
      <dgm:spPr/>
    </dgm:pt>
    <dgm:pt modelId="{BCF61C26-5487-44A6-A9CE-460A33931B1E}" type="pres">
      <dgm:prSet presAssocID="{0F82202E-19BF-48DF-91D3-5A98992E0973}" presName="textNode" presStyleLbl="node1" presStyleIdx="1" presStyleCnt="3">
        <dgm:presLayoutVars>
          <dgm:bulletEnabled val="1"/>
        </dgm:presLayoutVars>
      </dgm:prSet>
      <dgm:spPr/>
    </dgm:pt>
    <dgm:pt modelId="{9937DA3A-F636-491C-B3DF-437EFBFFA053}" type="pres">
      <dgm:prSet presAssocID="{7D131734-2E4A-4DF9-9C8A-D7C64710752C}" presName="sibTrans" presStyleCnt="0"/>
      <dgm:spPr/>
    </dgm:pt>
    <dgm:pt modelId="{48DE9309-9149-4773-9106-E90334821BA7}" type="pres">
      <dgm:prSet presAssocID="{8A0BCD2E-0528-42D1-9A60-AAC61E7DA39A}" presName="textNode" presStyleLbl="node1" presStyleIdx="2" presStyleCnt="3">
        <dgm:presLayoutVars>
          <dgm:bulletEnabled val="1"/>
        </dgm:presLayoutVars>
      </dgm:prSet>
      <dgm:spPr/>
    </dgm:pt>
  </dgm:ptLst>
  <dgm:cxnLst>
    <dgm:cxn modelId="{49796C0E-930C-7748-8A42-69ADAD275CA7}" type="presOf" srcId="{8A0BCD2E-0528-42D1-9A60-AAC61E7DA39A}" destId="{48DE9309-9149-4773-9106-E90334821BA7}" srcOrd="0" destOrd="0" presId="urn:microsoft.com/office/officeart/2005/8/layout/hProcess9"/>
    <dgm:cxn modelId="{5CBA9982-DD14-E64A-94CE-AB0F6050DA31}" type="presOf" srcId="{8927545E-3690-4A9F-9D1D-A7707060F1A8}" destId="{81E6FB8F-7A28-4D57-AD34-FF0D6AB07E47}" srcOrd="0" destOrd="0" presId="urn:microsoft.com/office/officeart/2005/8/layout/hProcess9"/>
    <dgm:cxn modelId="{9D561A8F-9332-4785-9F56-6F96917C3AAC}" srcId="{8927545E-3690-4A9F-9D1D-A7707060F1A8}" destId="{8A0BCD2E-0528-42D1-9A60-AAC61E7DA39A}" srcOrd="2" destOrd="0" parTransId="{08751E7C-341B-4333-BD3E-1EA6820007AA}" sibTransId="{D7B3DA46-3CEE-4DFF-827B-CE9696D73FEB}"/>
    <dgm:cxn modelId="{2E655795-A97E-F649-B50A-267015623065}" type="presOf" srcId="{68933705-70D9-4204-B7BE-F860B8195E0D}" destId="{7DCFDD19-B32D-4FAD-A20B-81EC7254856B}" srcOrd="0" destOrd="0" presId="urn:microsoft.com/office/officeart/2005/8/layout/hProcess9"/>
    <dgm:cxn modelId="{E3F627A7-24F3-7C42-81E0-BBC3D6C0C316}" type="presOf" srcId="{0F82202E-19BF-48DF-91D3-5A98992E0973}" destId="{BCF61C26-5487-44A6-A9CE-460A33931B1E}" srcOrd="0" destOrd="0" presId="urn:microsoft.com/office/officeart/2005/8/layout/hProcess9"/>
    <dgm:cxn modelId="{B4DFAFB1-092F-4531-969A-5EBA9AC5281D}" srcId="{8927545E-3690-4A9F-9D1D-A7707060F1A8}" destId="{0F82202E-19BF-48DF-91D3-5A98992E0973}" srcOrd="1" destOrd="0" parTransId="{35CD0851-9AF4-49CA-A890-A06355AEFCC4}" sibTransId="{7D131734-2E4A-4DF9-9C8A-D7C64710752C}"/>
    <dgm:cxn modelId="{A80FFFC9-9ABE-48AA-8ED0-8495AB1411CF}" srcId="{8927545E-3690-4A9F-9D1D-A7707060F1A8}" destId="{68933705-70D9-4204-B7BE-F860B8195E0D}" srcOrd="0" destOrd="0" parTransId="{BC527AAB-6D7F-44A8-8B7B-EABDDD4CB1FC}" sibTransId="{0202C422-5E21-4678-8AF2-DA0C2B6DE042}"/>
    <dgm:cxn modelId="{AE18B96C-9A0F-DA49-B5F9-5F9B7E089108}" type="presParOf" srcId="{81E6FB8F-7A28-4D57-AD34-FF0D6AB07E47}" destId="{E8A37B2F-D8DE-4543-AB79-B40B7C72687A}" srcOrd="0" destOrd="0" presId="urn:microsoft.com/office/officeart/2005/8/layout/hProcess9"/>
    <dgm:cxn modelId="{F89996BE-0D55-5F44-9E18-383DCEA8FFF5}" type="presParOf" srcId="{81E6FB8F-7A28-4D57-AD34-FF0D6AB07E47}" destId="{51C2F415-005C-4D6C-8630-8A44248BC49B}" srcOrd="1" destOrd="0" presId="urn:microsoft.com/office/officeart/2005/8/layout/hProcess9"/>
    <dgm:cxn modelId="{5D0ED54C-09D0-BB4D-B3AC-AD4E30A3D54D}" type="presParOf" srcId="{51C2F415-005C-4D6C-8630-8A44248BC49B}" destId="{7DCFDD19-B32D-4FAD-A20B-81EC7254856B}" srcOrd="0" destOrd="0" presId="urn:microsoft.com/office/officeart/2005/8/layout/hProcess9"/>
    <dgm:cxn modelId="{250919DB-82E7-BA48-96C4-AEA12DE63D25}" type="presParOf" srcId="{51C2F415-005C-4D6C-8630-8A44248BC49B}" destId="{13662F54-6E33-404B-BD98-27CA844C1011}" srcOrd="1" destOrd="0" presId="urn:microsoft.com/office/officeart/2005/8/layout/hProcess9"/>
    <dgm:cxn modelId="{388C27DB-3345-774C-B697-0F493B1B22DC}" type="presParOf" srcId="{51C2F415-005C-4D6C-8630-8A44248BC49B}" destId="{BCF61C26-5487-44A6-A9CE-460A33931B1E}" srcOrd="2" destOrd="0" presId="urn:microsoft.com/office/officeart/2005/8/layout/hProcess9"/>
    <dgm:cxn modelId="{28D42B4F-048E-9E4E-B8E1-571DE5725C62}" type="presParOf" srcId="{51C2F415-005C-4D6C-8630-8A44248BC49B}" destId="{9937DA3A-F636-491C-B3DF-437EFBFFA053}" srcOrd="3" destOrd="0" presId="urn:microsoft.com/office/officeart/2005/8/layout/hProcess9"/>
    <dgm:cxn modelId="{1A217DE8-F292-4345-9D1D-1578F8F0626C}" type="presParOf" srcId="{51C2F415-005C-4D6C-8630-8A44248BC49B}" destId="{48DE9309-9149-4773-9106-E90334821BA7}"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476D1B8-C7BA-4EB3-A110-0ED60D9BC3C9}" type="doc">
      <dgm:prSet loTypeId="urn:microsoft.com/office/officeart/2005/8/layout/radial4" loCatId="relationship" qsTypeId="urn:microsoft.com/office/officeart/2005/8/quickstyle/3d1" qsCatId="3D" csTypeId="urn:microsoft.com/office/officeart/2005/8/colors/colorful1" csCatId="colorful" phldr="1"/>
      <dgm:spPr/>
      <dgm:t>
        <a:bodyPr/>
        <a:lstStyle/>
        <a:p>
          <a:endParaRPr lang="fr-FR"/>
        </a:p>
      </dgm:t>
    </dgm:pt>
    <dgm:pt modelId="{E2476FA9-8D64-474C-80BB-E949462E3BB6}">
      <dgm:prSet phldrT="[Texte]" custT="1"/>
      <dgm:spPr/>
      <dgm:t>
        <a:bodyPr/>
        <a:lstStyle/>
        <a:p>
          <a:r>
            <a:rPr lang="fr-FR" sz="1600" b="1">
              <a:latin typeface="Century Gothic" panose="020B0502020202020204" pitchFamily="34" charset="0"/>
            </a:rPr>
            <a:t>SOPHROLOGIE </a:t>
          </a:r>
        </a:p>
      </dgm:t>
    </dgm:pt>
    <dgm:pt modelId="{6EB9E32E-5E19-4EA6-987B-95F5C46E0BC3}" type="parTrans" cxnId="{426ED5D6-9DDC-4EB4-8B51-4A1B3FC2E023}">
      <dgm:prSet/>
      <dgm:spPr/>
      <dgm:t>
        <a:bodyPr/>
        <a:lstStyle/>
        <a:p>
          <a:endParaRPr lang="fr-FR" sz="2400"/>
        </a:p>
      </dgm:t>
    </dgm:pt>
    <dgm:pt modelId="{A546C142-1B85-4716-A517-E5A191D4A746}" type="sibTrans" cxnId="{426ED5D6-9DDC-4EB4-8B51-4A1B3FC2E023}">
      <dgm:prSet/>
      <dgm:spPr/>
      <dgm:t>
        <a:bodyPr/>
        <a:lstStyle/>
        <a:p>
          <a:endParaRPr lang="fr-FR" sz="2400"/>
        </a:p>
      </dgm:t>
    </dgm:pt>
    <dgm:pt modelId="{2C9604D5-8583-428E-A2BB-24138E3342D4}">
      <dgm:prSet phldrT="[Texte]" custT="1"/>
      <dgm:spPr/>
      <dgm:t>
        <a:bodyPr/>
        <a:lstStyle/>
        <a:p>
          <a:r>
            <a:rPr lang="fr-FR" sz="1600" b="1">
              <a:latin typeface="Century Gothic" panose="020B0502020202020204" pitchFamily="34" charset="0"/>
            </a:rPr>
            <a:t>Techniques de respiration</a:t>
          </a:r>
        </a:p>
      </dgm:t>
    </dgm:pt>
    <dgm:pt modelId="{F41434E5-F7F2-4A78-9167-A327AE79322B}" type="parTrans" cxnId="{DB98316E-98D2-4A17-A1BA-922BE2FB9BA4}">
      <dgm:prSet/>
      <dgm:spPr/>
      <dgm:t>
        <a:bodyPr/>
        <a:lstStyle/>
        <a:p>
          <a:endParaRPr lang="fr-FR" sz="2400"/>
        </a:p>
      </dgm:t>
    </dgm:pt>
    <dgm:pt modelId="{DEA96103-A5B0-4059-A88B-36DF78FE9B2E}" type="sibTrans" cxnId="{DB98316E-98D2-4A17-A1BA-922BE2FB9BA4}">
      <dgm:prSet/>
      <dgm:spPr/>
      <dgm:t>
        <a:bodyPr/>
        <a:lstStyle/>
        <a:p>
          <a:endParaRPr lang="fr-FR" sz="2400"/>
        </a:p>
      </dgm:t>
    </dgm:pt>
    <dgm:pt modelId="{90A763CE-5EC9-4480-A1F7-7E0FD896B738}">
      <dgm:prSet phldrT="[Texte]" custT="1"/>
      <dgm:spPr/>
      <dgm:t>
        <a:bodyPr/>
        <a:lstStyle/>
        <a:p>
          <a:r>
            <a:rPr lang="fr-FR" sz="1600" b="1">
              <a:latin typeface="Century Gothic" panose="020B0502020202020204" pitchFamily="34" charset="0"/>
            </a:rPr>
            <a:t>Techniques de Suggestion mentale</a:t>
          </a:r>
        </a:p>
      </dgm:t>
    </dgm:pt>
    <dgm:pt modelId="{E9BEC7A0-ACE0-4428-BCA8-31DFF7B0AC31}" type="parTrans" cxnId="{6460481F-3C4F-42F3-B086-08724BA742C5}">
      <dgm:prSet/>
      <dgm:spPr/>
      <dgm:t>
        <a:bodyPr/>
        <a:lstStyle/>
        <a:p>
          <a:endParaRPr lang="fr-FR" sz="2400"/>
        </a:p>
      </dgm:t>
    </dgm:pt>
    <dgm:pt modelId="{83CAAE89-DE10-431D-B271-F65FA55EA18F}" type="sibTrans" cxnId="{6460481F-3C4F-42F3-B086-08724BA742C5}">
      <dgm:prSet/>
      <dgm:spPr/>
      <dgm:t>
        <a:bodyPr/>
        <a:lstStyle/>
        <a:p>
          <a:endParaRPr lang="fr-FR" sz="2400"/>
        </a:p>
      </dgm:t>
    </dgm:pt>
    <dgm:pt modelId="{6D9BFA9A-6A04-42C6-8DCB-44492CD13125}">
      <dgm:prSet phldrT="[Texte]" custT="1"/>
      <dgm:spPr/>
      <dgm:t>
        <a:bodyPr/>
        <a:lstStyle/>
        <a:p>
          <a:r>
            <a:rPr lang="fr-FR" sz="1600" b="1">
              <a:latin typeface="Century Gothic" panose="020B0502020202020204" pitchFamily="34" charset="0"/>
            </a:rPr>
            <a:t>Techniques de relaxation</a:t>
          </a:r>
        </a:p>
      </dgm:t>
    </dgm:pt>
    <dgm:pt modelId="{E8F2DBEB-30E6-495B-B80E-0DD292EB6157}" type="parTrans" cxnId="{B827D9B3-1A28-420E-8FB5-ADD8DB64E76C}">
      <dgm:prSet/>
      <dgm:spPr/>
      <dgm:t>
        <a:bodyPr/>
        <a:lstStyle/>
        <a:p>
          <a:endParaRPr lang="fr-FR" sz="2400"/>
        </a:p>
      </dgm:t>
    </dgm:pt>
    <dgm:pt modelId="{ED1424B2-0BE4-4045-8156-FCFA39350558}" type="sibTrans" cxnId="{B827D9B3-1A28-420E-8FB5-ADD8DB64E76C}">
      <dgm:prSet/>
      <dgm:spPr/>
      <dgm:t>
        <a:bodyPr/>
        <a:lstStyle/>
        <a:p>
          <a:endParaRPr lang="fr-FR" sz="2400"/>
        </a:p>
      </dgm:t>
    </dgm:pt>
    <dgm:pt modelId="{A7C8A28E-5B83-4763-A67A-2A88C9C3A835}">
      <dgm:prSet phldrT="[Texte]" custT="1"/>
      <dgm:spPr/>
      <dgm:t>
        <a:bodyPr/>
        <a:lstStyle/>
        <a:p>
          <a:r>
            <a:rPr lang="fr-FR" sz="1600" b="1">
              <a:latin typeface="Century Gothic" panose="020B0502020202020204" pitchFamily="34" charset="0"/>
            </a:rPr>
            <a:t>Techniques corporelles</a:t>
          </a:r>
        </a:p>
      </dgm:t>
    </dgm:pt>
    <dgm:pt modelId="{C427F7EF-8DBA-46EA-BAE2-4C523D318FA7}" type="parTrans" cxnId="{02DD6313-B3F5-4B50-8B76-5206844367EF}">
      <dgm:prSet/>
      <dgm:spPr/>
      <dgm:t>
        <a:bodyPr/>
        <a:lstStyle/>
        <a:p>
          <a:endParaRPr lang="fr-FR" sz="2400"/>
        </a:p>
      </dgm:t>
    </dgm:pt>
    <dgm:pt modelId="{7723CFAB-B2D0-48F6-ADC6-F7A353D28301}" type="sibTrans" cxnId="{02DD6313-B3F5-4B50-8B76-5206844367EF}">
      <dgm:prSet/>
      <dgm:spPr/>
      <dgm:t>
        <a:bodyPr/>
        <a:lstStyle/>
        <a:p>
          <a:endParaRPr lang="fr-FR" sz="2400"/>
        </a:p>
      </dgm:t>
    </dgm:pt>
    <dgm:pt modelId="{D570909A-C61D-475C-932C-C5ABD0E15E98}" type="pres">
      <dgm:prSet presAssocID="{D476D1B8-C7BA-4EB3-A110-0ED60D9BC3C9}" presName="cycle" presStyleCnt="0">
        <dgm:presLayoutVars>
          <dgm:chMax val="1"/>
          <dgm:dir/>
          <dgm:animLvl val="ctr"/>
          <dgm:resizeHandles val="exact"/>
        </dgm:presLayoutVars>
      </dgm:prSet>
      <dgm:spPr/>
    </dgm:pt>
    <dgm:pt modelId="{534ED76B-78CA-4E39-BA6F-62D9153B6A59}" type="pres">
      <dgm:prSet presAssocID="{E2476FA9-8D64-474C-80BB-E949462E3BB6}" presName="centerShape" presStyleLbl="node0" presStyleIdx="0" presStyleCnt="1"/>
      <dgm:spPr/>
    </dgm:pt>
    <dgm:pt modelId="{694538DD-D977-40A2-B0F5-D2FAB46048D3}" type="pres">
      <dgm:prSet presAssocID="{E8F2DBEB-30E6-495B-B80E-0DD292EB6157}" presName="parTrans" presStyleLbl="bgSibTrans2D1" presStyleIdx="0" presStyleCnt="4"/>
      <dgm:spPr/>
    </dgm:pt>
    <dgm:pt modelId="{12B0E479-C04C-410C-98DC-0E9ADEEF722D}" type="pres">
      <dgm:prSet presAssocID="{6D9BFA9A-6A04-42C6-8DCB-44492CD13125}" presName="node" presStyleLbl="node1" presStyleIdx="0" presStyleCnt="4">
        <dgm:presLayoutVars>
          <dgm:bulletEnabled val="1"/>
        </dgm:presLayoutVars>
      </dgm:prSet>
      <dgm:spPr/>
    </dgm:pt>
    <dgm:pt modelId="{AC6ECDA4-0BEA-402D-AC2C-5DB53C23D364}" type="pres">
      <dgm:prSet presAssocID="{F41434E5-F7F2-4A78-9167-A327AE79322B}" presName="parTrans" presStyleLbl="bgSibTrans2D1" presStyleIdx="1" presStyleCnt="4"/>
      <dgm:spPr/>
    </dgm:pt>
    <dgm:pt modelId="{5E6BA765-1949-4418-BD86-9B20EEDF1FDE}" type="pres">
      <dgm:prSet presAssocID="{2C9604D5-8583-428E-A2BB-24138E3342D4}" presName="node" presStyleLbl="node1" presStyleIdx="1" presStyleCnt="4">
        <dgm:presLayoutVars>
          <dgm:bulletEnabled val="1"/>
        </dgm:presLayoutVars>
      </dgm:prSet>
      <dgm:spPr/>
    </dgm:pt>
    <dgm:pt modelId="{B5B5B04F-8A15-488F-A0C7-BFFB022B3985}" type="pres">
      <dgm:prSet presAssocID="{C427F7EF-8DBA-46EA-BAE2-4C523D318FA7}" presName="parTrans" presStyleLbl="bgSibTrans2D1" presStyleIdx="2" presStyleCnt="4"/>
      <dgm:spPr/>
    </dgm:pt>
    <dgm:pt modelId="{90A4D262-CA08-4720-AE90-8C70AFF17970}" type="pres">
      <dgm:prSet presAssocID="{A7C8A28E-5B83-4763-A67A-2A88C9C3A835}" presName="node" presStyleLbl="node1" presStyleIdx="2" presStyleCnt="4">
        <dgm:presLayoutVars>
          <dgm:bulletEnabled val="1"/>
        </dgm:presLayoutVars>
      </dgm:prSet>
      <dgm:spPr/>
    </dgm:pt>
    <dgm:pt modelId="{8914835F-9EBF-442F-9902-6785A7000615}" type="pres">
      <dgm:prSet presAssocID="{E9BEC7A0-ACE0-4428-BCA8-31DFF7B0AC31}" presName="parTrans" presStyleLbl="bgSibTrans2D1" presStyleIdx="3" presStyleCnt="4"/>
      <dgm:spPr/>
    </dgm:pt>
    <dgm:pt modelId="{234486A1-CAEF-44AD-A27D-4F080F3C6F93}" type="pres">
      <dgm:prSet presAssocID="{90A763CE-5EC9-4480-A1F7-7E0FD896B738}" presName="node" presStyleLbl="node1" presStyleIdx="3" presStyleCnt="4">
        <dgm:presLayoutVars>
          <dgm:bulletEnabled val="1"/>
        </dgm:presLayoutVars>
      </dgm:prSet>
      <dgm:spPr/>
    </dgm:pt>
  </dgm:ptLst>
  <dgm:cxnLst>
    <dgm:cxn modelId="{02DD6313-B3F5-4B50-8B76-5206844367EF}" srcId="{E2476FA9-8D64-474C-80BB-E949462E3BB6}" destId="{A7C8A28E-5B83-4763-A67A-2A88C9C3A835}" srcOrd="2" destOrd="0" parTransId="{C427F7EF-8DBA-46EA-BAE2-4C523D318FA7}" sibTransId="{7723CFAB-B2D0-48F6-ADC6-F7A353D28301}"/>
    <dgm:cxn modelId="{34481719-C274-1748-956C-819DBCCB5C8A}" type="presOf" srcId="{C427F7EF-8DBA-46EA-BAE2-4C523D318FA7}" destId="{B5B5B04F-8A15-488F-A0C7-BFFB022B3985}" srcOrd="0" destOrd="0" presId="urn:microsoft.com/office/officeart/2005/8/layout/radial4"/>
    <dgm:cxn modelId="{6460481F-3C4F-42F3-B086-08724BA742C5}" srcId="{E2476FA9-8D64-474C-80BB-E949462E3BB6}" destId="{90A763CE-5EC9-4480-A1F7-7E0FD896B738}" srcOrd="3" destOrd="0" parTransId="{E9BEC7A0-ACE0-4428-BCA8-31DFF7B0AC31}" sibTransId="{83CAAE89-DE10-431D-B271-F65FA55EA18F}"/>
    <dgm:cxn modelId="{494A1426-271D-D745-9D60-46169A3FBFFA}" type="presOf" srcId="{E8F2DBEB-30E6-495B-B80E-0DD292EB6157}" destId="{694538DD-D977-40A2-B0F5-D2FAB46048D3}" srcOrd="0" destOrd="0" presId="urn:microsoft.com/office/officeart/2005/8/layout/radial4"/>
    <dgm:cxn modelId="{A5559546-E566-2F48-924D-9C22D08C6584}" type="presOf" srcId="{F41434E5-F7F2-4A78-9167-A327AE79322B}" destId="{AC6ECDA4-0BEA-402D-AC2C-5DB53C23D364}" srcOrd="0" destOrd="0" presId="urn:microsoft.com/office/officeart/2005/8/layout/radial4"/>
    <dgm:cxn modelId="{73B36863-F8FA-B642-9836-D7A90E4758E9}" type="presOf" srcId="{D476D1B8-C7BA-4EB3-A110-0ED60D9BC3C9}" destId="{D570909A-C61D-475C-932C-C5ABD0E15E98}" srcOrd="0" destOrd="0" presId="urn:microsoft.com/office/officeart/2005/8/layout/radial4"/>
    <dgm:cxn modelId="{9E7A336C-C921-6846-A1FE-C4E1C1C08407}" type="presOf" srcId="{E2476FA9-8D64-474C-80BB-E949462E3BB6}" destId="{534ED76B-78CA-4E39-BA6F-62D9153B6A59}" srcOrd="0" destOrd="0" presId="urn:microsoft.com/office/officeart/2005/8/layout/radial4"/>
    <dgm:cxn modelId="{DB98316E-98D2-4A17-A1BA-922BE2FB9BA4}" srcId="{E2476FA9-8D64-474C-80BB-E949462E3BB6}" destId="{2C9604D5-8583-428E-A2BB-24138E3342D4}" srcOrd="1" destOrd="0" parTransId="{F41434E5-F7F2-4A78-9167-A327AE79322B}" sibTransId="{DEA96103-A5B0-4059-A88B-36DF78FE9B2E}"/>
    <dgm:cxn modelId="{10AE49B1-7F94-BF4A-A4DC-C3427B1900DF}" type="presOf" srcId="{6D9BFA9A-6A04-42C6-8DCB-44492CD13125}" destId="{12B0E479-C04C-410C-98DC-0E9ADEEF722D}" srcOrd="0" destOrd="0" presId="urn:microsoft.com/office/officeart/2005/8/layout/radial4"/>
    <dgm:cxn modelId="{B827D9B3-1A28-420E-8FB5-ADD8DB64E76C}" srcId="{E2476FA9-8D64-474C-80BB-E949462E3BB6}" destId="{6D9BFA9A-6A04-42C6-8DCB-44492CD13125}" srcOrd="0" destOrd="0" parTransId="{E8F2DBEB-30E6-495B-B80E-0DD292EB6157}" sibTransId="{ED1424B2-0BE4-4045-8156-FCFA39350558}"/>
    <dgm:cxn modelId="{118127CD-A306-2F4B-A92D-452D1431B942}" type="presOf" srcId="{90A763CE-5EC9-4480-A1F7-7E0FD896B738}" destId="{234486A1-CAEF-44AD-A27D-4F080F3C6F93}" srcOrd="0" destOrd="0" presId="urn:microsoft.com/office/officeart/2005/8/layout/radial4"/>
    <dgm:cxn modelId="{426ED5D6-9DDC-4EB4-8B51-4A1B3FC2E023}" srcId="{D476D1B8-C7BA-4EB3-A110-0ED60D9BC3C9}" destId="{E2476FA9-8D64-474C-80BB-E949462E3BB6}" srcOrd="0" destOrd="0" parTransId="{6EB9E32E-5E19-4EA6-987B-95F5C46E0BC3}" sibTransId="{A546C142-1B85-4716-A517-E5A191D4A746}"/>
    <dgm:cxn modelId="{6E83CADC-019E-F041-ADA9-34F6F4DADAA0}" type="presOf" srcId="{E9BEC7A0-ACE0-4428-BCA8-31DFF7B0AC31}" destId="{8914835F-9EBF-442F-9902-6785A7000615}" srcOrd="0" destOrd="0" presId="urn:microsoft.com/office/officeart/2005/8/layout/radial4"/>
    <dgm:cxn modelId="{4624B5E3-7C2A-EB4E-B60B-D9AEB0A5F808}" type="presOf" srcId="{A7C8A28E-5B83-4763-A67A-2A88C9C3A835}" destId="{90A4D262-CA08-4720-AE90-8C70AFF17970}" srcOrd="0" destOrd="0" presId="urn:microsoft.com/office/officeart/2005/8/layout/radial4"/>
    <dgm:cxn modelId="{4EFB1EF8-0068-EC4C-A7BB-DDE134FB2226}" type="presOf" srcId="{2C9604D5-8583-428E-A2BB-24138E3342D4}" destId="{5E6BA765-1949-4418-BD86-9B20EEDF1FDE}" srcOrd="0" destOrd="0" presId="urn:microsoft.com/office/officeart/2005/8/layout/radial4"/>
    <dgm:cxn modelId="{0EF61000-B019-784B-A84E-1D2F365F33B7}" type="presParOf" srcId="{D570909A-C61D-475C-932C-C5ABD0E15E98}" destId="{534ED76B-78CA-4E39-BA6F-62D9153B6A59}" srcOrd="0" destOrd="0" presId="urn:microsoft.com/office/officeart/2005/8/layout/radial4"/>
    <dgm:cxn modelId="{B18FAB16-D231-134D-8C37-2DBD5F9A790A}" type="presParOf" srcId="{D570909A-C61D-475C-932C-C5ABD0E15E98}" destId="{694538DD-D977-40A2-B0F5-D2FAB46048D3}" srcOrd="1" destOrd="0" presId="urn:microsoft.com/office/officeart/2005/8/layout/radial4"/>
    <dgm:cxn modelId="{402CFFB4-614F-3F40-9D37-06C185D5955E}" type="presParOf" srcId="{D570909A-C61D-475C-932C-C5ABD0E15E98}" destId="{12B0E479-C04C-410C-98DC-0E9ADEEF722D}" srcOrd="2" destOrd="0" presId="urn:microsoft.com/office/officeart/2005/8/layout/radial4"/>
    <dgm:cxn modelId="{BD6419BD-58D3-4E46-A90C-D9439BAC2674}" type="presParOf" srcId="{D570909A-C61D-475C-932C-C5ABD0E15E98}" destId="{AC6ECDA4-0BEA-402D-AC2C-5DB53C23D364}" srcOrd="3" destOrd="0" presId="urn:microsoft.com/office/officeart/2005/8/layout/radial4"/>
    <dgm:cxn modelId="{E9EF70CB-301C-A846-8183-EF3072B2E9C0}" type="presParOf" srcId="{D570909A-C61D-475C-932C-C5ABD0E15E98}" destId="{5E6BA765-1949-4418-BD86-9B20EEDF1FDE}" srcOrd="4" destOrd="0" presId="urn:microsoft.com/office/officeart/2005/8/layout/radial4"/>
    <dgm:cxn modelId="{794CD226-8001-2F45-AE53-D1E5E99DACB4}" type="presParOf" srcId="{D570909A-C61D-475C-932C-C5ABD0E15E98}" destId="{B5B5B04F-8A15-488F-A0C7-BFFB022B3985}" srcOrd="5" destOrd="0" presId="urn:microsoft.com/office/officeart/2005/8/layout/radial4"/>
    <dgm:cxn modelId="{177352BD-C4E7-F04F-B07D-26413197BC7A}" type="presParOf" srcId="{D570909A-C61D-475C-932C-C5ABD0E15E98}" destId="{90A4D262-CA08-4720-AE90-8C70AFF17970}" srcOrd="6" destOrd="0" presId="urn:microsoft.com/office/officeart/2005/8/layout/radial4"/>
    <dgm:cxn modelId="{065F1279-F0C7-6D4A-81E1-BFB03DFEA467}" type="presParOf" srcId="{D570909A-C61D-475C-932C-C5ABD0E15E98}" destId="{8914835F-9EBF-442F-9902-6785A7000615}" srcOrd="7" destOrd="0" presId="urn:microsoft.com/office/officeart/2005/8/layout/radial4"/>
    <dgm:cxn modelId="{A0A17BDC-C9E5-BE4E-A999-7CE99FEEF162}" type="presParOf" srcId="{D570909A-C61D-475C-932C-C5ABD0E15E98}" destId="{234486A1-CAEF-44AD-A27D-4F080F3C6F93}" srcOrd="8" destOrd="0" presId="urn:microsoft.com/office/officeart/2005/8/layout/radial4"/>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476D1B8-C7BA-4EB3-A110-0ED60D9BC3C9}" type="doc">
      <dgm:prSet loTypeId="urn:microsoft.com/office/officeart/2005/8/layout/radial4" loCatId="relationship" qsTypeId="urn:microsoft.com/office/officeart/2005/8/quickstyle/3d1" qsCatId="3D" csTypeId="urn:microsoft.com/office/officeart/2005/8/colors/colorful1#1" csCatId="colorful" phldr="1"/>
      <dgm:spPr/>
      <dgm:t>
        <a:bodyPr/>
        <a:lstStyle/>
        <a:p>
          <a:endParaRPr lang="fr-FR"/>
        </a:p>
      </dgm:t>
    </dgm:pt>
    <dgm:pt modelId="{E2476FA9-8D64-474C-80BB-E949462E3BB6}">
      <dgm:prSet phldrT="[Texte]" custT="1"/>
      <dgm:spPr/>
      <dgm:t>
        <a:bodyPr/>
        <a:lstStyle/>
        <a:p>
          <a:r>
            <a:rPr lang="fr-FR" sz="1000" b="1" dirty="0">
              <a:solidFill>
                <a:schemeClr val="bg1"/>
              </a:solidFill>
              <a:latin typeface="Century Gothic" charset="0"/>
              <a:ea typeface="Century Gothic" charset="0"/>
              <a:cs typeface="Century Gothic" charset="0"/>
            </a:rPr>
            <a:t>SOPHROLOGIE</a:t>
          </a:r>
        </a:p>
        <a:p>
          <a:r>
            <a:rPr lang="fr-FR" sz="1000" b="1" dirty="0">
              <a:solidFill>
                <a:schemeClr val="bg1"/>
              </a:solidFill>
              <a:latin typeface="Century Gothic" charset="0"/>
              <a:ea typeface="Century Gothic" charset="0"/>
              <a:cs typeface="Century Gothic" charset="0"/>
            </a:rPr>
            <a:t>Alfonso Caycedo</a:t>
          </a:r>
        </a:p>
      </dgm:t>
    </dgm:pt>
    <dgm:pt modelId="{6EB9E32E-5E19-4EA6-987B-95F5C46E0BC3}" type="parTrans" cxnId="{426ED5D6-9DDC-4EB4-8B51-4A1B3FC2E023}">
      <dgm:prSet/>
      <dgm:spPr/>
      <dgm:t>
        <a:bodyPr/>
        <a:lstStyle/>
        <a:p>
          <a:endParaRPr lang="fr-FR" sz="1000" b="1">
            <a:solidFill>
              <a:schemeClr val="bg1"/>
            </a:solidFill>
            <a:latin typeface="Century Gothic" charset="0"/>
            <a:ea typeface="Century Gothic" charset="0"/>
            <a:cs typeface="Century Gothic" charset="0"/>
          </a:endParaRPr>
        </a:p>
      </dgm:t>
    </dgm:pt>
    <dgm:pt modelId="{A546C142-1B85-4716-A517-E5A191D4A746}" type="sibTrans" cxnId="{426ED5D6-9DDC-4EB4-8B51-4A1B3FC2E023}">
      <dgm:prSet/>
      <dgm:spPr/>
      <dgm:t>
        <a:bodyPr/>
        <a:lstStyle/>
        <a:p>
          <a:endParaRPr lang="fr-FR" sz="1000" b="1">
            <a:solidFill>
              <a:schemeClr val="bg1"/>
            </a:solidFill>
            <a:latin typeface="Century Gothic" charset="0"/>
            <a:ea typeface="Century Gothic" charset="0"/>
            <a:cs typeface="Century Gothic" charset="0"/>
          </a:endParaRPr>
        </a:p>
      </dgm:t>
    </dgm:pt>
    <dgm:pt modelId="{39BEB000-E169-4923-8EB5-CE6E99579151}">
      <dgm:prSet phldrT="[Texte]" custT="1"/>
      <dgm:spPr/>
      <dgm:t>
        <a:bodyPr/>
        <a:lstStyle/>
        <a:p>
          <a:r>
            <a:rPr lang="fr-FR" sz="1000" b="1" dirty="0">
              <a:solidFill>
                <a:schemeClr val="bg1"/>
              </a:solidFill>
              <a:latin typeface="Century Gothic" charset="0"/>
              <a:ea typeface="Century Gothic" charset="0"/>
              <a:cs typeface="Century Gothic" charset="0"/>
            </a:rPr>
            <a:t>YOGA</a:t>
          </a:r>
        </a:p>
        <a:p>
          <a:r>
            <a:rPr lang="fr-FR" sz="1000" b="1" dirty="0">
              <a:solidFill>
                <a:schemeClr val="bg1"/>
              </a:solidFill>
              <a:latin typeface="Century Gothic" charset="0"/>
              <a:ea typeface="Century Gothic" charset="0"/>
              <a:cs typeface="Century Gothic" charset="0"/>
            </a:rPr>
            <a:t>Pratique posturale</a:t>
          </a:r>
        </a:p>
      </dgm:t>
    </dgm:pt>
    <dgm:pt modelId="{3B83ED5A-875A-4A31-8FCE-79F6D9EC83A8}" type="parTrans" cxnId="{F13C1F9E-0282-47C3-880F-AC0D0A7CEE18}">
      <dgm:prSet/>
      <dgm:spPr/>
      <dgm:t>
        <a:bodyPr/>
        <a:lstStyle/>
        <a:p>
          <a:endParaRPr lang="fr-FR" sz="1000" b="1">
            <a:solidFill>
              <a:schemeClr val="bg1"/>
            </a:solidFill>
            <a:latin typeface="Century Gothic" charset="0"/>
            <a:ea typeface="Century Gothic" charset="0"/>
            <a:cs typeface="Century Gothic" charset="0"/>
          </a:endParaRPr>
        </a:p>
      </dgm:t>
    </dgm:pt>
    <dgm:pt modelId="{0411F107-A953-498D-971B-B357BE3648E2}" type="sibTrans" cxnId="{F13C1F9E-0282-47C3-880F-AC0D0A7CEE18}">
      <dgm:prSet/>
      <dgm:spPr/>
      <dgm:t>
        <a:bodyPr/>
        <a:lstStyle/>
        <a:p>
          <a:endParaRPr lang="fr-FR" sz="1000" b="1">
            <a:solidFill>
              <a:schemeClr val="bg1"/>
            </a:solidFill>
            <a:latin typeface="Century Gothic" charset="0"/>
            <a:ea typeface="Century Gothic" charset="0"/>
            <a:cs typeface="Century Gothic" charset="0"/>
          </a:endParaRPr>
        </a:p>
      </dgm:t>
    </dgm:pt>
    <dgm:pt modelId="{C01CD57D-70FE-4645-8752-E42D61C511A0}">
      <dgm:prSet phldrT="[Texte]" custT="1"/>
      <dgm:spPr/>
      <dgm:t>
        <a:bodyPr/>
        <a:lstStyle/>
        <a:p>
          <a:r>
            <a:rPr lang="fr-FR" sz="1000" b="1" dirty="0">
              <a:solidFill>
                <a:schemeClr val="bg1"/>
              </a:solidFill>
              <a:latin typeface="Century Gothic" charset="0"/>
              <a:ea typeface="Century Gothic" charset="0"/>
              <a:cs typeface="Century Gothic" charset="0"/>
            </a:rPr>
            <a:t>PHÉNOMÉNOLOGIE</a:t>
          </a:r>
        </a:p>
        <a:p>
          <a:r>
            <a:rPr lang="fr-FR" sz="1000" b="1" dirty="0">
              <a:solidFill>
                <a:schemeClr val="bg1"/>
              </a:solidFill>
              <a:latin typeface="Century Gothic" charset="0"/>
              <a:ea typeface="Century Gothic" charset="0"/>
              <a:cs typeface="Century Gothic" charset="0"/>
            </a:rPr>
            <a:t>Étude des phénomènes</a:t>
          </a:r>
        </a:p>
      </dgm:t>
    </dgm:pt>
    <dgm:pt modelId="{3B39CBBE-FB7D-4CF4-A4DB-DC87B2D9EE78}" type="parTrans" cxnId="{4C1BFD64-5E3F-4099-ADF2-E6E0CABC7867}">
      <dgm:prSet/>
      <dgm:spPr/>
      <dgm:t>
        <a:bodyPr/>
        <a:lstStyle/>
        <a:p>
          <a:endParaRPr lang="fr-FR" sz="1000" b="1">
            <a:solidFill>
              <a:schemeClr val="bg1"/>
            </a:solidFill>
            <a:latin typeface="Century Gothic" charset="0"/>
            <a:ea typeface="Century Gothic" charset="0"/>
            <a:cs typeface="Century Gothic" charset="0"/>
          </a:endParaRPr>
        </a:p>
      </dgm:t>
    </dgm:pt>
    <dgm:pt modelId="{09F74FB4-F9F5-4BAD-AADA-1D051BB0B315}" type="sibTrans" cxnId="{4C1BFD64-5E3F-4099-ADF2-E6E0CABC7867}">
      <dgm:prSet/>
      <dgm:spPr/>
      <dgm:t>
        <a:bodyPr/>
        <a:lstStyle/>
        <a:p>
          <a:endParaRPr lang="fr-FR" sz="1000" b="1">
            <a:solidFill>
              <a:schemeClr val="bg1"/>
            </a:solidFill>
            <a:latin typeface="Century Gothic" charset="0"/>
            <a:ea typeface="Century Gothic" charset="0"/>
            <a:cs typeface="Century Gothic" charset="0"/>
          </a:endParaRPr>
        </a:p>
      </dgm:t>
    </dgm:pt>
    <dgm:pt modelId="{58704A2E-11F6-46A9-B360-BC8295535DA6}">
      <dgm:prSet phldrT="[Texte]" custT="1"/>
      <dgm:spPr/>
      <dgm:t>
        <a:bodyPr/>
        <a:lstStyle/>
        <a:p>
          <a:r>
            <a:rPr lang="fr-FR" sz="1000" b="1" dirty="0">
              <a:solidFill>
                <a:schemeClr val="bg1"/>
              </a:solidFill>
              <a:latin typeface="Century Gothic" charset="0"/>
              <a:ea typeface="Century Gothic" charset="0"/>
              <a:cs typeface="Century Gothic" charset="0"/>
            </a:rPr>
            <a:t>RELAXATION</a:t>
          </a:r>
        </a:p>
        <a:p>
          <a:r>
            <a:rPr lang="fr-FR" sz="1000" b="1" dirty="0">
              <a:solidFill>
                <a:schemeClr val="bg1"/>
              </a:solidFill>
              <a:latin typeface="Century Gothic" charset="0"/>
              <a:ea typeface="Century Gothic" charset="0"/>
              <a:cs typeface="Century Gothic" charset="0"/>
            </a:rPr>
            <a:t>Jacobson, Schultz </a:t>
          </a:r>
          <a:r>
            <a:rPr lang="mr-IN" sz="1000" b="1" dirty="0">
              <a:solidFill>
                <a:schemeClr val="bg1"/>
              </a:solidFill>
              <a:latin typeface="Century Gothic" charset="0"/>
              <a:ea typeface="Century Gothic" charset="0"/>
              <a:cs typeface="Century Gothic" charset="0"/>
            </a:rPr>
            <a:t>…</a:t>
          </a:r>
          <a:endParaRPr lang="fr-FR" sz="1000" b="1" dirty="0">
            <a:solidFill>
              <a:schemeClr val="bg1"/>
            </a:solidFill>
            <a:latin typeface="Century Gothic" charset="0"/>
            <a:ea typeface="Century Gothic" charset="0"/>
            <a:cs typeface="Century Gothic" charset="0"/>
          </a:endParaRPr>
        </a:p>
      </dgm:t>
    </dgm:pt>
    <dgm:pt modelId="{8B138BA8-9089-488A-B188-0D133245DD72}" type="parTrans" cxnId="{A66FFA3F-6CEF-4683-8BE7-0C995505B17E}">
      <dgm:prSet/>
      <dgm:spPr/>
      <dgm:t>
        <a:bodyPr/>
        <a:lstStyle/>
        <a:p>
          <a:endParaRPr lang="fr-FR" sz="1000" b="1">
            <a:solidFill>
              <a:schemeClr val="bg1"/>
            </a:solidFill>
            <a:latin typeface="Century Gothic" charset="0"/>
            <a:ea typeface="Century Gothic" charset="0"/>
            <a:cs typeface="Century Gothic" charset="0"/>
          </a:endParaRPr>
        </a:p>
      </dgm:t>
    </dgm:pt>
    <dgm:pt modelId="{441608A2-B990-4F41-B5D6-8EDA0ADD3EAF}" type="sibTrans" cxnId="{A66FFA3F-6CEF-4683-8BE7-0C995505B17E}">
      <dgm:prSet/>
      <dgm:spPr/>
      <dgm:t>
        <a:bodyPr/>
        <a:lstStyle/>
        <a:p>
          <a:endParaRPr lang="fr-FR" sz="1000" b="1">
            <a:solidFill>
              <a:schemeClr val="bg1"/>
            </a:solidFill>
            <a:latin typeface="Century Gothic" charset="0"/>
            <a:ea typeface="Century Gothic" charset="0"/>
            <a:cs typeface="Century Gothic" charset="0"/>
          </a:endParaRPr>
        </a:p>
      </dgm:t>
    </dgm:pt>
    <dgm:pt modelId="{90A763CE-5EC9-4480-A1F7-7E0FD896B738}">
      <dgm:prSet phldrT="[Texte]" custT="1"/>
      <dgm:spPr/>
      <dgm:t>
        <a:bodyPr/>
        <a:lstStyle/>
        <a:p>
          <a:r>
            <a:rPr lang="fr-FR" sz="1000" b="1" dirty="0">
              <a:solidFill>
                <a:schemeClr val="bg1"/>
              </a:solidFill>
              <a:latin typeface="Century Gothic" charset="0"/>
              <a:ea typeface="Century Gothic" charset="0"/>
              <a:cs typeface="Century Gothic" charset="0"/>
            </a:rPr>
            <a:t>AUTO SUGGESTION</a:t>
          </a:r>
        </a:p>
        <a:p>
          <a:r>
            <a:rPr lang="fr-FR" sz="1000" b="1" dirty="0">
              <a:solidFill>
                <a:schemeClr val="bg1"/>
              </a:solidFill>
              <a:latin typeface="Century Gothic" charset="0"/>
              <a:ea typeface="Century Gothic" charset="0"/>
              <a:cs typeface="Century Gothic" charset="0"/>
            </a:rPr>
            <a:t>Méthode Coué</a:t>
          </a:r>
        </a:p>
      </dgm:t>
    </dgm:pt>
    <dgm:pt modelId="{E9BEC7A0-ACE0-4428-BCA8-31DFF7B0AC31}" type="parTrans" cxnId="{6460481F-3C4F-42F3-B086-08724BA742C5}">
      <dgm:prSet/>
      <dgm:spPr/>
      <dgm:t>
        <a:bodyPr/>
        <a:lstStyle/>
        <a:p>
          <a:endParaRPr lang="fr-FR" sz="1000" b="1">
            <a:solidFill>
              <a:schemeClr val="bg1"/>
            </a:solidFill>
            <a:latin typeface="Century Gothic" charset="0"/>
            <a:ea typeface="Century Gothic" charset="0"/>
            <a:cs typeface="Century Gothic" charset="0"/>
          </a:endParaRPr>
        </a:p>
      </dgm:t>
    </dgm:pt>
    <dgm:pt modelId="{83CAAE89-DE10-431D-B271-F65FA55EA18F}" type="sibTrans" cxnId="{6460481F-3C4F-42F3-B086-08724BA742C5}">
      <dgm:prSet/>
      <dgm:spPr/>
      <dgm:t>
        <a:bodyPr/>
        <a:lstStyle/>
        <a:p>
          <a:endParaRPr lang="fr-FR" sz="1000" b="1">
            <a:solidFill>
              <a:schemeClr val="bg1"/>
            </a:solidFill>
            <a:latin typeface="Century Gothic" charset="0"/>
            <a:ea typeface="Century Gothic" charset="0"/>
            <a:cs typeface="Century Gothic" charset="0"/>
          </a:endParaRPr>
        </a:p>
      </dgm:t>
    </dgm:pt>
    <dgm:pt modelId="{FF17DF0D-3F20-48CE-A91B-3BE2C90F0D8E}">
      <dgm:prSet phldrT="[Texte]" custT="1"/>
      <dgm:spPr/>
      <dgm:t>
        <a:bodyPr/>
        <a:lstStyle/>
        <a:p>
          <a:r>
            <a:rPr lang="fr-FR" sz="1000" b="1" dirty="0">
              <a:solidFill>
                <a:schemeClr val="bg1"/>
              </a:solidFill>
              <a:latin typeface="Century Gothic" charset="0"/>
              <a:ea typeface="Century Gothic" charset="0"/>
              <a:cs typeface="Century Gothic" charset="0"/>
            </a:rPr>
            <a:t>MÉDITATION</a:t>
          </a:r>
        </a:p>
        <a:p>
          <a:r>
            <a:rPr lang="fr-FR" sz="1000" b="1" dirty="0">
              <a:solidFill>
                <a:schemeClr val="bg1"/>
              </a:solidFill>
              <a:latin typeface="Century Gothic" charset="0"/>
              <a:ea typeface="Century Gothic" charset="0"/>
              <a:cs typeface="Century Gothic" charset="0"/>
            </a:rPr>
            <a:t>Pleine attention </a:t>
          </a:r>
        </a:p>
      </dgm:t>
    </dgm:pt>
    <dgm:pt modelId="{BBC6BF77-298D-461F-B06E-CCE0EC58D0A9}" type="parTrans" cxnId="{0B508A94-2C30-425A-9A3E-9F3E0BD812EB}">
      <dgm:prSet/>
      <dgm:spPr/>
      <dgm:t>
        <a:bodyPr/>
        <a:lstStyle/>
        <a:p>
          <a:endParaRPr lang="fr-FR" sz="1000" b="1">
            <a:solidFill>
              <a:schemeClr val="bg1"/>
            </a:solidFill>
            <a:latin typeface="Century Gothic" charset="0"/>
            <a:ea typeface="Century Gothic" charset="0"/>
            <a:cs typeface="Century Gothic" charset="0"/>
          </a:endParaRPr>
        </a:p>
      </dgm:t>
    </dgm:pt>
    <dgm:pt modelId="{1801C937-B465-4304-A852-1D01CB73F44F}" type="sibTrans" cxnId="{0B508A94-2C30-425A-9A3E-9F3E0BD812EB}">
      <dgm:prSet/>
      <dgm:spPr/>
      <dgm:t>
        <a:bodyPr/>
        <a:lstStyle/>
        <a:p>
          <a:endParaRPr lang="fr-FR" sz="1000" b="1">
            <a:solidFill>
              <a:schemeClr val="bg1"/>
            </a:solidFill>
            <a:latin typeface="Century Gothic" charset="0"/>
            <a:ea typeface="Century Gothic" charset="0"/>
            <a:cs typeface="Century Gothic" charset="0"/>
          </a:endParaRPr>
        </a:p>
      </dgm:t>
    </dgm:pt>
    <dgm:pt modelId="{6D9BFA9A-6A04-42C6-8DCB-44492CD13125}">
      <dgm:prSet phldrT="[Texte]" custT="1"/>
      <dgm:spPr/>
      <dgm:t>
        <a:bodyPr/>
        <a:lstStyle/>
        <a:p>
          <a:r>
            <a:rPr lang="fr-FR" sz="1000" b="1" dirty="0">
              <a:solidFill>
                <a:schemeClr val="bg1"/>
              </a:solidFill>
              <a:latin typeface="Century Gothic" charset="0"/>
              <a:ea typeface="Century Gothic" charset="0"/>
              <a:cs typeface="Century Gothic" charset="0"/>
            </a:rPr>
            <a:t>HYPNOSE</a:t>
          </a:r>
        </a:p>
        <a:p>
          <a:r>
            <a:rPr lang="fr-FR" sz="1000" b="1" dirty="0">
              <a:solidFill>
                <a:schemeClr val="bg1"/>
              </a:solidFill>
              <a:latin typeface="Century Gothic" charset="0"/>
              <a:ea typeface="Century Gothic" charset="0"/>
              <a:cs typeface="Century Gothic" charset="0"/>
            </a:rPr>
            <a:t>Ericksonienne</a:t>
          </a:r>
        </a:p>
      </dgm:t>
    </dgm:pt>
    <dgm:pt modelId="{E8F2DBEB-30E6-495B-B80E-0DD292EB6157}" type="parTrans" cxnId="{B827D9B3-1A28-420E-8FB5-ADD8DB64E76C}">
      <dgm:prSet/>
      <dgm:spPr/>
      <dgm:t>
        <a:bodyPr/>
        <a:lstStyle/>
        <a:p>
          <a:endParaRPr lang="fr-FR" sz="1000" b="1">
            <a:solidFill>
              <a:schemeClr val="bg1"/>
            </a:solidFill>
            <a:latin typeface="Century Gothic" charset="0"/>
            <a:ea typeface="Century Gothic" charset="0"/>
            <a:cs typeface="Century Gothic" charset="0"/>
          </a:endParaRPr>
        </a:p>
      </dgm:t>
    </dgm:pt>
    <dgm:pt modelId="{ED1424B2-0BE4-4045-8156-FCFA39350558}" type="sibTrans" cxnId="{B827D9B3-1A28-420E-8FB5-ADD8DB64E76C}">
      <dgm:prSet/>
      <dgm:spPr/>
      <dgm:t>
        <a:bodyPr/>
        <a:lstStyle/>
        <a:p>
          <a:endParaRPr lang="fr-FR" sz="1000" b="1">
            <a:solidFill>
              <a:schemeClr val="bg1"/>
            </a:solidFill>
            <a:latin typeface="Century Gothic" charset="0"/>
            <a:ea typeface="Century Gothic" charset="0"/>
            <a:cs typeface="Century Gothic" charset="0"/>
          </a:endParaRPr>
        </a:p>
      </dgm:t>
    </dgm:pt>
    <dgm:pt modelId="{A7C8A28E-5B83-4763-A67A-2A88C9C3A835}">
      <dgm:prSet phldrT="[Texte]" custT="1"/>
      <dgm:spPr/>
      <dgm:t>
        <a:bodyPr/>
        <a:lstStyle/>
        <a:p>
          <a:r>
            <a:rPr lang="fr-FR" sz="1000" b="1" dirty="0">
              <a:solidFill>
                <a:schemeClr val="bg1"/>
              </a:solidFill>
              <a:latin typeface="Century Gothic" charset="0"/>
              <a:ea typeface="Century Gothic" charset="0"/>
              <a:cs typeface="Century Gothic" charset="0"/>
            </a:rPr>
            <a:t>NEUROLOGIE</a:t>
          </a:r>
        </a:p>
        <a:p>
          <a:r>
            <a:rPr lang="fr-FR" sz="1000" b="1" dirty="0">
              <a:solidFill>
                <a:schemeClr val="bg1"/>
              </a:solidFill>
              <a:latin typeface="Century Gothic" charset="0"/>
              <a:ea typeface="Century Gothic" charset="0"/>
              <a:cs typeface="Century Gothic" charset="0"/>
            </a:rPr>
            <a:t>Niveaux de vigilance</a:t>
          </a:r>
        </a:p>
      </dgm:t>
    </dgm:pt>
    <dgm:pt modelId="{C427F7EF-8DBA-46EA-BAE2-4C523D318FA7}" type="parTrans" cxnId="{02DD6313-B3F5-4B50-8B76-5206844367EF}">
      <dgm:prSet/>
      <dgm:spPr/>
      <dgm:t>
        <a:bodyPr/>
        <a:lstStyle/>
        <a:p>
          <a:endParaRPr lang="fr-FR" sz="1000" b="1">
            <a:solidFill>
              <a:schemeClr val="bg1"/>
            </a:solidFill>
            <a:latin typeface="Century Gothic" charset="0"/>
            <a:ea typeface="Century Gothic" charset="0"/>
            <a:cs typeface="Century Gothic" charset="0"/>
          </a:endParaRPr>
        </a:p>
      </dgm:t>
    </dgm:pt>
    <dgm:pt modelId="{7723CFAB-B2D0-48F6-ADC6-F7A353D28301}" type="sibTrans" cxnId="{02DD6313-B3F5-4B50-8B76-5206844367EF}">
      <dgm:prSet/>
      <dgm:spPr/>
      <dgm:t>
        <a:bodyPr/>
        <a:lstStyle/>
        <a:p>
          <a:endParaRPr lang="fr-FR" sz="1000" b="1">
            <a:solidFill>
              <a:schemeClr val="bg1"/>
            </a:solidFill>
            <a:latin typeface="Century Gothic" charset="0"/>
            <a:ea typeface="Century Gothic" charset="0"/>
            <a:cs typeface="Century Gothic" charset="0"/>
          </a:endParaRPr>
        </a:p>
      </dgm:t>
    </dgm:pt>
    <dgm:pt modelId="{D570909A-C61D-475C-932C-C5ABD0E15E98}" type="pres">
      <dgm:prSet presAssocID="{D476D1B8-C7BA-4EB3-A110-0ED60D9BC3C9}" presName="cycle" presStyleCnt="0">
        <dgm:presLayoutVars>
          <dgm:chMax val="1"/>
          <dgm:dir/>
          <dgm:animLvl val="ctr"/>
          <dgm:resizeHandles val="exact"/>
        </dgm:presLayoutVars>
      </dgm:prSet>
      <dgm:spPr/>
    </dgm:pt>
    <dgm:pt modelId="{534ED76B-78CA-4E39-BA6F-62D9153B6A59}" type="pres">
      <dgm:prSet presAssocID="{E2476FA9-8D64-474C-80BB-E949462E3BB6}" presName="centerShape" presStyleLbl="node0" presStyleIdx="0" presStyleCnt="1"/>
      <dgm:spPr/>
    </dgm:pt>
    <dgm:pt modelId="{0088FD2B-ED12-44B1-969B-9DA323023A35}" type="pres">
      <dgm:prSet presAssocID="{3B83ED5A-875A-4A31-8FCE-79F6D9EC83A8}" presName="parTrans" presStyleLbl="bgSibTrans2D1" presStyleIdx="0" presStyleCnt="7"/>
      <dgm:spPr/>
    </dgm:pt>
    <dgm:pt modelId="{C8FB33B3-2B14-423C-93FB-154342021BDE}" type="pres">
      <dgm:prSet presAssocID="{39BEB000-E169-4923-8EB5-CE6E99579151}" presName="node" presStyleLbl="node1" presStyleIdx="0" presStyleCnt="7" custRadScaleRad="98892" custRadScaleInc="-3987">
        <dgm:presLayoutVars>
          <dgm:bulletEnabled val="1"/>
        </dgm:presLayoutVars>
      </dgm:prSet>
      <dgm:spPr/>
    </dgm:pt>
    <dgm:pt modelId="{EA6DC69C-28AB-47D8-8EA2-1342E288217D}" type="pres">
      <dgm:prSet presAssocID="{3B39CBBE-FB7D-4CF4-A4DB-DC87B2D9EE78}" presName="parTrans" presStyleLbl="bgSibTrans2D1" presStyleIdx="1" presStyleCnt="7"/>
      <dgm:spPr/>
    </dgm:pt>
    <dgm:pt modelId="{482AB551-4E39-4745-844A-FF17F489E7D4}" type="pres">
      <dgm:prSet presAssocID="{C01CD57D-70FE-4645-8752-E42D61C511A0}" presName="node" presStyleLbl="node1" presStyleIdx="1" presStyleCnt="7" custScaleX="121650" custRadScaleRad="101726" custRadScaleInc="-6164">
        <dgm:presLayoutVars>
          <dgm:bulletEnabled val="1"/>
        </dgm:presLayoutVars>
      </dgm:prSet>
      <dgm:spPr/>
    </dgm:pt>
    <dgm:pt modelId="{694538DD-D977-40A2-B0F5-D2FAB46048D3}" type="pres">
      <dgm:prSet presAssocID="{E8F2DBEB-30E6-495B-B80E-0DD292EB6157}" presName="parTrans" presStyleLbl="bgSibTrans2D1" presStyleIdx="2" presStyleCnt="7"/>
      <dgm:spPr/>
    </dgm:pt>
    <dgm:pt modelId="{12B0E479-C04C-410C-98DC-0E9ADEEF722D}" type="pres">
      <dgm:prSet presAssocID="{6D9BFA9A-6A04-42C6-8DCB-44492CD13125}" presName="node" presStyleLbl="node1" presStyleIdx="2" presStyleCnt="7">
        <dgm:presLayoutVars>
          <dgm:bulletEnabled val="1"/>
        </dgm:presLayoutVars>
      </dgm:prSet>
      <dgm:spPr/>
    </dgm:pt>
    <dgm:pt modelId="{118AE440-B4C7-42C3-AD00-006F1F6A2969}" type="pres">
      <dgm:prSet presAssocID="{8B138BA8-9089-488A-B188-0D133245DD72}" presName="parTrans" presStyleLbl="bgSibTrans2D1" presStyleIdx="3" presStyleCnt="7"/>
      <dgm:spPr/>
    </dgm:pt>
    <dgm:pt modelId="{DB5A96B8-02E8-4CD2-8DEF-7703456DFB16}" type="pres">
      <dgm:prSet presAssocID="{58704A2E-11F6-46A9-B360-BC8295535DA6}" presName="node" presStyleLbl="node1" presStyleIdx="3" presStyleCnt="7">
        <dgm:presLayoutVars>
          <dgm:bulletEnabled val="1"/>
        </dgm:presLayoutVars>
      </dgm:prSet>
      <dgm:spPr/>
    </dgm:pt>
    <dgm:pt modelId="{B5B5B04F-8A15-488F-A0C7-BFFB022B3985}" type="pres">
      <dgm:prSet presAssocID="{C427F7EF-8DBA-46EA-BAE2-4C523D318FA7}" presName="parTrans" presStyleLbl="bgSibTrans2D1" presStyleIdx="4" presStyleCnt="7"/>
      <dgm:spPr/>
    </dgm:pt>
    <dgm:pt modelId="{90A4D262-CA08-4720-AE90-8C70AFF17970}" type="pres">
      <dgm:prSet presAssocID="{A7C8A28E-5B83-4763-A67A-2A88C9C3A835}" presName="node" presStyleLbl="node1" presStyleIdx="4" presStyleCnt="7">
        <dgm:presLayoutVars>
          <dgm:bulletEnabled val="1"/>
        </dgm:presLayoutVars>
      </dgm:prSet>
      <dgm:spPr/>
    </dgm:pt>
    <dgm:pt modelId="{8914835F-9EBF-442F-9902-6785A7000615}" type="pres">
      <dgm:prSet presAssocID="{E9BEC7A0-ACE0-4428-BCA8-31DFF7B0AC31}" presName="parTrans" presStyleLbl="bgSibTrans2D1" presStyleIdx="5" presStyleCnt="7"/>
      <dgm:spPr/>
    </dgm:pt>
    <dgm:pt modelId="{234486A1-CAEF-44AD-A27D-4F080F3C6F93}" type="pres">
      <dgm:prSet presAssocID="{90A763CE-5EC9-4480-A1F7-7E0FD896B738}" presName="node" presStyleLbl="node1" presStyleIdx="5" presStyleCnt="7" custRadScaleRad="98223" custRadScaleInc="1526">
        <dgm:presLayoutVars>
          <dgm:bulletEnabled val="1"/>
        </dgm:presLayoutVars>
      </dgm:prSet>
      <dgm:spPr/>
    </dgm:pt>
    <dgm:pt modelId="{1190C072-EC06-466F-B407-A59195351086}" type="pres">
      <dgm:prSet presAssocID="{BBC6BF77-298D-461F-B06E-CCE0EC58D0A9}" presName="parTrans" presStyleLbl="bgSibTrans2D1" presStyleIdx="6" presStyleCnt="7"/>
      <dgm:spPr/>
    </dgm:pt>
    <dgm:pt modelId="{46674E7B-73EF-4D32-B8E9-C682776E9B28}" type="pres">
      <dgm:prSet presAssocID="{FF17DF0D-3F20-48CE-A91B-3BE2C90F0D8E}" presName="node" presStyleLbl="node1" presStyleIdx="6" presStyleCnt="7">
        <dgm:presLayoutVars>
          <dgm:bulletEnabled val="1"/>
        </dgm:presLayoutVars>
      </dgm:prSet>
      <dgm:spPr/>
    </dgm:pt>
  </dgm:ptLst>
  <dgm:cxnLst>
    <dgm:cxn modelId="{02DD6313-B3F5-4B50-8B76-5206844367EF}" srcId="{E2476FA9-8D64-474C-80BB-E949462E3BB6}" destId="{A7C8A28E-5B83-4763-A67A-2A88C9C3A835}" srcOrd="4" destOrd="0" parTransId="{C427F7EF-8DBA-46EA-BAE2-4C523D318FA7}" sibTransId="{7723CFAB-B2D0-48F6-ADC6-F7A353D28301}"/>
    <dgm:cxn modelId="{6460481F-3C4F-42F3-B086-08724BA742C5}" srcId="{E2476FA9-8D64-474C-80BB-E949462E3BB6}" destId="{90A763CE-5EC9-4480-A1F7-7E0FD896B738}" srcOrd="5" destOrd="0" parTransId="{E9BEC7A0-ACE0-4428-BCA8-31DFF7B0AC31}" sibTransId="{83CAAE89-DE10-431D-B271-F65FA55EA18F}"/>
    <dgm:cxn modelId="{0AF65829-BF86-0449-BF72-2733E204F058}" type="presOf" srcId="{C01CD57D-70FE-4645-8752-E42D61C511A0}" destId="{482AB551-4E39-4745-844A-FF17F489E7D4}" srcOrd="0" destOrd="0" presId="urn:microsoft.com/office/officeart/2005/8/layout/radial4"/>
    <dgm:cxn modelId="{0F3E042D-1B62-B643-8325-CCF5A650F4B0}" type="presOf" srcId="{6D9BFA9A-6A04-42C6-8DCB-44492CD13125}" destId="{12B0E479-C04C-410C-98DC-0E9ADEEF722D}" srcOrd="0" destOrd="0" presId="urn:microsoft.com/office/officeart/2005/8/layout/radial4"/>
    <dgm:cxn modelId="{D41DE839-3190-3144-A031-7F2EBDFB14C1}" type="presOf" srcId="{3B39CBBE-FB7D-4CF4-A4DB-DC87B2D9EE78}" destId="{EA6DC69C-28AB-47D8-8EA2-1342E288217D}" srcOrd="0" destOrd="0" presId="urn:microsoft.com/office/officeart/2005/8/layout/radial4"/>
    <dgm:cxn modelId="{FB057B3D-269D-1149-B7A0-A65266377D74}" type="presOf" srcId="{C427F7EF-8DBA-46EA-BAE2-4C523D318FA7}" destId="{B5B5B04F-8A15-488F-A0C7-BFFB022B3985}" srcOrd="0" destOrd="0" presId="urn:microsoft.com/office/officeart/2005/8/layout/radial4"/>
    <dgm:cxn modelId="{A66FFA3F-6CEF-4683-8BE7-0C995505B17E}" srcId="{E2476FA9-8D64-474C-80BB-E949462E3BB6}" destId="{58704A2E-11F6-46A9-B360-BC8295535DA6}" srcOrd="3" destOrd="0" parTransId="{8B138BA8-9089-488A-B188-0D133245DD72}" sibTransId="{441608A2-B990-4F41-B5D6-8EDA0ADD3EAF}"/>
    <dgm:cxn modelId="{4DCBF94A-E3B4-CE42-B6E4-F3FA175F8933}" type="presOf" srcId="{58704A2E-11F6-46A9-B360-BC8295535DA6}" destId="{DB5A96B8-02E8-4CD2-8DEF-7703456DFB16}" srcOrd="0" destOrd="0" presId="urn:microsoft.com/office/officeart/2005/8/layout/radial4"/>
    <dgm:cxn modelId="{F5615062-E8B7-1F49-8267-14C1E3DCC2C3}" type="presOf" srcId="{FF17DF0D-3F20-48CE-A91B-3BE2C90F0D8E}" destId="{46674E7B-73EF-4D32-B8E9-C682776E9B28}" srcOrd="0" destOrd="0" presId="urn:microsoft.com/office/officeart/2005/8/layout/radial4"/>
    <dgm:cxn modelId="{4C1BFD64-5E3F-4099-ADF2-E6E0CABC7867}" srcId="{E2476FA9-8D64-474C-80BB-E949462E3BB6}" destId="{C01CD57D-70FE-4645-8752-E42D61C511A0}" srcOrd="1" destOrd="0" parTransId="{3B39CBBE-FB7D-4CF4-A4DB-DC87B2D9EE78}" sibTransId="{09F74FB4-F9F5-4BAD-AADA-1D051BB0B315}"/>
    <dgm:cxn modelId="{E1FA0B6A-8B22-F143-876F-7271220F2AB5}" type="presOf" srcId="{39BEB000-E169-4923-8EB5-CE6E99579151}" destId="{C8FB33B3-2B14-423C-93FB-154342021BDE}" srcOrd="0" destOrd="0" presId="urn:microsoft.com/office/officeart/2005/8/layout/radial4"/>
    <dgm:cxn modelId="{B5FA3377-54BB-0642-9929-4E7A435E7907}" type="presOf" srcId="{E8F2DBEB-30E6-495B-B80E-0DD292EB6157}" destId="{694538DD-D977-40A2-B0F5-D2FAB46048D3}" srcOrd="0" destOrd="0" presId="urn:microsoft.com/office/officeart/2005/8/layout/radial4"/>
    <dgm:cxn modelId="{9841EA85-74D8-5641-8A0F-A25B89137E45}" type="presOf" srcId="{90A763CE-5EC9-4480-A1F7-7E0FD896B738}" destId="{234486A1-CAEF-44AD-A27D-4F080F3C6F93}" srcOrd="0" destOrd="0" presId="urn:microsoft.com/office/officeart/2005/8/layout/radial4"/>
    <dgm:cxn modelId="{95FE308E-4FBD-AF4C-A63F-7FF5CAD0ECE4}" type="presOf" srcId="{E2476FA9-8D64-474C-80BB-E949462E3BB6}" destId="{534ED76B-78CA-4E39-BA6F-62D9153B6A59}" srcOrd="0" destOrd="0" presId="urn:microsoft.com/office/officeart/2005/8/layout/radial4"/>
    <dgm:cxn modelId="{0B508A94-2C30-425A-9A3E-9F3E0BD812EB}" srcId="{E2476FA9-8D64-474C-80BB-E949462E3BB6}" destId="{FF17DF0D-3F20-48CE-A91B-3BE2C90F0D8E}" srcOrd="6" destOrd="0" parTransId="{BBC6BF77-298D-461F-B06E-CCE0EC58D0A9}" sibTransId="{1801C937-B465-4304-A852-1D01CB73F44F}"/>
    <dgm:cxn modelId="{F13C1F9E-0282-47C3-880F-AC0D0A7CEE18}" srcId="{E2476FA9-8D64-474C-80BB-E949462E3BB6}" destId="{39BEB000-E169-4923-8EB5-CE6E99579151}" srcOrd="0" destOrd="0" parTransId="{3B83ED5A-875A-4A31-8FCE-79F6D9EC83A8}" sibTransId="{0411F107-A953-498D-971B-B357BE3648E2}"/>
    <dgm:cxn modelId="{B827D9B3-1A28-420E-8FB5-ADD8DB64E76C}" srcId="{E2476FA9-8D64-474C-80BB-E949462E3BB6}" destId="{6D9BFA9A-6A04-42C6-8DCB-44492CD13125}" srcOrd="2" destOrd="0" parTransId="{E8F2DBEB-30E6-495B-B80E-0DD292EB6157}" sibTransId="{ED1424B2-0BE4-4045-8156-FCFA39350558}"/>
    <dgm:cxn modelId="{FD0E52B6-C038-F049-A596-8A2D0A44E93B}" type="presOf" srcId="{A7C8A28E-5B83-4763-A67A-2A88C9C3A835}" destId="{90A4D262-CA08-4720-AE90-8C70AFF17970}" srcOrd="0" destOrd="0" presId="urn:microsoft.com/office/officeart/2005/8/layout/radial4"/>
    <dgm:cxn modelId="{227834BD-04B6-8A4F-9212-E848FF51D093}" type="presOf" srcId="{D476D1B8-C7BA-4EB3-A110-0ED60D9BC3C9}" destId="{D570909A-C61D-475C-932C-C5ABD0E15E98}" srcOrd="0" destOrd="0" presId="urn:microsoft.com/office/officeart/2005/8/layout/radial4"/>
    <dgm:cxn modelId="{350509C7-5267-6546-8C69-98035D6BF5E8}" type="presOf" srcId="{3B83ED5A-875A-4A31-8FCE-79F6D9EC83A8}" destId="{0088FD2B-ED12-44B1-969B-9DA323023A35}" srcOrd="0" destOrd="0" presId="urn:microsoft.com/office/officeart/2005/8/layout/radial4"/>
    <dgm:cxn modelId="{426ED5D6-9DDC-4EB4-8B51-4A1B3FC2E023}" srcId="{D476D1B8-C7BA-4EB3-A110-0ED60D9BC3C9}" destId="{E2476FA9-8D64-474C-80BB-E949462E3BB6}" srcOrd="0" destOrd="0" parTransId="{6EB9E32E-5E19-4EA6-987B-95F5C46E0BC3}" sibTransId="{A546C142-1B85-4716-A517-E5A191D4A746}"/>
    <dgm:cxn modelId="{E39B7CD7-089F-DE43-98DB-787C02ED7614}" type="presOf" srcId="{BBC6BF77-298D-461F-B06E-CCE0EC58D0A9}" destId="{1190C072-EC06-466F-B407-A59195351086}" srcOrd="0" destOrd="0" presId="urn:microsoft.com/office/officeart/2005/8/layout/radial4"/>
    <dgm:cxn modelId="{CFA318F8-CF19-1644-A03F-EFBB4F203984}" type="presOf" srcId="{8B138BA8-9089-488A-B188-0D133245DD72}" destId="{118AE440-B4C7-42C3-AD00-006F1F6A2969}" srcOrd="0" destOrd="0" presId="urn:microsoft.com/office/officeart/2005/8/layout/radial4"/>
    <dgm:cxn modelId="{5B102AFD-2203-3542-949B-96D3381D6D7B}" type="presOf" srcId="{E9BEC7A0-ACE0-4428-BCA8-31DFF7B0AC31}" destId="{8914835F-9EBF-442F-9902-6785A7000615}" srcOrd="0" destOrd="0" presId="urn:microsoft.com/office/officeart/2005/8/layout/radial4"/>
    <dgm:cxn modelId="{5D8E009C-CADF-0D45-8D5B-C58E6F9799A0}" type="presParOf" srcId="{D570909A-C61D-475C-932C-C5ABD0E15E98}" destId="{534ED76B-78CA-4E39-BA6F-62D9153B6A59}" srcOrd="0" destOrd="0" presId="urn:microsoft.com/office/officeart/2005/8/layout/radial4"/>
    <dgm:cxn modelId="{3DF709BA-7C20-B64D-B64E-FC512145CC52}" type="presParOf" srcId="{D570909A-C61D-475C-932C-C5ABD0E15E98}" destId="{0088FD2B-ED12-44B1-969B-9DA323023A35}" srcOrd="1" destOrd="0" presId="urn:microsoft.com/office/officeart/2005/8/layout/radial4"/>
    <dgm:cxn modelId="{5D91A35B-18AD-5442-BF21-97D8794BD5E5}" type="presParOf" srcId="{D570909A-C61D-475C-932C-C5ABD0E15E98}" destId="{C8FB33B3-2B14-423C-93FB-154342021BDE}" srcOrd="2" destOrd="0" presId="urn:microsoft.com/office/officeart/2005/8/layout/radial4"/>
    <dgm:cxn modelId="{5B0DA1A7-5382-E34C-913C-BA59E57C026C}" type="presParOf" srcId="{D570909A-C61D-475C-932C-C5ABD0E15E98}" destId="{EA6DC69C-28AB-47D8-8EA2-1342E288217D}" srcOrd="3" destOrd="0" presId="urn:microsoft.com/office/officeart/2005/8/layout/radial4"/>
    <dgm:cxn modelId="{EF365D02-1154-5742-9B82-8D08EB9D53BA}" type="presParOf" srcId="{D570909A-C61D-475C-932C-C5ABD0E15E98}" destId="{482AB551-4E39-4745-844A-FF17F489E7D4}" srcOrd="4" destOrd="0" presId="urn:microsoft.com/office/officeart/2005/8/layout/radial4"/>
    <dgm:cxn modelId="{2599AFA3-F3A9-C040-A401-F0521A2BDFDB}" type="presParOf" srcId="{D570909A-C61D-475C-932C-C5ABD0E15E98}" destId="{694538DD-D977-40A2-B0F5-D2FAB46048D3}" srcOrd="5" destOrd="0" presId="urn:microsoft.com/office/officeart/2005/8/layout/radial4"/>
    <dgm:cxn modelId="{157FBB7F-13B4-EF40-A91E-1045AE378CFD}" type="presParOf" srcId="{D570909A-C61D-475C-932C-C5ABD0E15E98}" destId="{12B0E479-C04C-410C-98DC-0E9ADEEF722D}" srcOrd="6" destOrd="0" presId="urn:microsoft.com/office/officeart/2005/8/layout/radial4"/>
    <dgm:cxn modelId="{9198CFD3-8BEF-8444-A5FD-56ABF4C18769}" type="presParOf" srcId="{D570909A-C61D-475C-932C-C5ABD0E15E98}" destId="{118AE440-B4C7-42C3-AD00-006F1F6A2969}" srcOrd="7" destOrd="0" presId="urn:microsoft.com/office/officeart/2005/8/layout/radial4"/>
    <dgm:cxn modelId="{EF55F594-AF3E-B64F-AD0A-5461A9E38E2A}" type="presParOf" srcId="{D570909A-C61D-475C-932C-C5ABD0E15E98}" destId="{DB5A96B8-02E8-4CD2-8DEF-7703456DFB16}" srcOrd="8" destOrd="0" presId="urn:microsoft.com/office/officeart/2005/8/layout/radial4"/>
    <dgm:cxn modelId="{19E6F226-831B-7245-8142-5E44D6FAC390}" type="presParOf" srcId="{D570909A-C61D-475C-932C-C5ABD0E15E98}" destId="{B5B5B04F-8A15-488F-A0C7-BFFB022B3985}" srcOrd="9" destOrd="0" presId="urn:microsoft.com/office/officeart/2005/8/layout/radial4"/>
    <dgm:cxn modelId="{AA67B82B-024B-0443-83FC-ECDF433847BB}" type="presParOf" srcId="{D570909A-C61D-475C-932C-C5ABD0E15E98}" destId="{90A4D262-CA08-4720-AE90-8C70AFF17970}" srcOrd="10" destOrd="0" presId="urn:microsoft.com/office/officeart/2005/8/layout/radial4"/>
    <dgm:cxn modelId="{A4C29F93-3127-8D4C-8721-CA64CCF7879B}" type="presParOf" srcId="{D570909A-C61D-475C-932C-C5ABD0E15E98}" destId="{8914835F-9EBF-442F-9902-6785A7000615}" srcOrd="11" destOrd="0" presId="urn:microsoft.com/office/officeart/2005/8/layout/radial4"/>
    <dgm:cxn modelId="{161D9A26-4E80-224A-B5E9-E889B8E20AE9}" type="presParOf" srcId="{D570909A-C61D-475C-932C-C5ABD0E15E98}" destId="{234486A1-CAEF-44AD-A27D-4F080F3C6F93}" srcOrd="12" destOrd="0" presId="urn:microsoft.com/office/officeart/2005/8/layout/radial4"/>
    <dgm:cxn modelId="{A9824C8C-167E-8647-BB4F-6C40C1C8BA79}" type="presParOf" srcId="{D570909A-C61D-475C-932C-C5ABD0E15E98}" destId="{1190C072-EC06-466F-B407-A59195351086}" srcOrd="13" destOrd="0" presId="urn:microsoft.com/office/officeart/2005/8/layout/radial4"/>
    <dgm:cxn modelId="{64773E03-7C2D-D146-A235-84ECAEE4E057}" type="presParOf" srcId="{D570909A-C61D-475C-932C-C5ABD0E15E98}" destId="{46674E7B-73EF-4D32-B8E9-C682776E9B28}" srcOrd="14" destOrd="0" presId="urn:microsoft.com/office/officeart/2005/8/layout/radial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9A416BB-F153-4D5C-8436-A2AE09C721A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1929AD8B-0820-4D26-B73D-13563AD54A13}">
      <dgm:prSet phldrT="[Texte]">
        <dgm:style>
          <a:lnRef idx="1">
            <a:schemeClr val="accent1"/>
          </a:lnRef>
          <a:fillRef idx="3">
            <a:schemeClr val="accent1"/>
          </a:fillRef>
          <a:effectRef idx="2">
            <a:schemeClr val="accent1"/>
          </a:effectRef>
          <a:fontRef idx="minor">
            <a:schemeClr val="lt1"/>
          </a:fontRef>
        </dgm:style>
      </dgm:prSet>
      <dgm:spPr/>
      <dgm:t>
        <a:bodyPr/>
        <a:lstStyle/>
        <a:p>
          <a:r>
            <a:rPr lang="fr-FR" b="1"/>
            <a:t>Gérer le stress</a:t>
          </a:r>
        </a:p>
      </dgm:t>
    </dgm:pt>
    <dgm:pt modelId="{BD95F350-36C1-4ED0-A2DC-2696A1FC1CD0}" type="parTrans" cxnId="{F39785EB-79D7-4217-B2E3-15B24E93DC54}">
      <dgm:prSet/>
      <dgm:spPr/>
      <dgm:t>
        <a:bodyPr/>
        <a:lstStyle/>
        <a:p>
          <a:endParaRPr lang="fr-FR"/>
        </a:p>
      </dgm:t>
    </dgm:pt>
    <dgm:pt modelId="{1277CE89-B2B9-4F22-82B3-1DDE9F4408B3}" type="sibTrans" cxnId="{F39785EB-79D7-4217-B2E3-15B24E93DC54}">
      <dgm:prSet/>
      <dgm:spPr/>
      <dgm:t>
        <a:bodyPr/>
        <a:lstStyle/>
        <a:p>
          <a:endParaRPr lang="fr-FR"/>
        </a:p>
      </dgm:t>
    </dgm:pt>
    <dgm:pt modelId="{A71E2B9D-697F-4F8E-A9C4-BCE8983DAF0C}">
      <dgm:prSet phldrT="[Texte]">
        <dgm:style>
          <a:lnRef idx="1">
            <a:schemeClr val="accent3"/>
          </a:lnRef>
          <a:fillRef idx="3">
            <a:schemeClr val="accent3"/>
          </a:fillRef>
          <a:effectRef idx="2">
            <a:schemeClr val="accent3"/>
          </a:effectRef>
          <a:fontRef idx="minor">
            <a:schemeClr val="lt1"/>
          </a:fontRef>
        </dgm:style>
      </dgm:prSet>
      <dgm:spPr/>
      <dgm:t>
        <a:bodyPr/>
        <a:lstStyle/>
        <a:p>
          <a:r>
            <a:rPr lang="fr-FR" b="1"/>
            <a:t>Mieux dormir</a:t>
          </a:r>
        </a:p>
      </dgm:t>
    </dgm:pt>
    <dgm:pt modelId="{0E1C7443-3DAD-4C1F-A678-3507FC9A36A0}" type="parTrans" cxnId="{91348CF4-9F18-483A-9155-85E1A374E380}">
      <dgm:prSet/>
      <dgm:spPr/>
      <dgm:t>
        <a:bodyPr/>
        <a:lstStyle/>
        <a:p>
          <a:endParaRPr lang="fr-FR"/>
        </a:p>
      </dgm:t>
    </dgm:pt>
    <dgm:pt modelId="{B567933E-C1A7-4675-8444-3B18533E8335}" type="sibTrans" cxnId="{91348CF4-9F18-483A-9155-85E1A374E380}">
      <dgm:prSet/>
      <dgm:spPr/>
      <dgm:t>
        <a:bodyPr/>
        <a:lstStyle/>
        <a:p>
          <a:endParaRPr lang="fr-FR"/>
        </a:p>
      </dgm:t>
    </dgm:pt>
    <dgm:pt modelId="{09D16E2D-BA66-4FAF-AD3C-AACDC85F19C2}">
      <dgm:prSet phldrT="[Texte]">
        <dgm:style>
          <a:lnRef idx="1">
            <a:schemeClr val="accent6"/>
          </a:lnRef>
          <a:fillRef idx="3">
            <a:schemeClr val="accent6"/>
          </a:fillRef>
          <a:effectRef idx="2">
            <a:schemeClr val="accent6"/>
          </a:effectRef>
          <a:fontRef idx="minor">
            <a:schemeClr val="lt1"/>
          </a:fontRef>
        </dgm:style>
      </dgm:prSet>
      <dgm:spPr/>
      <dgm:t>
        <a:bodyPr/>
        <a:lstStyle/>
        <a:p>
          <a:r>
            <a:rPr lang="fr-FR" b="1"/>
            <a:t>Stimuler la concentration</a:t>
          </a:r>
        </a:p>
      </dgm:t>
    </dgm:pt>
    <dgm:pt modelId="{70A92B0F-596D-4A9F-BC3F-8C5E4C859A85}" type="parTrans" cxnId="{4F890724-6225-4C47-85AF-54EFAEED8412}">
      <dgm:prSet/>
      <dgm:spPr/>
      <dgm:t>
        <a:bodyPr/>
        <a:lstStyle/>
        <a:p>
          <a:endParaRPr lang="fr-FR"/>
        </a:p>
      </dgm:t>
    </dgm:pt>
    <dgm:pt modelId="{4F8CBF99-9B59-4FF4-B5CA-995F80565612}" type="sibTrans" cxnId="{4F890724-6225-4C47-85AF-54EFAEED8412}">
      <dgm:prSet/>
      <dgm:spPr/>
      <dgm:t>
        <a:bodyPr/>
        <a:lstStyle/>
        <a:p>
          <a:endParaRPr lang="fr-FR"/>
        </a:p>
      </dgm:t>
    </dgm:pt>
    <dgm:pt modelId="{E6044EF5-19F1-4A51-827D-A9E62F3C8686}">
      <dgm:prSet phldrT="[Texte]">
        <dgm:style>
          <a:lnRef idx="1">
            <a:schemeClr val="accent4"/>
          </a:lnRef>
          <a:fillRef idx="3">
            <a:schemeClr val="accent4"/>
          </a:fillRef>
          <a:effectRef idx="2">
            <a:schemeClr val="accent4"/>
          </a:effectRef>
          <a:fontRef idx="minor">
            <a:schemeClr val="lt1"/>
          </a:fontRef>
        </dgm:style>
      </dgm:prSet>
      <dgm:spPr/>
      <dgm:t>
        <a:bodyPr/>
        <a:lstStyle/>
        <a:p>
          <a:r>
            <a:rPr lang="fr-FR" b="1"/>
            <a:t>Activer la pensée positive</a:t>
          </a:r>
        </a:p>
      </dgm:t>
    </dgm:pt>
    <dgm:pt modelId="{F2DBADB3-A3A5-454D-B867-82E1228998F7}" type="parTrans" cxnId="{8B82795C-261E-41EE-9319-12DC3E2B67BE}">
      <dgm:prSet/>
      <dgm:spPr/>
      <dgm:t>
        <a:bodyPr/>
        <a:lstStyle/>
        <a:p>
          <a:endParaRPr lang="fr-FR"/>
        </a:p>
      </dgm:t>
    </dgm:pt>
    <dgm:pt modelId="{8684C181-5833-4252-BA32-38DB59C1A99A}" type="sibTrans" cxnId="{8B82795C-261E-41EE-9319-12DC3E2B67BE}">
      <dgm:prSet/>
      <dgm:spPr/>
      <dgm:t>
        <a:bodyPr/>
        <a:lstStyle/>
        <a:p>
          <a:endParaRPr lang="fr-FR"/>
        </a:p>
      </dgm:t>
    </dgm:pt>
    <dgm:pt modelId="{8588D9F2-6DC7-4FD4-9531-A74026994178}">
      <dgm:prSet phldrT="[Texte]">
        <dgm:style>
          <a:lnRef idx="1">
            <a:schemeClr val="accent2"/>
          </a:lnRef>
          <a:fillRef idx="3">
            <a:schemeClr val="accent2"/>
          </a:fillRef>
          <a:effectRef idx="2">
            <a:schemeClr val="accent2"/>
          </a:effectRef>
          <a:fontRef idx="minor">
            <a:schemeClr val="lt1"/>
          </a:fontRef>
        </dgm:style>
      </dgm:prSet>
      <dgm:spPr/>
      <dgm:t>
        <a:bodyPr/>
        <a:lstStyle/>
        <a:p>
          <a:r>
            <a:rPr lang="fr-FR" b="1"/>
            <a:t>Renforcer la confiance en soi</a:t>
          </a:r>
        </a:p>
      </dgm:t>
    </dgm:pt>
    <dgm:pt modelId="{B8883099-E9D0-406A-83F9-3873E69049EA}" type="parTrans" cxnId="{F16D956E-67B9-4863-AAD0-787700F2AECF}">
      <dgm:prSet/>
      <dgm:spPr/>
      <dgm:t>
        <a:bodyPr/>
        <a:lstStyle/>
        <a:p>
          <a:endParaRPr lang="fr-FR"/>
        </a:p>
      </dgm:t>
    </dgm:pt>
    <dgm:pt modelId="{FB06EF3C-D9D8-496D-9426-2BBBF0B3FA77}" type="sibTrans" cxnId="{F16D956E-67B9-4863-AAD0-787700F2AECF}">
      <dgm:prSet/>
      <dgm:spPr/>
      <dgm:t>
        <a:bodyPr/>
        <a:lstStyle/>
        <a:p>
          <a:endParaRPr lang="fr-FR"/>
        </a:p>
      </dgm:t>
    </dgm:pt>
    <dgm:pt modelId="{EC1BCD16-2539-4EEE-B82B-1D7CDE1AC60D}">
      <dgm:prSet>
        <dgm:style>
          <a:lnRef idx="1">
            <a:schemeClr val="accent1"/>
          </a:lnRef>
          <a:fillRef idx="3">
            <a:schemeClr val="accent1"/>
          </a:fillRef>
          <a:effectRef idx="2">
            <a:schemeClr val="accent1"/>
          </a:effectRef>
          <a:fontRef idx="minor">
            <a:schemeClr val="lt1"/>
          </a:fontRef>
        </dgm:style>
      </dgm:prSet>
      <dgm:spPr/>
      <dgm:t>
        <a:bodyPr/>
        <a:lstStyle/>
        <a:p>
          <a:r>
            <a:rPr lang="fr-FR" b="1">
              <a:solidFill>
                <a:schemeClr val="bg1"/>
              </a:solidFill>
            </a:rPr>
            <a:t>Libérer les tensions</a:t>
          </a:r>
        </a:p>
      </dgm:t>
    </dgm:pt>
    <dgm:pt modelId="{DD698882-85F0-4DE7-B2FC-DC47A6615B08}" type="sibTrans" cxnId="{38A4CB8C-8FFC-455C-AADD-2D99E8E1B543}">
      <dgm:prSet/>
      <dgm:spPr/>
      <dgm:t>
        <a:bodyPr/>
        <a:lstStyle/>
        <a:p>
          <a:endParaRPr lang="fr-FR"/>
        </a:p>
      </dgm:t>
    </dgm:pt>
    <dgm:pt modelId="{84A78D07-F657-417C-A4D0-C9BF2292C2F1}" type="parTrans" cxnId="{38A4CB8C-8FFC-455C-AADD-2D99E8E1B543}">
      <dgm:prSet/>
      <dgm:spPr/>
      <dgm:t>
        <a:bodyPr/>
        <a:lstStyle/>
        <a:p>
          <a:endParaRPr lang="fr-FR"/>
        </a:p>
      </dgm:t>
    </dgm:pt>
    <dgm:pt modelId="{FE1BFD93-ADE8-44E1-A481-03F6878F979C}" type="pres">
      <dgm:prSet presAssocID="{09A416BB-F153-4D5C-8436-A2AE09C721A0}" presName="diagram" presStyleCnt="0">
        <dgm:presLayoutVars>
          <dgm:dir/>
          <dgm:resizeHandles val="exact"/>
        </dgm:presLayoutVars>
      </dgm:prSet>
      <dgm:spPr/>
    </dgm:pt>
    <dgm:pt modelId="{A163EC46-1877-41C7-BE30-AFD3F30267BC}" type="pres">
      <dgm:prSet presAssocID="{1929AD8B-0820-4D26-B73D-13563AD54A13}" presName="node" presStyleLbl="node1" presStyleIdx="0" presStyleCnt="6">
        <dgm:presLayoutVars>
          <dgm:bulletEnabled val="1"/>
        </dgm:presLayoutVars>
      </dgm:prSet>
      <dgm:spPr/>
    </dgm:pt>
    <dgm:pt modelId="{BA99C655-FB7A-4A8E-A633-2ABE5A7B1F4A}" type="pres">
      <dgm:prSet presAssocID="{1277CE89-B2B9-4F22-82B3-1DDE9F4408B3}" presName="sibTrans" presStyleCnt="0"/>
      <dgm:spPr/>
    </dgm:pt>
    <dgm:pt modelId="{FE909E69-CFA3-4D81-8F3D-DDDC056598C7}" type="pres">
      <dgm:prSet presAssocID="{A71E2B9D-697F-4F8E-A9C4-BCE8983DAF0C}" presName="node" presStyleLbl="node1" presStyleIdx="1" presStyleCnt="6">
        <dgm:presLayoutVars>
          <dgm:bulletEnabled val="1"/>
        </dgm:presLayoutVars>
      </dgm:prSet>
      <dgm:spPr/>
    </dgm:pt>
    <dgm:pt modelId="{1F659BD8-DAB5-44E4-B18C-79B94E3CD97B}" type="pres">
      <dgm:prSet presAssocID="{B567933E-C1A7-4675-8444-3B18533E8335}" presName="sibTrans" presStyleCnt="0"/>
      <dgm:spPr/>
    </dgm:pt>
    <dgm:pt modelId="{B49271D5-310E-478D-9A49-D60E303217CA}" type="pres">
      <dgm:prSet presAssocID="{09D16E2D-BA66-4FAF-AD3C-AACDC85F19C2}" presName="node" presStyleLbl="node1" presStyleIdx="2" presStyleCnt="6">
        <dgm:presLayoutVars>
          <dgm:bulletEnabled val="1"/>
        </dgm:presLayoutVars>
      </dgm:prSet>
      <dgm:spPr/>
    </dgm:pt>
    <dgm:pt modelId="{070B4023-2907-4059-816F-B638D6678410}" type="pres">
      <dgm:prSet presAssocID="{4F8CBF99-9B59-4FF4-B5CA-995F80565612}" presName="sibTrans" presStyleCnt="0"/>
      <dgm:spPr/>
    </dgm:pt>
    <dgm:pt modelId="{49AD014C-654F-4825-B733-64A177817B4C}" type="pres">
      <dgm:prSet presAssocID="{E6044EF5-19F1-4A51-827D-A9E62F3C8686}" presName="node" presStyleLbl="node1" presStyleIdx="3" presStyleCnt="6">
        <dgm:presLayoutVars>
          <dgm:bulletEnabled val="1"/>
        </dgm:presLayoutVars>
      </dgm:prSet>
      <dgm:spPr/>
    </dgm:pt>
    <dgm:pt modelId="{1DB108E5-E9CE-4068-9B33-430FE81CCA81}" type="pres">
      <dgm:prSet presAssocID="{8684C181-5833-4252-BA32-38DB59C1A99A}" presName="sibTrans" presStyleCnt="0"/>
      <dgm:spPr/>
    </dgm:pt>
    <dgm:pt modelId="{2DA265DC-FA67-4439-960C-7F18BE1B2EB4}" type="pres">
      <dgm:prSet presAssocID="{EC1BCD16-2539-4EEE-B82B-1D7CDE1AC60D}" presName="node" presStyleLbl="node1" presStyleIdx="4" presStyleCnt="6" custLinFactNeighborX="-399" custLinFactNeighborY="1038">
        <dgm:presLayoutVars>
          <dgm:bulletEnabled val="1"/>
        </dgm:presLayoutVars>
      </dgm:prSet>
      <dgm:spPr/>
    </dgm:pt>
    <dgm:pt modelId="{D1BADEF7-EF67-4798-B260-B5764BE36F04}" type="pres">
      <dgm:prSet presAssocID="{DD698882-85F0-4DE7-B2FC-DC47A6615B08}" presName="sibTrans" presStyleCnt="0"/>
      <dgm:spPr/>
    </dgm:pt>
    <dgm:pt modelId="{4A7EEF90-3887-415E-9B4F-F26D167E4088}" type="pres">
      <dgm:prSet presAssocID="{8588D9F2-6DC7-4FD4-9531-A74026994178}" presName="node" presStyleLbl="node1" presStyleIdx="5" presStyleCnt="6">
        <dgm:presLayoutVars>
          <dgm:bulletEnabled val="1"/>
        </dgm:presLayoutVars>
      </dgm:prSet>
      <dgm:spPr/>
    </dgm:pt>
  </dgm:ptLst>
  <dgm:cxnLst>
    <dgm:cxn modelId="{6D295802-2BBB-464D-B075-E19475686D06}" type="presOf" srcId="{8588D9F2-6DC7-4FD4-9531-A74026994178}" destId="{4A7EEF90-3887-415E-9B4F-F26D167E4088}" srcOrd="0" destOrd="0" presId="urn:microsoft.com/office/officeart/2005/8/layout/default"/>
    <dgm:cxn modelId="{4F890724-6225-4C47-85AF-54EFAEED8412}" srcId="{09A416BB-F153-4D5C-8436-A2AE09C721A0}" destId="{09D16E2D-BA66-4FAF-AD3C-AACDC85F19C2}" srcOrd="2" destOrd="0" parTransId="{70A92B0F-596D-4A9F-BC3F-8C5E4C859A85}" sibTransId="{4F8CBF99-9B59-4FF4-B5CA-995F80565612}"/>
    <dgm:cxn modelId="{8B82795C-261E-41EE-9319-12DC3E2B67BE}" srcId="{09A416BB-F153-4D5C-8436-A2AE09C721A0}" destId="{E6044EF5-19F1-4A51-827D-A9E62F3C8686}" srcOrd="3" destOrd="0" parTransId="{F2DBADB3-A3A5-454D-B867-82E1228998F7}" sibTransId="{8684C181-5833-4252-BA32-38DB59C1A99A}"/>
    <dgm:cxn modelId="{B7302963-3992-C041-A272-1687C4F551A4}" type="presOf" srcId="{EC1BCD16-2539-4EEE-B82B-1D7CDE1AC60D}" destId="{2DA265DC-FA67-4439-960C-7F18BE1B2EB4}" srcOrd="0" destOrd="0" presId="urn:microsoft.com/office/officeart/2005/8/layout/default"/>
    <dgm:cxn modelId="{7273F868-AB32-D449-B083-5DB939318096}" type="presOf" srcId="{E6044EF5-19F1-4A51-827D-A9E62F3C8686}" destId="{49AD014C-654F-4825-B733-64A177817B4C}" srcOrd="0" destOrd="0" presId="urn:microsoft.com/office/officeart/2005/8/layout/default"/>
    <dgm:cxn modelId="{8CF7966C-EDED-174C-8631-8628DFC34534}" type="presOf" srcId="{09A416BB-F153-4D5C-8436-A2AE09C721A0}" destId="{FE1BFD93-ADE8-44E1-A481-03F6878F979C}" srcOrd="0" destOrd="0" presId="urn:microsoft.com/office/officeart/2005/8/layout/default"/>
    <dgm:cxn modelId="{F16D956E-67B9-4863-AAD0-787700F2AECF}" srcId="{09A416BB-F153-4D5C-8436-A2AE09C721A0}" destId="{8588D9F2-6DC7-4FD4-9531-A74026994178}" srcOrd="5" destOrd="0" parTransId="{B8883099-E9D0-406A-83F9-3873E69049EA}" sibTransId="{FB06EF3C-D9D8-496D-9426-2BBBF0B3FA77}"/>
    <dgm:cxn modelId="{999F9F6F-0B53-7744-898C-C9142CA07004}" type="presOf" srcId="{A71E2B9D-697F-4F8E-A9C4-BCE8983DAF0C}" destId="{FE909E69-CFA3-4D81-8F3D-DDDC056598C7}" srcOrd="0" destOrd="0" presId="urn:microsoft.com/office/officeart/2005/8/layout/default"/>
    <dgm:cxn modelId="{399B4C70-A2A3-1A40-AB14-AF4316E14039}" type="presOf" srcId="{09D16E2D-BA66-4FAF-AD3C-AACDC85F19C2}" destId="{B49271D5-310E-478D-9A49-D60E303217CA}" srcOrd="0" destOrd="0" presId="urn:microsoft.com/office/officeart/2005/8/layout/default"/>
    <dgm:cxn modelId="{38A4CB8C-8FFC-455C-AADD-2D99E8E1B543}" srcId="{09A416BB-F153-4D5C-8436-A2AE09C721A0}" destId="{EC1BCD16-2539-4EEE-B82B-1D7CDE1AC60D}" srcOrd="4" destOrd="0" parTransId="{84A78D07-F657-417C-A4D0-C9BF2292C2F1}" sibTransId="{DD698882-85F0-4DE7-B2FC-DC47A6615B08}"/>
    <dgm:cxn modelId="{F39785EB-79D7-4217-B2E3-15B24E93DC54}" srcId="{09A416BB-F153-4D5C-8436-A2AE09C721A0}" destId="{1929AD8B-0820-4D26-B73D-13563AD54A13}" srcOrd="0" destOrd="0" parTransId="{BD95F350-36C1-4ED0-A2DC-2696A1FC1CD0}" sibTransId="{1277CE89-B2B9-4F22-82B3-1DDE9F4408B3}"/>
    <dgm:cxn modelId="{B6810FEE-01FE-A640-9197-F23E748A43C5}" type="presOf" srcId="{1929AD8B-0820-4D26-B73D-13563AD54A13}" destId="{A163EC46-1877-41C7-BE30-AFD3F30267BC}" srcOrd="0" destOrd="0" presId="urn:microsoft.com/office/officeart/2005/8/layout/default"/>
    <dgm:cxn modelId="{91348CF4-9F18-483A-9155-85E1A374E380}" srcId="{09A416BB-F153-4D5C-8436-A2AE09C721A0}" destId="{A71E2B9D-697F-4F8E-A9C4-BCE8983DAF0C}" srcOrd="1" destOrd="0" parTransId="{0E1C7443-3DAD-4C1F-A678-3507FC9A36A0}" sibTransId="{B567933E-C1A7-4675-8444-3B18533E8335}"/>
    <dgm:cxn modelId="{D00E9934-8B95-224E-A847-B38FFD101258}" type="presParOf" srcId="{FE1BFD93-ADE8-44E1-A481-03F6878F979C}" destId="{A163EC46-1877-41C7-BE30-AFD3F30267BC}" srcOrd="0" destOrd="0" presId="urn:microsoft.com/office/officeart/2005/8/layout/default"/>
    <dgm:cxn modelId="{09F6019F-59C0-2C4B-987C-A83E66FDD9AD}" type="presParOf" srcId="{FE1BFD93-ADE8-44E1-A481-03F6878F979C}" destId="{BA99C655-FB7A-4A8E-A633-2ABE5A7B1F4A}" srcOrd="1" destOrd="0" presId="urn:microsoft.com/office/officeart/2005/8/layout/default"/>
    <dgm:cxn modelId="{8D3A966A-CEC7-3549-9A10-2BB48DE6CC79}" type="presParOf" srcId="{FE1BFD93-ADE8-44E1-A481-03F6878F979C}" destId="{FE909E69-CFA3-4D81-8F3D-DDDC056598C7}" srcOrd="2" destOrd="0" presId="urn:microsoft.com/office/officeart/2005/8/layout/default"/>
    <dgm:cxn modelId="{597E4C06-84AF-9C43-A1DC-17EEE16DB631}" type="presParOf" srcId="{FE1BFD93-ADE8-44E1-A481-03F6878F979C}" destId="{1F659BD8-DAB5-44E4-B18C-79B94E3CD97B}" srcOrd="3" destOrd="0" presId="urn:microsoft.com/office/officeart/2005/8/layout/default"/>
    <dgm:cxn modelId="{2B2E304F-AF13-BD46-9EB7-4CF38BCB3923}" type="presParOf" srcId="{FE1BFD93-ADE8-44E1-A481-03F6878F979C}" destId="{B49271D5-310E-478D-9A49-D60E303217CA}" srcOrd="4" destOrd="0" presId="urn:microsoft.com/office/officeart/2005/8/layout/default"/>
    <dgm:cxn modelId="{70383245-9DA3-4B49-9CDA-DA9B5B6574FE}" type="presParOf" srcId="{FE1BFD93-ADE8-44E1-A481-03F6878F979C}" destId="{070B4023-2907-4059-816F-B638D6678410}" srcOrd="5" destOrd="0" presId="urn:microsoft.com/office/officeart/2005/8/layout/default"/>
    <dgm:cxn modelId="{253510F2-2BD2-444E-BF66-156D58FE75E4}" type="presParOf" srcId="{FE1BFD93-ADE8-44E1-A481-03F6878F979C}" destId="{49AD014C-654F-4825-B733-64A177817B4C}" srcOrd="6" destOrd="0" presId="urn:microsoft.com/office/officeart/2005/8/layout/default"/>
    <dgm:cxn modelId="{148C9A21-A874-F740-BF05-9A7937801AC1}" type="presParOf" srcId="{FE1BFD93-ADE8-44E1-A481-03F6878F979C}" destId="{1DB108E5-E9CE-4068-9B33-430FE81CCA81}" srcOrd="7" destOrd="0" presId="urn:microsoft.com/office/officeart/2005/8/layout/default"/>
    <dgm:cxn modelId="{C8276B08-3812-DD4C-A011-7BD8DFC7C7CF}" type="presParOf" srcId="{FE1BFD93-ADE8-44E1-A481-03F6878F979C}" destId="{2DA265DC-FA67-4439-960C-7F18BE1B2EB4}" srcOrd="8" destOrd="0" presId="urn:microsoft.com/office/officeart/2005/8/layout/default"/>
    <dgm:cxn modelId="{913585CA-6254-FC47-8659-B1CE64B8F754}" type="presParOf" srcId="{FE1BFD93-ADE8-44E1-A481-03F6878F979C}" destId="{D1BADEF7-EF67-4798-B260-B5764BE36F04}" srcOrd="9" destOrd="0" presId="urn:microsoft.com/office/officeart/2005/8/layout/default"/>
    <dgm:cxn modelId="{9484CDE4-4509-F048-81F7-F71B3A30B8C2}" type="presParOf" srcId="{FE1BFD93-ADE8-44E1-A481-03F6878F979C}" destId="{4A7EEF90-3887-415E-9B4F-F26D167E408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C14E1B-BF3E-4ED4-B32C-C8D63E91D9FA}" type="doc">
      <dgm:prSet loTypeId="urn:microsoft.com/office/officeart/2005/8/layout/default#3" loCatId="list" qsTypeId="urn:microsoft.com/office/officeart/2005/8/quickstyle/simple1" qsCatId="simple" csTypeId="urn:microsoft.com/office/officeart/2005/8/colors/accent1_2" csCatId="accent1" phldr="1"/>
      <dgm:spPr/>
      <dgm:t>
        <a:bodyPr/>
        <a:lstStyle/>
        <a:p>
          <a:endParaRPr lang="fr-FR"/>
        </a:p>
      </dgm:t>
    </dgm:pt>
    <dgm:pt modelId="{5ED195B7-1D35-4E08-A3BD-535DBA71CBCA}">
      <dgm:prSet phldrT="[Texte]">
        <dgm:style>
          <a:lnRef idx="3">
            <a:schemeClr val="lt1"/>
          </a:lnRef>
          <a:fillRef idx="1">
            <a:schemeClr val="accent1"/>
          </a:fillRef>
          <a:effectRef idx="1">
            <a:schemeClr val="accent1"/>
          </a:effectRef>
          <a:fontRef idx="minor">
            <a:schemeClr val="lt1"/>
          </a:fontRef>
        </dgm:style>
      </dgm:prSet>
      <dgm:spPr/>
      <dgm:t>
        <a:bodyPr/>
        <a:lstStyle/>
        <a:p>
          <a:r>
            <a:rPr lang="fr-FR" b="1">
              <a:solidFill>
                <a:schemeClr val="bg1"/>
              </a:solidFill>
              <a:latin typeface="Century Gothic" panose="020B0502020202020204" pitchFamily="34" charset="0"/>
            </a:rPr>
            <a:t>Gestion du stress :  enfants, adultes, séniors</a:t>
          </a:r>
        </a:p>
      </dgm:t>
    </dgm:pt>
    <dgm:pt modelId="{1A564EE1-7031-4185-8BEF-F4021CD2BEFF}" type="parTrans" cxnId="{E7F3AF62-ACD2-405C-A8DC-291EE76A619E}">
      <dgm:prSet/>
      <dgm:spPr/>
      <dgm:t>
        <a:bodyPr/>
        <a:lstStyle/>
        <a:p>
          <a:endParaRPr lang="fr-FR"/>
        </a:p>
      </dgm:t>
    </dgm:pt>
    <dgm:pt modelId="{2A8A7E96-321E-482A-B3C7-7124716D9B26}" type="sibTrans" cxnId="{E7F3AF62-ACD2-405C-A8DC-291EE76A619E}">
      <dgm:prSet/>
      <dgm:spPr/>
      <dgm:t>
        <a:bodyPr/>
        <a:lstStyle/>
        <a:p>
          <a:endParaRPr lang="fr-FR"/>
        </a:p>
      </dgm:t>
    </dgm:pt>
    <dgm:pt modelId="{B943ACE0-0EAC-4914-B87E-8328E844E1D4}">
      <dgm:prSet phldrT="[Texte]">
        <dgm:style>
          <a:lnRef idx="3">
            <a:schemeClr val="lt1"/>
          </a:lnRef>
          <a:fillRef idx="1">
            <a:schemeClr val="accent1"/>
          </a:fillRef>
          <a:effectRef idx="1">
            <a:schemeClr val="accent1"/>
          </a:effectRef>
          <a:fontRef idx="minor">
            <a:schemeClr val="lt1"/>
          </a:fontRef>
        </dgm:style>
      </dgm:prSet>
      <dgm:spPr>
        <a:solidFill>
          <a:schemeClr val="accent1">
            <a:lumMod val="60000"/>
            <a:lumOff val="40000"/>
          </a:schemeClr>
        </a:solidFill>
      </dgm:spPr>
      <dgm:t>
        <a:bodyPr/>
        <a:lstStyle/>
        <a:p>
          <a:r>
            <a:rPr lang="fr-FR" b="1">
              <a:solidFill>
                <a:schemeClr val="tx1"/>
              </a:solidFill>
              <a:latin typeface="Century Gothic" panose="020B0502020202020204" pitchFamily="34" charset="0"/>
            </a:rPr>
            <a:t>Préparation Mentale : Examens, accouchement, compétitions, entretiens</a:t>
          </a:r>
        </a:p>
      </dgm:t>
    </dgm:pt>
    <dgm:pt modelId="{2D5FCBB1-0BB5-4099-BFD6-0E4D9128D6A4}" type="parTrans" cxnId="{5A38C8D4-D8DA-43B5-88FA-FC55CA9B5BE4}">
      <dgm:prSet/>
      <dgm:spPr/>
      <dgm:t>
        <a:bodyPr/>
        <a:lstStyle/>
        <a:p>
          <a:endParaRPr lang="fr-FR"/>
        </a:p>
      </dgm:t>
    </dgm:pt>
    <dgm:pt modelId="{849798F7-DDC9-43A5-BB61-13069C378A8E}" type="sibTrans" cxnId="{5A38C8D4-D8DA-43B5-88FA-FC55CA9B5BE4}">
      <dgm:prSet/>
      <dgm:spPr/>
      <dgm:t>
        <a:bodyPr/>
        <a:lstStyle/>
        <a:p>
          <a:endParaRPr lang="fr-FR"/>
        </a:p>
      </dgm:t>
    </dgm:pt>
    <dgm:pt modelId="{A36FF48E-0EF8-40FF-B2ED-CEE3BC5CD138}">
      <dgm:prSet phldrT="[Texte]">
        <dgm:style>
          <a:lnRef idx="3">
            <a:schemeClr val="lt1"/>
          </a:lnRef>
          <a:fillRef idx="1">
            <a:schemeClr val="accent1"/>
          </a:fillRef>
          <a:effectRef idx="1">
            <a:schemeClr val="accent1"/>
          </a:effectRef>
          <a:fontRef idx="minor">
            <a:schemeClr val="lt1"/>
          </a:fontRef>
        </dgm:style>
      </dgm:prSet>
      <dgm:spPr>
        <a:solidFill>
          <a:schemeClr val="accent1">
            <a:lumMod val="60000"/>
            <a:lumOff val="40000"/>
          </a:schemeClr>
        </a:solidFill>
      </dgm:spPr>
      <dgm:t>
        <a:bodyPr/>
        <a:lstStyle/>
        <a:p>
          <a:r>
            <a:rPr lang="fr-FR" b="1">
              <a:solidFill>
                <a:schemeClr val="tx1"/>
              </a:solidFill>
              <a:latin typeface="Century Gothic" panose="020B0502020202020204" pitchFamily="34" charset="0"/>
            </a:rPr>
            <a:t>Gestion de la douleur : Migraine, dos, douleurs chroniques, etc</a:t>
          </a:r>
          <a:r>
            <a:rPr lang="fr-FR">
              <a:solidFill>
                <a:schemeClr val="tx1"/>
              </a:solidFill>
              <a:latin typeface="Century Gothic" panose="020B0502020202020204" pitchFamily="34" charset="0"/>
            </a:rPr>
            <a:t>.</a:t>
          </a:r>
        </a:p>
      </dgm:t>
    </dgm:pt>
    <dgm:pt modelId="{896CBB56-B410-46A9-95B7-81A83FB7F1D3}" type="parTrans" cxnId="{75942000-FAA9-4271-BFCE-D71D54A63399}">
      <dgm:prSet/>
      <dgm:spPr/>
      <dgm:t>
        <a:bodyPr/>
        <a:lstStyle/>
        <a:p>
          <a:endParaRPr lang="fr-FR"/>
        </a:p>
      </dgm:t>
    </dgm:pt>
    <dgm:pt modelId="{802E6DAA-58FD-4D8B-BECF-056B46C4792D}" type="sibTrans" cxnId="{75942000-FAA9-4271-BFCE-D71D54A63399}">
      <dgm:prSet/>
      <dgm:spPr/>
      <dgm:t>
        <a:bodyPr/>
        <a:lstStyle/>
        <a:p>
          <a:endParaRPr lang="fr-FR"/>
        </a:p>
      </dgm:t>
    </dgm:pt>
    <dgm:pt modelId="{3BAD3606-C7EB-4C75-AC76-951F8C06F07E}">
      <dgm:prSet phldrT="[Texte]">
        <dgm:style>
          <a:lnRef idx="3">
            <a:schemeClr val="lt1"/>
          </a:lnRef>
          <a:fillRef idx="1">
            <a:schemeClr val="accent2"/>
          </a:fillRef>
          <a:effectRef idx="1">
            <a:schemeClr val="accent2"/>
          </a:effectRef>
          <a:fontRef idx="minor">
            <a:schemeClr val="lt1"/>
          </a:fontRef>
        </dgm:style>
      </dgm:prSet>
      <dgm:spPr/>
      <dgm:t>
        <a:bodyPr/>
        <a:lstStyle/>
        <a:p>
          <a:r>
            <a:rPr lang="fr-FR" b="1">
              <a:solidFill>
                <a:schemeClr val="bg1"/>
              </a:solidFill>
              <a:latin typeface="Century Gothic" panose="020B0502020202020204" pitchFamily="34" charset="0"/>
            </a:rPr>
            <a:t>Troubles du sommeil, insomnies</a:t>
          </a:r>
        </a:p>
      </dgm:t>
    </dgm:pt>
    <dgm:pt modelId="{6EB50195-BFEB-40B6-BC33-6AB6F33F99D8}" type="parTrans" cxnId="{E0AE3112-8850-4BBB-BB83-4D3B76E5DB25}">
      <dgm:prSet/>
      <dgm:spPr/>
      <dgm:t>
        <a:bodyPr/>
        <a:lstStyle/>
        <a:p>
          <a:endParaRPr lang="fr-FR"/>
        </a:p>
      </dgm:t>
    </dgm:pt>
    <dgm:pt modelId="{EC8213EF-B392-4296-8499-6FCF327B36D0}" type="sibTrans" cxnId="{E0AE3112-8850-4BBB-BB83-4D3B76E5DB25}">
      <dgm:prSet/>
      <dgm:spPr/>
      <dgm:t>
        <a:bodyPr/>
        <a:lstStyle/>
        <a:p>
          <a:endParaRPr lang="fr-FR"/>
        </a:p>
      </dgm:t>
    </dgm:pt>
    <dgm:pt modelId="{38D7F886-F5AF-4616-9C58-FA5C6E0D95C9}">
      <dgm:prSet phldrT="[Texte]">
        <dgm:style>
          <a:lnRef idx="3">
            <a:schemeClr val="lt1"/>
          </a:lnRef>
          <a:fillRef idx="1">
            <a:schemeClr val="accent3"/>
          </a:fillRef>
          <a:effectRef idx="1">
            <a:schemeClr val="accent3"/>
          </a:effectRef>
          <a:fontRef idx="minor">
            <a:schemeClr val="lt1"/>
          </a:fontRef>
        </dgm:style>
      </dgm:prSet>
      <dgm:spPr>
        <a:solidFill>
          <a:schemeClr val="accent1">
            <a:lumMod val="20000"/>
            <a:lumOff val="80000"/>
          </a:schemeClr>
        </a:solidFill>
      </dgm:spPr>
      <dgm:t>
        <a:bodyPr/>
        <a:lstStyle/>
        <a:p>
          <a:r>
            <a:rPr lang="fr-FR" b="1">
              <a:solidFill>
                <a:schemeClr val="tx1"/>
              </a:solidFill>
              <a:latin typeface="Century Gothic" panose="020B0502020202020204" pitchFamily="34" charset="0"/>
            </a:rPr>
            <a:t>Concentration, mémorisation</a:t>
          </a:r>
        </a:p>
      </dgm:t>
    </dgm:pt>
    <dgm:pt modelId="{9DD6BF60-66C6-4067-B272-DBCAE99D7E68}" type="parTrans" cxnId="{816BFD5C-8723-4197-B9FB-68AF47BCD53C}">
      <dgm:prSet/>
      <dgm:spPr/>
      <dgm:t>
        <a:bodyPr/>
        <a:lstStyle/>
        <a:p>
          <a:endParaRPr lang="fr-FR"/>
        </a:p>
      </dgm:t>
    </dgm:pt>
    <dgm:pt modelId="{CB3EF3C6-1E84-480F-A4FF-80F484E575D2}" type="sibTrans" cxnId="{816BFD5C-8723-4197-B9FB-68AF47BCD53C}">
      <dgm:prSet/>
      <dgm:spPr/>
      <dgm:t>
        <a:bodyPr/>
        <a:lstStyle/>
        <a:p>
          <a:endParaRPr lang="fr-FR"/>
        </a:p>
      </dgm:t>
    </dgm:pt>
    <dgm:pt modelId="{7429F639-620C-4B9A-99A0-87724F62185B}">
      <dgm:prSet phldrT="[Texte]">
        <dgm:style>
          <a:lnRef idx="3">
            <a:schemeClr val="lt1"/>
          </a:lnRef>
          <a:fillRef idx="1">
            <a:schemeClr val="accent1"/>
          </a:fillRef>
          <a:effectRef idx="1">
            <a:schemeClr val="accent1"/>
          </a:effectRef>
          <a:fontRef idx="minor">
            <a:schemeClr val="lt1"/>
          </a:fontRef>
        </dgm:style>
      </dgm:prSet>
      <dgm:spPr>
        <a:solidFill>
          <a:schemeClr val="accent2">
            <a:lumMod val="40000"/>
            <a:lumOff val="60000"/>
          </a:schemeClr>
        </a:solidFill>
      </dgm:spPr>
      <dgm:t>
        <a:bodyPr/>
        <a:lstStyle/>
        <a:p>
          <a:r>
            <a:rPr lang="fr-FR" b="1">
              <a:solidFill>
                <a:schemeClr val="tx1"/>
              </a:solidFill>
              <a:latin typeface="Century Gothic" panose="020B0502020202020204" pitchFamily="34" charset="0"/>
            </a:rPr>
            <a:t>Gestion des crises d ’angoisse et de phobie</a:t>
          </a:r>
        </a:p>
      </dgm:t>
    </dgm:pt>
    <dgm:pt modelId="{4C3DA0F3-0108-43B7-A879-CDC7514D3CE1}" type="parTrans" cxnId="{A8BD4622-F01E-4D99-BBB2-5AE407D01D82}">
      <dgm:prSet/>
      <dgm:spPr/>
      <dgm:t>
        <a:bodyPr/>
        <a:lstStyle/>
        <a:p>
          <a:endParaRPr lang="fr-FR"/>
        </a:p>
      </dgm:t>
    </dgm:pt>
    <dgm:pt modelId="{ACE3FCAD-4FF3-48FD-B2ED-61510C884E95}" type="sibTrans" cxnId="{A8BD4622-F01E-4D99-BBB2-5AE407D01D82}">
      <dgm:prSet/>
      <dgm:spPr/>
      <dgm:t>
        <a:bodyPr/>
        <a:lstStyle/>
        <a:p>
          <a:endParaRPr lang="fr-FR"/>
        </a:p>
      </dgm:t>
    </dgm:pt>
    <dgm:pt modelId="{2087EED5-0883-40F5-8492-1E4C92F062BC}">
      <dgm:prSet>
        <dgm:style>
          <a:lnRef idx="3">
            <a:schemeClr val="lt1"/>
          </a:lnRef>
          <a:fillRef idx="1">
            <a:schemeClr val="accent1"/>
          </a:fillRef>
          <a:effectRef idx="1">
            <a:schemeClr val="accent1"/>
          </a:effectRef>
          <a:fontRef idx="minor">
            <a:schemeClr val="lt1"/>
          </a:fontRef>
        </dgm:style>
      </dgm:prSet>
      <dgm:spPr>
        <a:solidFill>
          <a:schemeClr val="accent3">
            <a:lumMod val="20000"/>
            <a:lumOff val="80000"/>
          </a:schemeClr>
        </a:solidFill>
      </dgm:spPr>
      <dgm:t>
        <a:bodyPr/>
        <a:lstStyle/>
        <a:p>
          <a:r>
            <a:rPr lang="fr-FR" b="1">
              <a:solidFill>
                <a:schemeClr val="tx1"/>
              </a:solidFill>
              <a:latin typeface="Century Gothic" panose="020B0502020202020204" pitchFamily="34" charset="0"/>
            </a:rPr>
            <a:t>Confiance en soi</a:t>
          </a:r>
        </a:p>
      </dgm:t>
    </dgm:pt>
    <dgm:pt modelId="{A5675758-78B3-4529-AC42-41A68322A209}" type="parTrans" cxnId="{F1699252-EE25-42ED-A232-A1F325248C0E}">
      <dgm:prSet/>
      <dgm:spPr/>
      <dgm:t>
        <a:bodyPr/>
        <a:lstStyle/>
        <a:p>
          <a:endParaRPr lang="fr-FR"/>
        </a:p>
      </dgm:t>
    </dgm:pt>
    <dgm:pt modelId="{6E1C13F8-8D25-4697-9AA9-7752698F8380}" type="sibTrans" cxnId="{F1699252-EE25-42ED-A232-A1F325248C0E}">
      <dgm:prSet/>
      <dgm:spPr/>
      <dgm:t>
        <a:bodyPr/>
        <a:lstStyle/>
        <a:p>
          <a:endParaRPr lang="fr-FR"/>
        </a:p>
      </dgm:t>
    </dgm:pt>
    <dgm:pt modelId="{C7752B3F-8CA0-4473-900D-506433212E52}">
      <dgm:prSet>
        <dgm:style>
          <a:lnRef idx="3">
            <a:schemeClr val="lt1"/>
          </a:lnRef>
          <a:fillRef idx="1">
            <a:schemeClr val="accent1"/>
          </a:fillRef>
          <a:effectRef idx="1">
            <a:schemeClr val="accent1"/>
          </a:effectRef>
          <a:fontRef idx="minor">
            <a:schemeClr val="lt1"/>
          </a:fontRef>
        </dgm:style>
      </dgm:prSet>
      <dgm:spPr>
        <a:solidFill>
          <a:schemeClr val="accent4">
            <a:lumMod val="20000"/>
            <a:lumOff val="80000"/>
          </a:schemeClr>
        </a:solidFill>
      </dgm:spPr>
      <dgm:t>
        <a:bodyPr/>
        <a:lstStyle/>
        <a:p>
          <a:r>
            <a:rPr lang="fr-FR" b="1">
              <a:solidFill>
                <a:schemeClr val="tx1"/>
              </a:solidFill>
              <a:latin typeface="Century Gothic" panose="020B0502020202020204" pitchFamily="34" charset="0"/>
            </a:rPr>
            <a:t>Accompagnement des dépendances : alcool, tabac, troubles alimentaires…</a:t>
          </a:r>
        </a:p>
      </dgm:t>
    </dgm:pt>
    <dgm:pt modelId="{42BA1F7B-6C13-4E76-AD6D-915E9932BEF1}" type="parTrans" cxnId="{07BFFC35-E59A-4F34-B4C9-75303AFF76C1}">
      <dgm:prSet/>
      <dgm:spPr/>
      <dgm:t>
        <a:bodyPr/>
        <a:lstStyle/>
        <a:p>
          <a:endParaRPr lang="fr-FR"/>
        </a:p>
      </dgm:t>
    </dgm:pt>
    <dgm:pt modelId="{0BB9DF0A-26C1-4054-92E9-B964D29AED88}" type="sibTrans" cxnId="{07BFFC35-E59A-4F34-B4C9-75303AFF76C1}">
      <dgm:prSet/>
      <dgm:spPr/>
      <dgm:t>
        <a:bodyPr/>
        <a:lstStyle/>
        <a:p>
          <a:endParaRPr lang="fr-FR"/>
        </a:p>
      </dgm:t>
    </dgm:pt>
    <dgm:pt modelId="{AEB3AC4C-95B3-3B4D-8C0A-E355DAD2BAB5}">
      <dgm:prSet/>
      <dgm:spPr>
        <a:solidFill>
          <a:schemeClr val="accent3">
            <a:lumMod val="60000"/>
            <a:lumOff val="40000"/>
          </a:schemeClr>
        </a:solidFill>
      </dgm:spPr>
      <dgm:t>
        <a:bodyPr/>
        <a:lstStyle/>
        <a:p>
          <a:r>
            <a:rPr lang="fr-FR" b="1">
              <a:solidFill>
                <a:schemeClr val="tx1"/>
              </a:solidFill>
              <a:latin typeface="Century Gothic" panose="020B0502020202020204" pitchFamily="34" charset="0"/>
            </a:rPr>
            <a:t>Acouphènes</a:t>
          </a:r>
        </a:p>
      </dgm:t>
    </dgm:pt>
    <dgm:pt modelId="{4D400EC0-D6AF-6048-B0FF-BD977726FDCA}" type="parTrans" cxnId="{1A6A8BA8-9A56-794B-B0CB-FCB03519C16D}">
      <dgm:prSet/>
      <dgm:spPr/>
      <dgm:t>
        <a:bodyPr/>
        <a:lstStyle/>
        <a:p>
          <a:endParaRPr lang="fr-FR"/>
        </a:p>
      </dgm:t>
    </dgm:pt>
    <dgm:pt modelId="{583E86F7-5AFD-6847-9DB8-8059D1BF801A}" type="sibTrans" cxnId="{1A6A8BA8-9A56-794B-B0CB-FCB03519C16D}">
      <dgm:prSet/>
      <dgm:spPr/>
      <dgm:t>
        <a:bodyPr/>
        <a:lstStyle/>
        <a:p>
          <a:endParaRPr lang="fr-FR"/>
        </a:p>
      </dgm:t>
    </dgm:pt>
    <dgm:pt modelId="{88C0F926-ECE6-4FC2-9EBB-23CC9E6C4094}" type="pres">
      <dgm:prSet presAssocID="{7CC14E1B-BF3E-4ED4-B32C-C8D63E91D9FA}" presName="diagram" presStyleCnt="0">
        <dgm:presLayoutVars>
          <dgm:dir/>
          <dgm:resizeHandles val="exact"/>
        </dgm:presLayoutVars>
      </dgm:prSet>
      <dgm:spPr/>
    </dgm:pt>
    <dgm:pt modelId="{5AC1F128-6D81-4D9E-9944-32DFC9E95148}" type="pres">
      <dgm:prSet presAssocID="{5ED195B7-1D35-4E08-A3BD-535DBA71CBCA}" presName="node" presStyleLbl="node1" presStyleIdx="0" presStyleCnt="9">
        <dgm:presLayoutVars>
          <dgm:bulletEnabled val="1"/>
        </dgm:presLayoutVars>
      </dgm:prSet>
      <dgm:spPr/>
    </dgm:pt>
    <dgm:pt modelId="{124430F9-0F15-4E12-8111-30BAB7DE1BC3}" type="pres">
      <dgm:prSet presAssocID="{2A8A7E96-321E-482A-B3C7-7124716D9B26}" presName="sibTrans" presStyleCnt="0"/>
      <dgm:spPr/>
    </dgm:pt>
    <dgm:pt modelId="{E6009774-688C-5F46-9048-932ACD2795CB}" type="pres">
      <dgm:prSet presAssocID="{AEB3AC4C-95B3-3B4D-8C0A-E355DAD2BAB5}" presName="node" presStyleLbl="node1" presStyleIdx="1" presStyleCnt="9" custLinFactX="12286" custLinFactY="100000" custLinFactNeighborX="100000" custLinFactNeighborY="128582">
        <dgm:presLayoutVars>
          <dgm:bulletEnabled val="1"/>
        </dgm:presLayoutVars>
      </dgm:prSet>
      <dgm:spPr/>
    </dgm:pt>
    <dgm:pt modelId="{6C61744A-18AC-294E-9584-4BA0F8DD0B1B}" type="pres">
      <dgm:prSet presAssocID="{583E86F7-5AFD-6847-9DB8-8059D1BF801A}" presName="sibTrans" presStyleCnt="0"/>
      <dgm:spPr/>
    </dgm:pt>
    <dgm:pt modelId="{47AD6EC5-1362-44B2-A3DB-2F83631FA441}" type="pres">
      <dgm:prSet presAssocID="{B943ACE0-0EAC-4914-B87E-8328E844E1D4}" presName="node" presStyleLbl="node1" presStyleIdx="2" presStyleCnt="9" custLinFactX="-8653" custLinFactNeighborX="-100000" custLinFactNeighborY="-1021">
        <dgm:presLayoutVars>
          <dgm:bulletEnabled val="1"/>
        </dgm:presLayoutVars>
      </dgm:prSet>
      <dgm:spPr/>
    </dgm:pt>
    <dgm:pt modelId="{44295B45-ECE4-4189-98BA-E17265791C23}" type="pres">
      <dgm:prSet presAssocID="{849798F7-DDC9-43A5-BB61-13069C378A8E}" presName="sibTrans" presStyleCnt="0"/>
      <dgm:spPr/>
    </dgm:pt>
    <dgm:pt modelId="{9F1440A5-10A1-4481-9A08-31AA7A168D35}" type="pres">
      <dgm:prSet presAssocID="{A36FF48E-0EF8-40FF-B2ED-CEE3BC5CD138}" presName="node" presStyleLbl="node1" presStyleIdx="3" presStyleCnt="9">
        <dgm:presLayoutVars>
          <dgm:bulletEnabled val="1"/>
        </dgm:presLayoutVars>
      </dgm:prSet>
      <dgm:spPr/>
    </dgm:pt>
    <dgm:pt modelId="{0A901DD2-7476-4629-A1B1-AD074276ACAF}" type="pres">
      <dgm:prSet presAssocID="{802E6DAA-58FD-4D8B-BECF-056B46C4792D}" presName="sibTrans" presStyleCnt="0"/>
      <dgm:spPr/>
    </dgm:pt>
    <dgm:pt modelId="{1131AAAE-BFC3-4484-86FE-ED76A61B6FE5}" type="pres">
      <dgm:prSet presAssocID="{3BAD3606-C7EB-4C75-AC76-951F8C06F07E}" presName="node" presStyleLbl="node1" presStyleIdx="4" presStyleCnt="9" custLinFactX="11457" custLinFactY="-15335" custLinFactNeighborX="100000" custLinFactNeighborY="-100000">
        <dgm:presLayoutVars>
          <dgm:bulletEnabled val="1"/>
        </dgm:presLayoutVars>
      </dgm:prSet>
      <dgm:spPr/>
    </dgm:pt>
    <dgm:pt modelId="{7D90E154-297F-426D-AEFD-09D20F4704F2}" type="pres">
      <dgm:prSet presAssocID="{EC8213EF-B392-4296-8499-6FCF327B36D0}" presName="sibTrans" presStyleCnt="0"/>
      <dgm:spPr/>
    </dgm:pt>
    <dgm:pt modelId="{D69474EA-2758-4CFC-8D7E-08F9FDEAFEE0}" type="pres">
      <dgm:prSet presAssocID="{38D7F886-F5AF-4616-9C58-FA5C6E0D95C9}" presName="node" presStyleLbl="node1" presStyleIdx="5" presStyleCnt="9" custLinFactX="-8653" custLinFactNeighborX="-100000">
        <dgm:presLayoutVars>
          <dgm:bulletEnabled val="1"/>
        </dgm:presLayoutVars>
      </dgm:prSet>
      <dgm:spPr/>
    </dgm:pt>
    <dgm:pt modelId="{226ED09F-237C-4914-8FD1-F4BC05F1B1EA}" type="pres">
      <dgm:prSet presAssocID="{CB3EF3C6-1E84-480F-A4FF-80F484E575D2}" presName="sibTrans" presStyleCnt="0"/>
      <dgm:spPr/>
    </dgm:pt>
    <dgm:pt modelId="{95365206-B4EA-4685-8369-B5124D193D08}" type="pres">
      <dgm:prSet presAssocID="{7429F639-620C-4B9A-99A0-87724F62185B}" presName="node" presStyleLbl="node1" presStyleIdx="6" presStyleCnt="9" custLinFactX="100000" custLinFactY="-17377" custLinFactNeighborX="122914" custLinFactNeighborY="-100000">
        <dgm:presLayoutVars>
          <dgm:bulletEnabled val="1"/>
        </dgm:presLayoutVars>
      </dgm:prSet>
      <dgm:spPr/>
    </dgm:pt>
    <dgm:pt modelId="{F048D1A7-49FA-4B60-8CA3-115A2237C57E}" type="pres">
      <dgm:prSet presAssocID="{ACE3FCAD-4FF3-48FD-B2ED-61510C884E95}" presName="sibTrans" presStyleCnt="0"/>
      <dgm:spPr/>
    </dgm:pt>
    <dgm:pt modelId="{81E7D13C-BEBA-492B-B44E-472E6853A09D}" type="pres">
      <dgm:prSet presAssocID="{2087EED5-0883-40F5-8492-1E4C92F062BC}" presName="node" presStyleLbl="node1" presStyleIdx="7" presStyleCnt="9" custLinFactNeighborX="735" custLinFactNeighborY="-2042">
        <dgm:presLayoutVars>
          <dgm:bulletEnabled val="1"/>
        </dgm:presLayoutVars>
      </dgm:prSet>
      <dgm:spPr/>
    </dgm:pt>
    <dgm:pt modelId="{69A1E227-2854-4EE3-A618-DD17FBB85D36}" type="pres">
      <dgm:prSet presAssocID="{6E1C13F8-8D25-4697-9AA9-7752698F8380}" presName="sibTrans" presStyleCnt="0"/>
      <dgm:spPr/>
    </dgm:pt>
    <dgm:pt modelId="{7200C032-FC61-49D5-BD42-2CE3D29D5EFA}" type="pres">
      <dgm:prSet presAssocID="{C7752B3F-8CA0-4473-900D-506433212E52}" presName="node" presStyleLbl="node1" presStyleIdx="8" presStyleCnt="9" custLinFactX="-100000" custLinFactNeighborX="-119001" custLinFactNeighborY="-4083">
        <dgm:presLayoutVars>
          <dgm:bulletEnabled val="1"/>
        </dgm:presLayoutVars>
      </dgm:prSet>
      <dgm:spPr/>
    </dgm:pt>
  </dgm:ptLst>
  <dgm:cxnLst>
    <dgm:cxn modelId="{75942000-FAA9-4271-BFCE-D71D54A63399}" srcId="{7CC14E1B-BF3E-4ED4-B32C-C8D63E91D9FA}" destId="{A36FF48E-0EF8-40FF-B2ED-CEE3BC5CD138}" srcOrd="3" destOrd="0" parTransId="{896CBB56-B410-46A9-95B7-81A83FB7F1D3}" sibTransId="{802E6DAA-58FD-4D8B-BECF-056B46C4792D}"/>
    <dgm:cxn modelId="{E0AE3112-8850-4BBB-BB83-4D3B76E5DB25}" srcId="{7CC14E1B-BF3E-4ED4-B32C-C8D63E91D9FA}" destId="{3BAD3606-C7EB-4C75-AC76-951F8C06F07E}" srcOrd="4" destOrd="0" parTransId="{6EB50195-BFEB-40B6-BC33-6AB6F33F99D8}" sibTransId="{EC8213EF-B392-4296-8499-6FCF327B36D0}"/>
    <dgm:cxn modelId="{A8BD4622-F01E-4D99-BBB2-5AE407D01D82}" srcId="{7CC14E1B-BF3E-4ED4-B32C-C8D63E91D9FA}" destId="{7429F639-620C-4B9A-99A0-87724F62185B}" srcOrd="6" destOrd="0" parTransId="{4C3DA0F3-0108-43B7-A879-CDC7514D3CE1}" sibTransId="{ACE3FCAD-4FF3-48FD-B2ED-61510C884E95}"/>
    <dgm:cxn modelId="{57671028-3B13-824B-8431-C84549B454B3}" type="presOf" srcId="{2087EED5-0883-40F5-8492-1E4C92F062BC}" destId="{81E7D13C-BEBA-492B-B44E-472E6853A09D}" srcOrd="0" destOrd="0" presId="urn:microsoft.com/office/officeart/2005/8/layout/default#3"/>
    <dgm:cxn modelId="{07BFFC35-E59A-4F34-B4C9-75303AFF76C1}" srcId="{7CC14E1B-BF3E-4ED4-B32C-C8D63E91D9FA}" destId="{C7752B3F-8CA0-4473-900D-506433212E52}" srcOrd="8" destOrd="0" parTransId="{42BA1F7B-6C13-4E76-AD6D-915E9932BEF1}" sibTransId="{0BB9DF0A-26C1-4054-92E9-B964D29AED88}"/>
    <dgm:cxn modelId="{6EE2573A-0E45-DC49-9217-96C7A0390C90}" type="presOf" srcId="{C7752B3F-8CA0-4473-900D-506433212E52}" destId="{7200C032-FC61-49D5-BD42-2CE3D29D5EFA}" srcOrd="0" destOrd="0" presId="urn:microsoft.com/office/officeart/2005/8/layout/default#3"/>
    <dgm:cxn modelId="{F1699252-EE25-42ED-A232-A1F325248C0E}" srcId="{7CC14E1B-BF3E-4ED4-B32C-C8D63E91D9FA}" destId="{2087EED5-0883-40F5-8492-1E4C92F062BC}" srcOrd="7" destOrd="0" parTransId="{A5675758-78B3-4529-AC42-41A68322A209}" sibTransId="{6E1C13F8-8D25-4697-9AA9-7752698F8380}"/>
    <dgm:cxn modelId="{925D1653-D4EB-C144-8DF9-77F750A2D825}" type="presOf" srcId="{B943ACE0-0EAC-4914-B87E-8328E844E1D4}" destId="{47AD6EC5-1362-44B2-A3DB-2F83631FA441}" srcOrd="0" destOrd="0" presId="urn:microsoft.com/office/officeart/2005/8/layout/default#3"/>
    <dgm:cxn modelId="{816BFD5C-8723-4197-B9FB-68AF47BCD53C}" srcId="{7CC14E1B-BF3E-4ED4-B32C-C8D63E91D9FA}" destId="{38D7F886-F5AF-4616-9C58-FA5C6E0D95C9}" srcOrd="5" destOrd="0" parTransId="{9DD6BF60-66C6-4067-B272-DBCAE99D7E68}" sibTransId="{CB3EF3C6-1E84-480F-A4FF-80F484E575D2}"/>
    <dgm:cxn modelId="{E7F3AF62-ACD2-405C-A8DC-291EE76A619E}" srcId="{7CC14E1B-BF3E-4ED4-B32C-C8D63E91D9FA}" destId="{5ED195B7-1D35-4E08-A3BD-535DBA71CBCA}" srcOrd="0" destOrd="0" parTransId="{1A564EE1-7031-4185-8BEF-F4021CD2BEFF}" sibTransId="{2A8A7E96-321E-482A-B3C7-7124716D9B26}"/>
    <dgm:cxn modelId="{E9F7F777-79A9-2244-846B-2299781F4DB4}" type="presOf" srcId="{7429F639-620C-4B9A-99A0-87724F62185B}" destId="{95365206-B4EA-4685-8369-B5124D193D08}" srcOrd="0" destOrd="0" presId="urn:microsoft.com/office/officeart/2005/8/layout/default#3"/>
    <dgm:cxn modelId="{4FB10E89-6619-4B49-A6EE-43ADBC0D6FD2}" type="presOf" srcId="{5ED195B7-1D35-4E08-A3BD-535DBA71CBCA}" destId="{5AC1F128-6D81-4D9E-9944-32DFC9E95148}" srcOrd="0" destOrd="0" presId="urn:microsoft.com/office/officeart/2005/8/layout/default#3"/>
    <dgm:cxn modelId="{1602F88F-D440-A249-8E89-7090B82C1B9C}" type="presOf" srcId="{AEB3AC4C-95B3-3B4D-8C0A-E355DAD2BAB5}" destId="{E6009774-688C-5F46-9048-932ACD2795CB}" srcOrd="0" destOrd="0" presId="urn:microsoft.com/office/officeart/2005/8/layout/default#3"/>
    <dgm:cxn modelId="{5F0D2F93-7812-0D4D-A1DD-5412978C4513}" type="presOf" srcId="{7CC14E1B-BF3E-4ED4-B32C-C8D63E91D9FA}" destId="{88C0F926-ECE6-4FC2-9EBB-23CC9E6C4094}" srcOrd="0" destOrd="0" presId="urn:microsoft.com/office/officeart/2005/8/layout/default#3"/>
    <dgm:cxn modelId="{B6134C94-D523-EC40-8C61-D0CF84BBBF13}" type="presOf" srcId="{3BAD3606-C7EB-4C75-AC76-951F8C06F07E}" destId="{1131AAAE-BFC3-4484-86FE-ED76A61B6FE5}" srcOrd="0" destOrd="0" presId="urn:microsoft.com/office/officeart/2005/8/layout/default#3"/>
    <dgm:cxn modelId="{1A6A8BA8-9A56-794B-B0CB-FCB03519C16D}" srcId="{7CC14E1B-BF3E-4ED4-B32C-C8D63E91D9FA}" destId="{AEB3AC4C-95B3-3B4D-8C0A-E355DAD2BAB5}" srcOrd="1" destOrd="0" parTransId="{4D400EC0-D6AF-6048-B0FF-BD977726FDCA}" sibTransId="{583E86F7-5AFD-6847-9DB8-8059D1BF801A}"/>
    <dgm:cxn modelId="{EC04AFD1-116C-3844-B95B-FFA60E3CE418}" type="presOf" srcId="{A36FF48E-0EF8-40FF-B2ED-CEE3BC5CD138}" destId="{9F1440A5-10A1-4481-9A08-31AA7A168D35}" srcOrd="0" destOrd="0" presId="urn:microsoft.com/office/officeart/2005/8/layout/default#3"/>
    <dgm:cxn modelId="{5A38C8D4-D8DA-43B5-88FA-FC55CA9B5BE4}" srcId="{7CC14E1B-BF3E-4ED4-B32C-C8D63E91D9FA}" destId="{B943ACE0-0EAC-4914-B87E-8328E844E1D4}" srcOrd="2" destOrd="0" parTransId="{2D5FCBB1-0BB5-4099-BFD6-0E4D9128D6A4}" sibTransId="{849798F7-DDC9-43A5-BB61-13069C378A8E}"/>
    <dgm:cxn modelId="{9CD474DC-90CD-0041-BFA5-80341D9996A1}" type="presOf" srcId="{38D7F886-F5AF-4616-9C58-FA5C6E0D95C9}" destId="{D69474EA-2758-4CFC-8D7E-08F9FDEAFEE0}" srcOrd="0" destOrd="0" presId="urn:microsoft.com/office/officeart/2005/8/layout/default#3"/>
    <dgm:cxn modelId="{C2D242BA-D2F9-3640-A8DD-FED998C36450}" type="presParOf" srcId="{88C0F926-ECE6-4FC2-9EBB-23CC9E6C4094}" destId="{5AC1F128-6D81-4D9E-9944-32DFC9E95148}" srcOrd="0" destOrd="0" presId="urn:microsoft.com/office/officeart/2005/8/layout/default#3"/>
    <dgm:cxn modelId="{F98ED5DA-BD90-6B48-9F7C-B54E97A1BD7A}" type="presParOf" srcId="{88C0F926-ECE6-4FC2-9EBB-23CC9E6C4094}" destId="{124430F9-0F15-4E12-8111-30BAB7DE1BC3}" srcOrd="1" destOrd="0" presId="urn:microsoft.com/office/officeart/2005/8/layout/default#3"/>
    <dgm:cxn modelId="{A6BC9CF1-7D90-4049-A841-13018B9E3754}" type="presParOf" srcId="{88C0F926-ECE6-4FC2-9EBB-23CC9E6C4094}" destId="{E6009774-688C-5F46-9048-932ACD2795CB}" srcOrd="2" destOrd="0" presId="urn:microsoft.com/office/officeart/2005/8/layout/default#3"/>
    <dgm:cxn modelId="{DE89B483-4D4E-A44F-943D-EDF3CA6D5C11}" type="presParOf" srcId="{88C0F926-ECE6-4FC2-9EBB-23CC9E6C4094}" destId="{6C61744A-18AC-294E-9584-4BA0F8DD0B1B}" srcOrd="3" destOrd="0" presId="urn:microsoft.com/office/officeart/2005/8/layout/default#3"/>
    <dgm:cxn modelId="{1EEE3C91-D650-414D-B12F-166354957D0C}" type="presParOf" srcId="{88C0F926-ECE6-4FC2-9EBB-23CC9E6C4094}" destId="{47AD6EC5-1362-44B2-A3DB-2F83631FA441}" srcOrd="4" destOrd="0" presId="urn:microsoft.com/office/officeart/2005/8/layout/default#3"/>
    <dgm:cxn modelId="{D7AED513-4422-0740-9667-63BE40751451}" type="presParOf" srcId="{88C0F926-ECE6-4FC2-9EBB-23CC9E6C4094}" destId="{44295B45-ECE4-4189-98BA-E17265791C23}" srcOrd="5" destOrd="0" presId="urn:microsoft.com/office/officeart/2005/8/layout/default#3"/>
    <dgm:cxn modelId="{48CA76D6-3847-154A-987F-E82972031498}" type="presParOf" srcId="{88C0F926-ECE6-4FC2-9EBB-23CC9E6C4094}" destId="{9F1440A5-10A1-4481-9A08-31AA7A168D35}" srcOrd="6" destOrd="0" presId="urn:microsoft.com/office/officeart/2005/8/layout/default#3"/>
    <dgm:cxn modelId="{19DCFC89-7E96-A44A-8AD5-E2C969921739}" type="presParOf" srcId="{88C0F926-ECE6-4FC2-9EBB-23CC9E6C4094}" destId="{0A901DD2-7476-4629-A1B1-AD074276ACAF}" srcOrd="7" destOrd="0" presId="urn:microsoft.com/office/officeart/2005/8/layout/default#3"/>
    <dgm:cxn modelId="{A101E884-35BB-8C4E-BB30-36FE12AF8367}" type="presParOf" srcId="{88C0F926-ECE6-4FC2-9EBB-23CC9E6C4094}" destId="{1131AAAE-BFC3-4484-86FE-ED76A61B6FE5}" srcOrd="8" destOrd="0" presId="urn:microsoft.com/office/officeart/2005/8/layout/default#3"/>
    <dgm:cxn modelId="{A1D35B67-5976-FA42-826D-453A7F691308}" type="presParOf" srcId="{88C0F926-ECE6-4FC2-9EBB-23CC9E6C4094}" destId="{7D90E154-297F-426D-AEFD-09D20F4704F2}" srcOrd="9" destOrd="0" presId="urn:microsoft.com/office/officeart/2005/8/layout/default#3"/>
    <dgm:cxn modelId="{E1E75C24-0048-5845-8B0B-47F3D8600E4D}" type="presParOf" srcId="{88C0F926-ECE6-4FC2-9EBB-23CC9E6C4094}" destId="{D69474EA-2758-4CFC-8D7E-08F9FDEAFEE0}" srcOrd="10" destOrd="0" presId="urn:microsoft.com/office/officeart/2005/8/layout/default#3"/>
    <dgm:cxn modelId="{13D8A81B-F762-C84B-94A7-3B7B5798E862}" type="presParOf" srcId="{88C0F926-ECE6-4FC2-9EBB-23CC9E6C4094}" destId="{226ED09F-237C-4914-8FD1-F4BC05F1B1EA}" srcOrd="11" destOrd="0" presId="urn:microsoft.com/office/officeart/2005/8/layout/default#3"/>
    <dgm:cxn modelId="{ABD25502-D6FB-B544-85EA-C2E5C7D9BBFB}" type="presParOf" srcId="{88C0F926-ECE6-4FC2-9EBB-23CC9E6C4094}" destId="{95365206-B4EA-4685-8369-B5124D193D08}" srcOrd="12" destOrd="0" presId="urn:microsoft.com/office/officeart/2005/8/layout/default#3"/>
    <dgm:cxn modelId="{764F78E2-0611-A345-8AC5-101E2EDA1B32}" type="presParOf" srcId="{88C0F926-ECE6-4FC2-9EBB-23CC9E6C4094}" destId="{F048D1A7-49FA-4B60-8CA3-115A2237C57E}" srcOrd="13" destOrd="0" presId="urn:microsoft.com/office/officeart/2005/8/layout/default#3"/>
    <dgm:cxn modelId="{5A54B876-F332-7E47-93B6-CD5979889EC3}" type="presParOf" srcId="{88C0F926-ECE6-4FC2-9EBB-23CC9E6C4094}" destId="{81E7D13C-BEBA-492B-B44E-472E6853A09D}" srcOrd="14" destOrd="0" presId="urn:microsoft.com/office/officeart/2005/8/layout/default#3"/>
    <dgm:cxn modelId="{C8623B96-1A99-9249-B2FC-C709C22E5CC4}" type="presParOf" srcId="{88C0F926-ECE6-4FC2-9EBB-23CC9E6C4094}" destId="{69A1E227-2854-4EE3-A618-DD17FBB85D36}" srcOrd="15" destOrd="0" presId="urn:microsoft.com/office/officeart/2005/8/layout/default#3"/>
    <dgm:cxn modelId="{024E2F5E-8780-9F42-A130-987F976D1DF5}" type="presParOf" srcId="{88C0F926-ECE6-4FC2-9EBB-23CC9E6C4094}" destId="{7200C032-FC61-49D5-BD42-2CE3D29D5EFA}" srcOrd="16" destOrd="0" presId="urn:microsoft.com/office/officeart/2005/8/layout/defaul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05E4AF-4C8C-3442-958F-F65484539FD2}" type="doc">
      <dgm:prSet loTypeId="urn:microsoft.com/office/officeart/2005/8/layout/hList6" loCatId="list" qsTypeId="urn:microsoft.com/office/officeart/2005/8/quickstyle/simple1" qsCatId="simple" csTypeId="urn:microsoft.com/office/officeart/2005/8/colors/accent3_3" csCatId="accent3" phldr="1"/>
      <dgm:spPr/>
      <dgm:t>
        <a:bodyPr/>
        <a:lstStyle/>
        <a:p>
          <a:endParaRPr lang="fr-FR"/>
        </a:p>
      </dgm:t>
    </dgm:pt>
    <dgm:pt modelId="{2CD34AF4-27B8-3941-9413-F0C70CD7436F}">
      <dgm:prSet/>
      <dgm:spPr/>
      <dgm:t>
        <a:bodyPr/>
        <a:lstStyle/>
        <a:p>
          <a:r>
            <a:rPr lang="fr-FR" dirty="0">
              <a:solidFill>
                <a:schemeClr val="tx1"/>
              </a:solidFill>
              <a:latin typeface="Century Gothic" panose="020B0502020202020204" pitchFamily="34" charset="0"/>
            </a:rPr>
            <a:t>La France compte </a:t>
          </a:r>
          <a:r>
            <a:rPr lang="fr-FR" b="1" dirty="0">
              <a:solidFill>
                <a:schemeClr val="tx1"/>
              </a:solidFill>
              <a:latin typeface="Century Gothic" panose="020B0502020202020204" pitchFamily="34" charset="0"/>
            </a:rPr>
            <a:t>11 millions </a:t>
          </a:r>
          <a:r>
            <a:rPr lang="fr-FR" dirty="0">
              <a:solidFill>
                <a:schemeClr val="tx1"/>
              </a:solidFill>
              <a:latin typeface="Century Gothic" panose="020B0502020202020204" pitchFamily="34" charset="0"/>
            </a:rPr>
            <a:t>d’aidants</a:t>
          </a:r>
        </a:p>
      </dgm:t>
    </dgm:pt>
    <dgm:pt modelId="{27E8DFBE-E904-A347-B877-D66FB4EB7350}" type="parTrans" cxnId="{2D980521-7C3C-4841-926F-7D4F29E9440C}">
      <dgm:prSet/>
      <dgm:spPr/>
      <dgm:t>
        <a:bodyPr/>
        <a:lstStyle/>
        <a:p>
          <a:endParaRPr lang="fr-FR">
            <a:latin typeface="Century Gothic" panose="020B0502020202020204" pitchFamily="34" charset="0"/>
          </a:endParaRPr>
        </a:p>
      </dgm:t>
    </dgm:pt>
    <dgm:pt modelId="{FFF32814-0C81-2740-9B66-25EE470ECEA8}" type="sibTrans" cxnId="{2D980521-7C3C-4841-926F-7D4F29E9440C}">
      <dgm:prSet/>
      <dgm:spPr/>
      <dgm:t>
        <a:bodyPr/>
        <a:lstStyle/>
        <a:p>
          <a:endParaRPr lang="fr-FR">
            <a:latin typeface="Century Gothic" panose="020B0502020202020204" pitchFamily="34" charset="0"/>
          </a:endParaRPr>
        </a:p>
      </dgm:t>
    </dgm:pt>
    <dgm:pt modelId="{C45FBD0D-A4CB-B341-9B9D-BFD4460E69A3}">
      <dgm:prSet/>
      <dgm:spPr/>
      <dgm:t>
        <a:bodyPr/>
        <a:lstStyle/>
        <a:p>
          <a:r>
            <a:rPr lang="fr-FR" b="1" dirty="0">
              <a:solidFill>
                <a:schemeClr val="tx1"/>
              </a:solidFill>
              <a:latin typeface="Century Gothic" panose="020B0502020202020204" pitchFamily="34" charset="0"/>
            </a:rPr>
            <a:t>58 % </a:t>
          </a:r>
          <a:r>
            <a:rPr lang="fr-FR" dirty="0">
              <a:solidFill>
                <a:schemeClr val="tx1"/>
              </a:solidFill>
              <a:latin typeface="Century Gothic" panose="020B0502020202020204" pitchFamily="34" charset="0"/>
            </a:rPr>
            <a:t>sont des femmes</a:t>
          </a:r>
        </a:p>
      </dgm:t>
    </dgm:pt>
    <dgm:pt modelId="{A6F0A99B-2C19-D344-B0F5-72F268A14251}" type="parTrans" cxnId="{901A438D-5B35-CE4F-B6CC-5820962D3CDF}">
      <dgm:prSet/>
      <dgm:spPr/>
      <dgm:t>
        <a:bodyPr/>
        <a:lstStyle/>
        <a:p>
          <a:endParaRPr lang="fr-FR">
            <a:latin typeface="Century Gothic" panose="020B0502020202020204" pitchFamily="34" charset="0"/>
          </a:endParaRPr>
        </a:p>
      </dgm:t>
    </dgm:pt>
    <dgm:pt modelId="{DD7FE940-1D29-BE4F-8E55-1DF1A11977A1}" type="sibTrans" cxnId="{901A438D-5B35-CE4F-B6CC-5820962D3CDF}">
      <dgm:prSet/>
      <dgm:spPr/>
      <dgm:t>
        <a:bodyPr/>
        <a:lstStyle/>
        <a:p>
          <a:endParaRPr lang="fr-FR">
            <a:latin typeface="Century Gothic" panose="020B0502020202020204" pitchFamily="34" charset="0"/>
          </a:endParaRPr>
        </a:p>
      </dgm:t>
    </dgm:pt>
    <dgm:pt modelId="{7FC1A391-7742-B44B-8FCC-14F31FF6D441}">
      <dgm:prSet/>
      <dgm:spPr/>
      <dgm:t>
        <a:bodyPr/>
        <a:lstStyle/>
        <a:p>
          <a:r>
            <a:rPr lang="fr-FR" b="1" i="0" u="none" dirty="0">
              <a:solidFill>
                <a:schemeClr val="tx1"/>
              </a:solidFill>
              <a:latin typeface="Century Gothic" panose="020B0502020202020204" pitchFamily="34" charset="0"/>
            </a:rPr>
            <a:t>76 %</a:t>
          </a:r>
          <a:r>
            <a:rPr lang="fr-FR" b="0" i="0" u="none" dirty="0">
              <a:solidFill>
                <a:schemeClr val="tx1"/>
              </a:solidFill>
              <a:latin typeface="Century Gothic" panose="020B0502020202020204" pitchFamily="34" charset="0"/>
            </a:rPr>
            <a:t> ont moins de 65 ans et </a:t>
          </a:r>
          <a:r>
            <a:rPr lang="fr-FR" b="1" i="0" u="none" dirty="0">
              <a:solidFill>
                <a:schemeClr val="tx1"/>
              </a:solidFill>
              <a:latin typeface="Century Gothic" panose="020B0502020202020204" pitchFamily="34" charset="0"/>
            </a:rPr>
            <a:t>43 %</a:t>
          </a:r>
          <a:r>
            <a:rPr lang="fr-FR" b="0" i="0" u="none" dirty="0">
              <a:solidFill>
                <a:schemeClr val="tx1"/>
              </a:solidFill>
              <a:latin typeface="Century Gothic" panose="020B0502020202020204" pitchFamily="34" charset="0"/>
            </a:rPr>
            <a:t> moins de 50 ans</a:t>
          </a:r>
          <a:endParaRPr lang="fr-FR" dirty="0">
            <a:solidFill>
              <a:schemeClr val="tx1"/>
            </a:solidFill>
            <a:latin typeface="Century Gothic" panose="020B0502020202020204" pitchFamily="34" charset="0"/>
          </a:endParaRPr>
        </a:p>
      </dgm:t>
    </dgm:pt>
    <dgm:pt modelId="{6A8AAEBB-F6CD-4747-9071-4486DB160C05}" type="parTrans" cxnId="{2387A596-7B48-054F-B4AE-9308EE413B14}">
      <dgm:prSet/>
      <dgm:spPr/>
      <dgm:t>
        <a:bodyPr/>
        <a:lstStyle/>
        <a:p>
          <a:endParaRPr lang="fr-FR">
            <a:latin typeface="Century Gothic" panose="020B0502020202020204" pitchFamily="34" charset="0"/>
          </a:endParaRPr>
        </a:p>
      </dgm:t>
    </dgm:pt>
    <dgm:pt modelId="{118C89C3-FD89-8D49-903D-913DC31A544C}" type="sibTrans" cxnId="{2387A596-7B48-054F-B4AE-9308EE413B14}">
      <dgm:prSet/>
      <dgm:spPr/>
      <dgm:t>
        <a:bodyPr/>
        <a:lstStyle/>
        <a:p>
          <a:endParaRPr lang="fr-FR">
            <a:latin typeface="Century Gothic" panose="020B0502020202020204" pitchFamily="34" charset="0"/>
          </a:endParaRPr>
        </a:p>
      </dgm:t>
    </dgm:pt>
    <dgm:pt modelId="{AF3C1FA9-2021-DB43-A3E3-E90CD78C2270}">
      <dgm:prSet/>
      <dgm:spPr/>
      <dgm:t>
        <a:bodyPr/>
        <a:lstStyle/>
        <a:p>
          <a:r>
            <a:rPr lang="fr-FR" b="1" i="0" u="none" dirty="0">
              <a:solidFill>
                <a:schemeClr val="tx1"/>
              </a:solidFill>
              <a:latin typeface="Century Gothic" panose="020B0502020202020204" pitchFamily="34" charset="0"/>
            </a:rPr>
            <a:t>86 %</a:t>
          </a:r>
          <a:r>
            <a:rPr lang="fr-FR" b="0" i="0" u="none" dirty="0">
              <a:solidFill>
                <a:schemeClr val="tx1"/>
              </a:solidFill>
              <a:latin typeface="Century Gothic" panose="020B0502020202020204" pitchFamily="34" charset="0"/>
            </a:rPr>
            <a:t> aident un membre de leur famille, dont 41 % un de leurs parents</a:t>
          </a:r>
          <a:endParaRPr lang="fr-FR" dirty="0">
            <a:solidFill>
              <a:schemeClr val="tx1"/>
            </a:solidFill>
            <a:latin typeface="Century Gothic" panose="020B0502020202020204" pitchFamily="34" charset="0"/>
          </a:endParaRPr>
        </a:p>
      </dgm:t>
    </dgm:pt>
    <dgm:pt modelId="{942EB340-C82C-EE40-A521-99B26D06BEF4}" type="parTrans" cxnId="{D7CBED0F-E749-C549-BD9B-B3EE4858765F}">
      <dgm:prSet/>
      <dgm:spPr/>
      <dgm:t>
        <a:bodyPr/>
        <a:lstStyle/>
        <a:p>
          <a:endParaRPr lang="fr-FR">
            <a:latin typeface="Century Gothic" panose="020B0502020202020204" pitchFamily="34" charset="0"/>
          </a:endParaRPr>
        </a:p>
      </dgm:t>
    </dgm:pt>
    <dgm:pt modelId="{794AACFB-FEA7-4147-856A-8473C716DB33}" type="sibTrans" cxnId="{D7CBED0F-E749-C549-BD9B-B3EE4858765F}">
      <dgm:prSet/>
      <dgm:spPr/>
      <dgm:t>
        <a:bodyPr/>
        <a:lstStyle/>
        <a:p>
          <a:endParaRPr lang="fr-FR">
            <a:latin typeface="Century Gothic" panose="020B0502020202020204" pitchFamily="34" charset="0"/>
          </a:endParaRPr>
        </a:p>
      </dgm:t>
    </dgm:pt>
    <dgm:pt modelId="{78AA56F8-CBE0-6B44-AE93-8713CE8CD163}" type="pres">
      <dgm:prSet presAssocID="{5505E4AF-4C8C-3442-958F-F65484539FD2}" presName="Name0" presStyleCnt="0">
        <dgm:presLayoutVars>
          <dgm:dir/>
          <dgm:resizeHandles val="exact"/>
        </dgm:presLayoutVars>
      </dgm:prSet>
      <dgm:spPr/>
    </dgm:pt>
    <dgm:pt modelId="{0EBD4982-B64F-3B43-BF7A-C9F6B1FD231E}" type="pres">
      <dgm:prSet presAssocID="{2CD34AF4-27B8-3941-9413-F0C70CD7436F}" presName="node" presStyleLbl="node1" presStyleIdx="0" presStyleCnt="4">
        <dgm:presLayoutVars>
          <dgm:bulletEnabled val="1"/>
        </dgm:presLayoutVars>
      </dgm:prSet>
      <dgm:spPr/>
    </dgm:pt>
    <dgm:pt modelId="{2D67C9B8-C4F2-6648-B0F8-C3CB8B693A42}" type="pres">
      <dgm:prSet presAssocID="{FFF32814-0C81-2740-9B66-25EE470ECEA8}" presName="sibTrans" presStyleCnt="0"/>
      <dgm:spPr/>
    </dgm:pt>
    <dgm:pt modelId="{F05667DA-2089-4744-B975-D651EBA601A0}" type="pres">
      <dgm:prSet presAssocID="{C45FBD0D-A4CB-B341-9B9D-BFD4460E69A3}" presName="node" presStyleLbl="node1" presStyleIdx="1" presStyleCnt="4">
        <dgm:presLayoutVars>
          <dgm:bulletEnabled val="1"/>
        </dgm:presLayoutVars>
      </dgm:prSet>
      <dgm:spPr/>
    </dgm:pt>
    <dgm:pt modelId="{864D28F5-C953-2B4D-871A-491FA5A9B0A1}" type="pres">
      <dgm:prSet presAssocID="{DD7FE940-1D29-BE4F-8E55-1DF1A11977A1}" presName="sibTrans" presStyleCnt="0"/>
      <dgm:spPr/>
    </dgm:pt>
    <dgm:pt modelId="{36CF63CD-42AB-914F-A248-7B4B20CDDF90}" type="pres">
      <dgm:prSet presAssocID="{7FC1A391-7742-B44B-8FCC-14F31FF6D441}" presName="node" presStyleLbl="node1" presStyleIdx="2" presStyleCnt="4">
        <dgm:presLayoutVars>
          <dgm:bulletEnabled val="1"/>
        </dgm:presLayoutVars>
      </dgm:prSet>
      <dgm:spPr/>
    </dgm:pt>
    <dgm:pt modelId="{731F1B2A-A000-0B4C-AB34-F50C95858F5D}" type="pres">
      <dgm:prSet presAssocID="{118C89C3-FD89-8D49-903D-913DC31A544C}" presName="sibTrans" presStyleCnt="0"/>
      <dgm:spPr/>
    </dgm:pt>
    <dgm:pt modelId="{89FED9C8-07CA-EF44-8B25-D7E03DF17077}" type="pres">
      <dgm:prSet presAssocID="{AF3C1FA9-2021-DB43-A3E3-E90CD78C2270}" presName="node" presStyleLbl="node1" presStyleIdx="3" presStyleCnt="4">
        <dgm:presLayoutVars>
          <dgm:bulletEnabled val="1"/>
        </dgm:presLayoutVars>
      </dgm:prSet>
      <dgm:spPr/>
    </dgm:pt>
  </dgm:ptLst>
  <dgm:cxnLst>
    <dgm:cxn modelId="{D7CBED0F-E749-C549-BD9B-B3EE4858765F}" srcId="{5505E4AF-4C8C-3442-958F-F65484539FD2}" destId="{AF3C1FA9-2021-DB43-A3E3-E90CD78C2270}" srcOrd="3" destOrd="0" parTransId="{942EB340-C82C-EE40-A521-99B26D06BEF4}" sibTransId="{794AACFB-FEA7-4147-856A-8473C716DB33}"/>
    <dgm:cxn modelId="{2D980521-7C3C-4841-926F-7D4F29E9440C}" srcId="{5505E4AF-4C8C-3442-958F-F65484539FD2}" destId="{2CD34AF4-27B8-3941-9413-F0C70CD7436F}" srcOrd="0" destOrd="0" parTransId="{27E8DFBE-E904-A347-B877-D66FB4EB7350}" sibTransId="{FFF32814-0C81-2740-9B66-25EE470ECEA8}"/>
    <dgm:cxn modelId="{EF3AF837-6B58-2843-880F-1F7341587C30}" type="presOf" srcId="{2CD34AF4-27B8-3941-9413-F0C70CD7436F}" destId="{0EBD4982-B64F-3B43-BF7A-C9F6B1FD231E}" srcOrd="0" destOrd="0" presId="urn:microsoft.com/office/officeart/2005/8/layout/hList6"/>
    <dgm:cxn modelId="{C2811250-A3C4-AE48-AEFA-8C1F4E5B1AD6}" type="presOf" srcId="{C45FBD0D-A4CB-B341-9B9D-BFD4460E69A3}" destId="{F05667DA-2089-4744-B975-D651EBA601A0}" srcOrd="0" destOrd="0" presId="urn:microsoft.com/office/officeart/2005/8/layout/hList6"/>
    <dgm:cxn modelId="{F3171957-AEBF-D04B-88FB-D434321275A5}" type="presOf" srcId="{7FC1A391-7742-B44B-8FCC-14F31FF6D441}" destId="{36CF63CD-42AB-914F-A248-7B4B20CDDF90}" srcOrd="0" destOrd="0" presId="urn:microsoft.com/office/officeart/2005/8/layout/hList6"/>
    <dgm:cxn modelId="{10EB0D7D-26E7-4840-819E-F948DCC5BC5B}" type="presOf" srcId="{AF3C1FA9-2021-DB43-A3E3-E90CD78C2270}" destId="{89FED9C8-07CA-EF44-8B25-D7E03DF17077}" srcOrd="0" destOrd="0" presId="urn:microsoft.com/office/officeart/2005/8/layout/hList6"/>
    <dgm:cxn modelId="{901A438D-5B35-CE4F-B6CC-5820962D3CDF}" srcId="{5505E4AF-4C8C-3442-958F-F65484539FD2}" destId="{C45FBD0D-A4CB-B341-9B9D-BFD4460E69A3}" srcOrd="1" destOrd="0" parTransId="{A6F0A99B-2C19-D344-B0F5-72F268A14251}" sibTransId="{DD7FE940-1D29-BE4F-8E55-1DF1A11977A1}"/>
    <dgm:cxn modelId="{2387A596-7B48-054F-B4AE-9308EE413B14}" srcId="{5505E4AF-4C8C-3442-958F-F65484539FD2}" destId="{7FC1A391-7742-B44B-8FCC-14F31FF6D441}" srcOrd="2" destOrd="0" parTransId="{6A8AAEBB-F6CD-4747-9071-4486DB160C05}" sibTransId="{118C89C3-FD89-8D49-903D-913DC31A544C}"/>
    <dgm:cxn modelId="{111A6E98-8523-D445-9681-8C769955E76B}" type="presOf" srcId="{5505E4AF-4C8C-3442-958F-F65484539FD2}" destId="{78AA56F8-CBE0-6B44-AE93-8713CE8CD163}" srcOrd="0" destOrd="0" presId="urn:microsoft.com/office/officeart/2005/8/layout/hList6"/>
    <dgm:cxn modelId="{54289154-3927-5E45-A641-111542FDA227}" type="presParOf" srcId="{78AA56F8-CBE0-6B44-AE93-8713CE8CD163}" destId="{0EBD4982-B64F-3B43-BF7A-C9F6B1FD231E}" srcOrd="0" destOrd="0" presId="urn:microsoft.com/office/officeart/2005/8/layout/hList6"/>
    <dgm:cxn modelId="{F5DE7127-F6A3-1C40-AF85-29128238B2AE}" type="presParOf" srcId="{78AA56F8-CBE0-6B44-AE93-8713CE8CD163}" destId="{2D67C9B8-C4F2-6648-B0F8-C3CB8B693A42}" srcOrd="1" destOrd="0" presId="urn:microsoft.com/office/officeart/2005/8/layout/hList6"/>
    <dgm:cxn modelId="{017CC751-22C0-9E43-BBB5-F8D6513A9E93}" type="presParOf" srcId="{78AA56F8-CBE0-6B44-AE93-8713CE8CD163}" destId="{F05667DA-2089-4744-B975-D651EBA601A0}" srcOrd="2" destOrd="0" presId="urn:microsoft.com/office/officeart/2005/8/layout/hList6"/>
    <dgm:cxn modelId="{D06DD934-796E-1E46-88CA-A131FCCCE0BC}" type="presParOf" srcId="{78AA56F8-CBE0-6B44-AE93-8713CE8CD163}" destId="{864D28F5-C953-2B4D-871A-491FA5A9B0A1}" srcOrd="3" destOrd="0" presId="urn:microsoft.com/office/officeart/2005/8/layout/hList6"/>
    <dgm:cxn modelId="{A66C750F-EF31-BF4B-B979-2F841767D147}" type="presParOf" srcId="{78AA56F8-CBE0-6B44-AE93-8713CE8CD163}" destId="{36CF63CD-42AB-914F-A248-7B4B20CDDF90}" srcOrd="4" destOrd="0" presId="urn:microsoft.com/office/officeart/2005/8/layout/hList6"/>
    <dgm:cxn modelId="{08F5B3B3-EBC0-0948-92E7-CE0873D85491}" type="presParOf" srcId="{78AA56F8-CBE0-6B44-AE93-8713CE8CD163}" destId="{731F1B2A-A000-0B4C-AB34-F50C95858F5D}" srcOrd="5" destOrd="0" presId="urn:microsoft.com/office/officeart/2005/8/layout/hList6"/>
    <dgm:cxn modelId="{7834AA20-E744-8C40-B3B0-2FFEF303B8BA}" type="presParOf" srcId="{78AA56F8-CBE0-6B44-AE93-8713CE8CD163}" destId="{89FED9C8-07CA-EF44-8B25-D7E03DF17077}"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B6AC8F-889F-B74A-89FB-FF377103653F}" type="doc">
      <dgm:prSet loTypeId="urn:microsoft.com/office/officeart/2005/8/layout/hList6" loCatId="list" qsTypeId="urn:microsoft.com/office/officeart/2005/8/quickstyle/simple3" qsCatId="simple" csTypeId="urn:microsoft.com/office/officeart/2005/8/colors/colorful2" csCatId="colorful" phldr="1"/>
      <dgm:spPr/>
      <dgm:t>
        <a:bodyPr/>
        <a:lstStyle/>
        <a:p>
          <a:endParaRPr lang="fr-FR"/>
        </a:p>
      </dgm:t>
    </dgm:pt>
    <dgm:pt modelId="{71EEB4BA-3CEC-E94B-8866-04AF3C0AFB02}">
      <dgm:prSet/>
      <dgm:spPr/>
      <dgm:t>
        <a:bodyPr/>
        <a:lstStyle/>
        <a:p>
          <a:r>
            <a:rPr lang="fr-FR" b="1" dirty="0">
              <a:latin typeface="Century Gothic" panose="020B0502020202020204" pitchFamily="34" charset="0"/>
            </a:rPr>
            <a:t>52 %</a:t>
          </a:r>
          <a:r>
            <a:rPr lang="fr-FR" dirty="0">
              <a:latin typeface="Century Gothic" panose="020B0502020202020204" pitchFamily="34" charset="0"/>
            </a:rPr>
            <a:t> des aidants occupent un emploi </a:t>
          </a:r>
        </a:p>
      </dgm:t>
    </dgm:pt>
    <dgm:pt modelId="{CDF0F6F3-47C4-4A43-B7AF-2B7BEEBA898B}" type="parTrans" cxnId="{13DC5993-1512-4E4C-9818-044873D41622}">
      <dgm:prSet/>
      <dgm:spPr/>
      <dgm:t>
        <a:bodyPr/>
        <a:lstStyle/>
        <a:p>
          <a:endParaRPr lang="fr-FR">
            <a:latin typeface="Century Gothic" panose="020B0502020202020204" pitchFamily="34" charset="0"/>
          </a:endParaRPr>
        </a:p>
      </dgm:t>
    </dgm:pt>
    <dgm:pt modelId="{8F3CEA5A-ED22-C448-B33D-91100C25D8C0}" type="sibTrans" cxnId="{13DC5993-1512-4E4C-9818-044873D41622}">
      <dgm:prSet/>
      <dgm:spPr/>
      <dgm:t>
        <a:bodyPr/>
        <a:lstStyle/>
        <a:p>
          <a:endParaRPr lang="fr-FR">
            <a:latin typeface="Century Gothic" panose="020B0502020202020204" pitchFamily="34" charset="0"/>
          </a:endParaRPr>
        </a:p>
      </dgm:t>
    </dgm:pt>
    <dgm:pt modelId="{330A4B4A-8CE7-7E44-A142-AEE425F7BAF1}">
      <dgm:prSet/>
      <dgm:spPr/>
      <dgm:t>
        <a:bodyPr/>
        <a:lstStyle/>
        <a:p>
          <a:r>
            <a:rPr lang="fr-FR" b="1" i="0" u="none" dirty="0">
              <a:latin typeface="Century Gothic" panose="020B0502020202020204" pitchFamily="34" charset="0"/>
            </a:rPr>
            <a:t>75 % </a:t>
          </a:r>
          <a:r>
            <a:rPr lang="fr-FR" b="0" i="0" u="none" dirty="0">
              <a:latin typeface="Century Gothic" panose="020B0502020202020204" pitchFamily="34" charset="0"/>
            </a:rPr>
            <a:t>déclarent fatigue et stress dus à leur rôle d’aidant</a:t>
          </a:r>
        </a:p>
        <a:p>
          <a:endParaRPr lang="fr-FR" dirty="0">
            <a:latin typeface="Century Gothic" panose="020B0502020202020204" pitchFamily="34" charset="0"/>
          </a:endParaRPr>
        </a:p>
      </dgm:t>
    </dgm:pt>
    <dgm:pt modelId="{9488EB24-16B2-D74B-BB47-421954B3FD0B}" type="parTrans" cxnId="{11CE15B4-E2C6-F44B-AF5E-F62868C46DF4}">
      <dgm:prSet/>
      <dgm:spPr/>
      <dgm:t>
        <a:bodyPr/>
        <a:lstStyle/>
        <a:p>
          <a:endParaRPr lang="fr-FR">
            <a:latin typeface="Century Gothic" panose="020B0502020202020204" pitchFamily="34" charset="0"/>
          </a:endParaRPr>
        </a:p>
      </dgm:t>
    </dgm:pt>
    <dgm:pt modelId="{735228EB-0DF7-2D49-AE49-B77B72B9ADB2}" type="sibTrans" cxnId="{11CE15B4-E2C6-F44B-AF5E-F62868C46DF4}">
      <dgm:prSet/>
      <dgm:spPr/>
      <dgm:t>
        <a:bodyPr/>
        <a:lstStyle/>
        <a:p>
          <a:endParaRPr lang="fr-FR">
            <a:latin typeface="Century Gothic" panose="020B0502020202020204" pitchFamily="34" charset="0"/>
          </a:endParaRPr>
        </a:p>
      </dgm:t>
    </dgm:pt>
    <dgm:pt modelId="{6E6A16F2-39CD-BB4D-ACC6-20720A816A3D}">
      <dgm:prSet/>
      <dgm:spPr/>
      <dgm:t>
        <a:bodyPr/>
        <a:lstStyle/>
        <a:p>
          <a:r>
            <a:rPr lang="fr-FR" b="1" i="0" u="none" dirty="0">
              <a:latin typeface="Century Gothic" panose="020B0502020202020204" pitchFamily="34" charset="0"/>
            </a:rPr>
            <a:t>44 % </a:t>
          </a:r>
          <a:r>
            <a:rPr lang="fr-FR" b="0" i="0" u="none" dirty="0">
              <a:latin typeface="Century Gothic" panose="020B0502020202020204" pitchFamily="34" charset="0"/>
            </a:rPr>
            <a:t>posent régulièrement des jours de RTT et de congés pour aider leurs proches dépendants</a:t>
          </a:r>
          <a:endParaRPr lang="fr-FR" dirty="0">
            <a:latin typeface="Century Gothic" panose="020B0502020202020204" pitchFamily="34" charset="0"/>
          </a:endParaRPr>
        </a:p>
      </dgm:t>
    </dgm:pt>
    <dgm:pt modelId="{290B816D-F0A7-3B41-8396-645C2253168C}" type="parTrans" cxnId="{A60FE3A4-55C4-B140-AFF9-F6053B005D2D}">
      <dgm:prSet/>
      <dgm:spPr/>
      <dgm:t>
        <a:bodyPr/>
        <a:lstStyle/>
        <a:p>
          <a:endParaRPr lang="fr-FR">
            <a:latin typeface="Century Gothic" panose="020B0502020202020204" pitchFamily="34" charset="0"/>
          </a:endParaRPr>
        </a:p>
      </dgm:t>
    </dgm:pt>
    <dgm:pt modelId="{9EB143FE-21B0-3044-A9FA-5828CA7C932D}" type="sibTrans" cxnId="{A60FE3A4-55C4-B140-AFF9-F6053B005D2D}">
      <dgm:prSet/>
      <dgm:spPr/>
      <dgm:t>
        <a:bodyPr/>
        <a:lstStyle/>
        <a:p>
          <a:endParaRPr lang="fr-FR">
            <a:latin typeface="Century Gothic" panose="020B0502020202020204" pitchFamily="34" charset="0"/>
          </a:endParaRPr>
        </a:p>
      </dgm:t>
    </dgm:pt>
    <dgm:pt modelId="{7B557450-4DD7-094E-B623-423A228739DB}">
      <dgm:prSet/>
      <dgm:spPr/>
      <dgm:t>
        <a:bodyPr/>
        <a:lstStyle/>
        <a:p>
          <a:r>
            <a:rPr lang="fr-FR" b="1" i="0" u="none" dirty="0">
              <a:latin typeface="Century Gothic" panose="020B0502020202020204" pitchFamily="34" charset="0"/>
            </a:rPr>
            <a:t>3</a:t>
          </a:r>
          <a:r>
            <a:rPr lang="fr-FR" b="0" i="0" u="none" dirty="0">
              <a:latin typeface="Century Gothic" panose="020B0502020202020204" pitchFamily="34" charset="0"/>
            </a:rPr>
            <a:t> sur </a:t>
          </a:r>
          <a:r>
            <a:rPr lang="fr-FR" b="1" i="0" u="none" dirty="0">
              <a:latin typeface="Century Gothic" panose="020B0502020202020204" pitchFamily="34" charset="0"/>
            </a:rPr>
            <a:t>4 </a:t>
          </a:r>
          <a:r>
            <a:rPr lang="fr-FR" b="0" i="0" u="none" dirty="0">
              <a:latin typeface="Century Gothic" panose="020B0502020202020204" pitchFamily="34" charset="0"/>
            </a:rPr>
            <a:t>déclarent que leur activité d’aidant a un impact important sur leur vie professionnelle</a:t>
          </a:r>
          <a:endParaRPr lang="fr-FR" dirty="0">
            <a:latin typeface="Century Gothic" panose="020B0502020202020204" pitchFamily="34" charset="0"/>
          </a:endParaRPr>
        </a:p>
      </dgm:t>
    </dgm:pt>
    <dgm:pt modelId="{0211C41A-EEA9-F147-979D-1DCE27CAEF70}" type="parTrans" cxnId="{5184D6F9-2DAD-5043-9BA8-D9BA641A11F2}">
      <dgm:prSet/>
      <dgm:spPr/>
      <dgm:t>
        <a:bodyPr/>
        <a:lstStyle/>
        <a:p>
          <a:endParaRPr lang="fr-FR">
            <a:latin typeface="Century Gothic" panose="020B0502020202020204" pitchFamily="34" charset="0"/>
          </a:endParaRPr>
        </a:p>
      </dgm:t>
    </dgm:pt>
    <dgm:pt modelId="{7DE09F36-C6C1-544A-AE8B-404ACAC8FE7F}" type="sibTrans" cxnId="{5184D6F9-2DAD-5043-9BA8-D9BA641A11F2}">
      <dgm:prSet/>
      <dgm:spPr/>
      <dgm:t>
        <a:bodyPr/>
        <a:lstStyle/>
        <a:p>
          <a:endParaRPr lang="fr-FR">
            <a:latin typeface="Century Gothic" panose="020B0502020202020204" pitchFamily="34" charset="0"/>
          </a:endParaRPr>
        </a:p>
      </dgm:t>
    </dgm:pt>
    <dgm:pt modelId="{082DE6E6-744B-FD46-AEFB-8A531CCC3B32}" type="pres">
      <dgm:prSet presAssocID="{72B6AC8F-889F-B74A-89FB-FF377103653F}" presName="Name0" presStyleCnt="0">
        <dgm:presLayoutVars>
          <dgm:dir/>
          <dgm:resizeHandles val="exact"/>
        </dgm:presLayoutVars>
      </dgm:prSet>
      <dgm:spPr/>
    </dgm:pt>
    <dgm:pt modelId="{D33D7189-132A-BD4A-95D7-F980D5A1F734}" type="pres">
      <dgm:prSet presAssocID="{71EEB4BA-3CEC-E94B-8866-04AF3C0AFB02}" presName="node" presStyleLbl="node1" presStyleIdx="0" presStyleCnt="4">
        <dgm:presLayoutVars>
          <dgm:bulletEnabled val="1"/>
        </dgm:presLayoutVars>
      </dgm:prSet>
      <dgm:spPr/>
    </dgm:pt>
    <dgm:pt modelId="{EFA1D8B8-C4CA-E341-A63C-7019BE130953}" type="pres">
      <dgm:prSet presAssocID="{8F3CEA5A-ED22-C448-B33D-91100C25D8C0}" presName="sibTrans" presStyleCnt="0"/>
      <dgm:spPr/>
    </dgm:pt>
    <dgm:pt modelId="{A3F45F98-F31D-794C-8754-F86FF4D3FF3A}" type="pres">
      <dgm:prSet presAssocID="{330A4B4A-8CE7-7E44-A142-AEE425F7BAF1}" presName="node" presStyleLbl="node1" presStyleIdx="1" presStyleCnt="4">
        <dgm:presLayoutVars>
          <dgm:bulletEnabled val="1"/>
        </dgm:presLayoutVars>
      </dgm:prSet>
      <dgm:spPr/>
    </dgm:pt>
    <dgm:pt modelId="{9850AFAC-87D5-BD4C-B672-0CF09AFA24D3}" type="pres">
      <dgm:prSet presAssocID="{735228EB-0DF7-2D49-AE49-B77B72B9ADB2}" presName="sibTrans" presStyleCnt="0"/>
      <dgm:spPr/>
    </dgm:pt>
    <dgm:pt modelId="{94219289-8E34-2843-A73E-D820C9E477EB}" type="pres">
      <dgm:prSet presAssocID="{6E6A16F2-39CD-BB4D-ACC6-20720A816A3D}" presName="node" presStyleLbl="node1" presStyleIdx="2" presStyleCnt="4">
        <dgm:presLayoutVars>
          <dgm:bulletEnabled val="1"/>
        </dgm:presLayoutVars>
      </dgm:prSet>
      <dgm:spPr/>
    </dgm:pt>
    <dgm:pt modelId="{6D4A55F8-4B82-1A44-889B-5F2B58019835}" type="pres">
      <dgm:prSet presAssocID="{9EB143FE-21B0-3044-A9FA-5828CA7C932D}" presName="sibTrans" presStyleCnt="0"/>
      <dgm:spPr/>
    </dgm:pt>
    <dgm:pt modelId="{494CEBA1-8A79-0C40-A69D-9EC1E46C8745}" type="pres">
      <dgm:prSet presAssocID="{7B557450-4DD7-094E-B623-423A228739DB}" presName="node" presStyleLbl="node1" presStyleIdx="3" presStyleCnt="4">
        <dgm:presLayoutVars>
          <dgm:bulletEnabled val="1"/>
        </dgm:presLayoutVars>
      </dgm:prSet>
      <dgm:spPr/>
    </dgm:pt>
  </dgm:ptLst>
  <dgm:cxnLst>
    <dgm:cxn modelId="{9382FA09-F183-A54F-BB4F-91635D5ED554}" type="presOf" srcId="{71EEB4BA-3CEC-E94B-8866-04AF3C0AFB02}" destId="{D33D7189-132A-BD4A-95D7-F980D5A1F734}" srcOrd="0" destOrd="0" presId="urn:microsoft.com/office/officeart/2005/8/layout/hList6"/>
    <dgm:cxn modelId="{C1D0F30E-AAD1-D84B-A26D-3AC60E4D8161}" type="presOf" srcId="{7B557450-4DD7-094E-B623-423A228739DB}" destId="{494CEBA1-8A79-0C40-A69D-9EC1E46C8745}" srcOrd="0" destOrd="0" presId="urn:microsoft.com/office/officeart/2005/8/layout/hList6"/>
    <dgm:cxn modelId="{E95BBB30-95EF-F04C-9A5F-07001A744E51}" type="presOf" srcId="{330A4B4A-8CE7-7E44-A142-AEE425F7BAF1}" destId="{A3F45F98-F31D-794C-8754-F86FF4D3FF3A}" srcOrd="0" destOrd="0" presId="urn:microsoft.com/office/officeart/2005/8/layout/hList6"/>
    <dgm:cxn modelId="{93C3B837-7242-6341-A172-130FAD90774F}" type="presOf" srcId="{72B6AC8F-889F-B74A-89FB-FF377103653F}" destId="{082DE6E6-744B-FD46-AEFB-8A531CCC3B32}" srcOrd="0" destOrd="0" presId="urn:microsoft.com/office/officeart/2005/8/layout/hList6"/>
    <dgm:cxn modelId="{FAE7EF68-C6E6-3A41-A974-1A508A7726E7}" type="presOf" srcId="{6E6A16F2-39CD-BB4D-ACC6-20720A816A3D}" destId="{94219289-8E34-2843-A73E-D820C9E477EB}" srcOrd="0" destOrd="0" presId="urn:microsoft.com/office/officeart/2005/8/layout/hList6"/>
    <dgm:cxn modelId="{13DC5993-1512-4E4C-9818-044873D41622}" srcId="{72B6AC8F-889F-B74A-89FB-FF377103653F}" destId="{71EEB4BA-3CEC-E94B-8866-04AF3C0AFB02}" srcOrd="0" destOrd="0" parTransId="{CDF0F6F3-47C4-4A43-B7AF-2B7BEEBA898B}" sibTransId="{8F3CEA5A-ED22-C448-B33D-91100C25D8C0}"/>
    <dgm:cxn modelId="{A60FE3A4-55C4-B140-AFF9-F6053B005D2D}" srcId="{72B6AC8F-889F-B74A-89FB-FF377103653F}" destId="{6E6A16F2-39CD-BB4D-ACC6-20720A816A3D}" srcOrd="2" destOrd="0" parTransId="{290B816D-F0A7-3B41-8396-645C2253168C}" sibTransId="{9EB143FE-21B0-3044-A9FA-5828CA7C932D}"/>
    <dgm:cxn modelId="{11CE15B4-E2C6-F44B-AF5E-F62868C46DF4}" srcId="{72B6AC8F-889F-B74A-89FB-FF377103653F}" destId="{330A4B4A-8CE7-7E44-A142-AEE425F7BAF1}" srcOrd="1" destOrd="0" parTransId="{9488EB24-16B2-D74B-BB47-421954B3FD0B}" sibTransId="{735228EB-0DF7-2D49-AE49-B77B72B9ADB2}"/>
    <dgm:cxn modelId="{5184D6F9-2DAD-5043-9BA8-D9BA641A11F2}" srcId="{72B6AC8F-889F-B74A-89FB-FF377103653F}" destId="{7B557450-4DD7-094E-B623-423A228739DB}" srcOrd="3" destOrd="0" parTransId="{0211C41A-EEA9-F147-979D-1DCE27CAEF70}" sibTransId="{7DE09F36-C6C1-544A-AE8B-404ACAC8FE7F}"/>
    <dgm:cxn modelId="{79635660-68C1-C94D-AA30-92047B045821}" type="presParOf" srcId="{082DE6E6-744B-FD46-AEFB-8A531CCC3B32}" destId="{D33D7189-132A-BD4A-95D7-F980D5A1F734}" srcOrd="0" destOrd="0" presId="urn:microsoft.com/office/officeart/2005/8/layout/hList6"/>
    <dgm:cxn modelId="{39221F1E-388E-5546-B9CD-CAC266F8E36E}" type="presParOf" srcId="{082DE6E6-744B-FD46-AEFB-8A531CCC3B32}" destId="{EFA1D8B8-C4CA-E341-A63C-7019BE130953}" srcOrd="1" destOrd="0" presId="urn:microsoft.com/office/officeart/2005/8/layout/hList6"/>
    <dgm:cxn modelId="{9A735AE0-5261-2040-AAD6-39E3CD9C8C46}" type="presParOf" srcId="{082DE6E6-744B-FD46-AEFB-8A531CCC3B32}" destId="{A3F45F98-F31D-794C-8754-F86FF4D3FF3A}" srcOrd="2" destOrd="0" presId="urn:microsoft.com/office/officeart/2005/8/layout/hList6"/>
    <dgm:cxn modelId="{8F435D52-366C-D941-90E5-216A12C6857D}" type="presParOf" srcId="{082DE6E6-744B-FD46-AEFB-8A531CCC3B32}" destId="{9850AFAC-87D5-BD4C-B672-0CF09AFA24D3}" srcOrd="3" destOrd="0" presId="urn:microsoft.com/office/officeart/2005/8/layout/hList6"/>
    <dgm:cxn modelId="{E22A2C6B-0B14-B443-8815-DFFD59CE1EE4}" type="presParOf" srcId="{082DE6E6-744B-FD46-AEFB-8A531CCC3B32}" destId="{94219289-8E34-2843-A73E-D820C9E477EB}" srcOrd="4" destOrd="0" presId="urn:microsoft.com/office/officeart/2005/8/layout/hList6"/>
    <dgm:cxn modelId="{2019B79F-B500-2346-819B-CD2B9B952B5A}" type="presParOf" srcId="{082DE6E6-744B-FD46-AEFB-8A531CCC3B32}" destId="{6D4A55F8-4B82-1A44-889B-5F2B58019835}" srcOrd="5" destOrd="0" presId="urn:microsoft.com/office/officeart/2005/8/layout/hList6"/>
    <dgm:cxn modelId="{28403373-80ED-7144-8AD0-E9BB5AE8E600}" type="presParOf" srcId="{082DE6E6-744B-FD46-AEFB-8A531CCC3B32}" destId="{494CEBA1-8A79-0C40-A69D-9EC1E46C8745}"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DC8A21-BF0B-4552-9E6B-C8633B4FD42B}">
      <dsp:nvSpPr>
        <dsp:cNvPr id="0" name=""/>
        <dsp:cNvSpPr/>
      </dsp:nvSpPr>
      <dsp:spPr>
        <a:xfrm>
          <a:off x="0" y="20298"/>
          <a:ext cx="8229600" cy="1114242"/>
        </a:xfrm>
        <a:prstGeom prst="roundRect">
          <a:avLst/>
        </a:prstGeom>
        <a:gradFill rotWithShape="1">
          <a:gsLst>
            <a:gs pos="0">
              <a:schemeClr val="accent6">
                <a:tint val="65000"/>
                <a:shade val="92000"/>
                <a:satMod val="130000"/>
              </a:schemeClr>
            </a:gs>
            <a:gs pos="45000">
              <a:schemeClr val="accent6">
                <a:tint val="60000"/>
                <a:shade val="99000"/>
                <a:satMod val="120000"/>
              </a:schemeClr>
            </a:gs>
            <a:gs pos="100000">
              <a:schemeClr val="accent6">
                <a:tint val="55000"/>
                <a:satMod val="140000"/>
              </a:schemeClr>
            </a:gs>
          </a:gsLst>
          <a:path path="circle">
            <a:fillToRect l="100000" t="100000" r="100000" b="100000"/>
          </a:path>
        </a:gradFill>
        <a:ln w="12700" cap="flat" cmpd="sng" algn="ctr">
          <a:solidFill>
            <a:schemeClr val="accent6"/>
          </a:solidFill>
          <a:prstDash val="solid"/>
        </a:ln>
        <a:effectLst/>
      </dsp:spPr>
      <dsp:style>
        <a:lnRef idx="1">
          <a:schemeClr val="accent6"/>
        </a:lnRef>
        <a:fillRef idx="2">
          <a:schemeClr val="accent6"/>
        </a:fillRef>
        <a:effectRef idx="1">
          <a:schemeClr val="accent6"/>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a:latin typeface="Century Gothic" panose="020B0502020202020204" pitchFamily="34" charset="0"/>
            </a:rPr>
            <a:t>Identifier les besoins de l’aidant</a:t>
          </a:r>
          <a:endParaRPr lang="fr-FR" sz="2800" kern="1200">
            <a:latin typeface="Century Gothic" panose="020B0502020202020204" pitchFamily="34" charset="0"/>
            <a:ea typeface="Century Gothic" charset="0"/>
            <a:cs typeface="Century Gothic" charset="0"/>
          </a:endParaRPr>
        </a:p>
      </dsp:txBody>
      <dsp:txXfrm>
        <a:off x="54393" y="74691"/>
        <a:ext cx="8120814" cy="1005456"/>
      </dsp:txXfrm>
    </dsp:sp>
    <dsp:sp modelId="{A316388A-81F3-4D4F-81A3-194F4F84A33C}">
      <dsp:nvSpPr>
        <dsp:cNvPr id="0" name=""/>
        <dsp:cNvSpPr/>
      </dsp:nvSpPr>
      <dsp:spPr>
        <a:xfrm>
          <a:off x="0" y="1134540"/>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fr-FR" sz="2800" kern="1200">
            <a:latin typeface="Century Gothic" charset="0"/>
            <a:ea typeface="Century Gothic" charset="0"/>
            <a:cs typeface="Century Gothic" charset="0"/>
          </a:endParaRPr>
        </a:p>
      </dsp:txBody>
      <dsp:txXfrm>
        <a:off x="0" y="1134540"/>
        <a:ext cx="8229600" cy="380880"/>
      </dsp:txXfrm>
    </dsp:sp>
    <dsp:sp modelId="{BDD894C4-E60D-4FAB-BF94-B186C3FDF8BA}">
      <dsp:nvSpPr>
        <dsp:cNvPr id="0" name=""/>
        <dsp:cNvSpPr/>
      </dsp:nvSpPr>
      <dsp:spPr>
        <a:xfrm>
          <a:off x="0" y="1515420"/>
          <a:ext cx="8229600" cy="1114242"/>
        </a:xfrm>
        <a:prstGeom prst="roundRect">
          <a:avLst/>
        </a:prstGeom>
        <a:gradFill rotWithShape="1">
          <a:gsLst>
            <a:gs pos="0">
              <a:schemeClr val="accent3">
                <a:tint val="65000"/>
                <a:shade val="92000"/>
                <a:satMod val="130000"/>
              </a:schemeClr>
            </a:gs>
            <a:gs pos="45000">
              <a:schemeClr val="accent3">
                <a:tint val="60000"/>
                <a:shade val="99000"/>
                <a:satMod val="120000"/>
              </a:schemeClr>
            </a:gs>
            <a:gs pos="100000">
              <a:schemeClr val="accent3">
                <a:tint val="55000"/>
                <a:satMod val="140000"/>
              </a:schemeClr>
            </a:gs>
          </a:gsLst>
          <a:path path="circle">
            <a:fillToRect l="100000" t="100000" r="100000" b="100000"/>
          </a:path>
        </a:gradFill>
        <a:ln w="12700" cap="flat" cmpd="sng" algn="ctr">
          <a:solidFill>
            <a:schemeClr val="accent3"/>
          </a:solidFill>
          <a:prstDash val="solid"/>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a:latin typeface="Century Gothic" charset="0"/>
              <a:ea typeface="Century Gothic" charset="0"/>
              <a:cs typeface="Century Gothic" charset="0"/>
            </a:rPr>
            <a:t>Acquérir des outils efficaces pour se protéger</a:t>
          </a:r>
        </a:p>
      </dsp:txBody>
      <dsp:txXfrm>
        <a:off x="54393" y="1569813"/>
        <a:ext cx="8120814" cy="1005456"/>
      </dsp:txXfrm>
    </dsp:sp>
    <dsp:sp modelId="{7EAB2D9F-2E62-4289-8E39-ECCDDD5B9A69}">
      <dsp:nvSpPr>
        <dsp:cNvPr id="0" name=""/>
        <dsp:cNvSpPr/>
      </dsp:nvSpPr>
      <dsp:spPr>
        <a:xfrm>
          <a:off x="0" y="2629662"/>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fr-FR" sz="2800" kern="1200">
            <a:latin typeface="Century Gothic" charset="0"/>
            <a:ea typeface="Century Gothic" charset="0"/>
            <a:cs typeface="Century Gothic" charset="0"/>
          </a:endParaRPr>
        </a:p>
      </dsp:txBody>
      <dsp:txXfrm>
        <a:off x="0" y="2629662"/>
        <a:ext cx="8229600" cy="380880"/>
      </dsp:txXfrm>
    </dsp:sp>
    <dsp:sp modelId="{314E2ACF-8646-40DD-85F1-5A81D2B73022}">
      <dsp:nvSpPr>
        <dsp:cNvPr id="0" name=""/>
        <dsp:cNvSpPr/>
      </dsp:nvSpPr>
      <dsp:spPr>
        <a:xfrm>
          <a:off x="0" y="3010542"/>
          <a:ext cx="8229600" cy="1114242"/>
        </a:xfrm>
        <a:prstGeom prst="roundRect">
          <a:avLst/>
        </a:prstGeom>
        <a:gradFill rotWithShape="1">
          <a:gsLst>
            <a:gs pos="0">
              <a:schemeClr val="accent2">
                <a:tint val="65000"/>
                <a:shade val="92000"/>
                <a:satMod val="130000"/>
              </a:schemeClr>
            </a:gs>
            <a:gs pos="45000">
              <a:schemeClr val="accent2">
                <a:tint val="60000"/>
                <a:shade val="99000"/>
                <a:satMod val="120000"/>
              </a:schemeClr>
            </a:gs>
            <a:gs pos="100000">
              <a:schemeClr val="accent2">
                <a:tint val="55000"/>
                <a:satMod val="140000"/>
              </a:schemeClr>
            </a:gs>
          </a:gsLst>
          <a:path path="circle">
            <a:fillToRect l="100000" t="100000" r="100000" b="100000"/>
          </a:path>
        </a:gradFill>
        <a:ln w="12700" cap="flat" cmpd="sng" algn="ctr">
          <a:solidFill>
            <a:schemeClr val="accent2"/>
          </a:solidFill>
          <a:prstDash val="solid"/>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kern="1200" dirty="0">
              <a:latin typeface="Century Gothic" charset="0"/>
              <a:ea typeface="Century Gothic" charset="0"/>
              <a:cs typeface="Century Gothic" charset="0"/>
            </a:rPr>
            <a:t>Apprendre à animer des exercices apaisants pour les aidés</a:t>
          </a:r>
        </a:p>
      </dsp:txBody>
      <dsp:txXfrm>
        <a:off x="54393" y="3064935"/>
        <a:ext cx="8120814" cy="1005456"/>
      </dsp:txXfrm>
    </dsp:sp>
    <dsp:sp modelId="{1A0BF664-292D-4839-8392-1905D21429FC}">
      <dsp:nvSpPr>
        <dsp:cNvPr id="0" name=""/>
        <dsp:cNvSpPr/>
      </dsp:nvSpPr>
      <dsp:spPr>
        <a:xfrm>
          <a:off x="0" y="4124784"/>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285750" algn="l" defTabSz="1244600">
            <a:lnSpc>
              <a:spcPct val="90000"/>
            </a:lnSpc>
            <a:spcBef>
              <a:spcPct val="0"/>
            </a:spcBef>
            <a:spcAft>
              <a:spcPct val="20000"/>
            </a:spcAft>
            <a:buChar char="•"/>
          </a:pPr>
          <a:endParaRPr lang="fr-FR" sz="2800" kern="1200">
            <a:latin typeface="Century Gothic" charset="0"/>
            <a:ea typeface="Century Gothic" charset="0"/>
            <a:cs typeface="Century Gothic" charset="0"/>
          </a:endParaRPr>
        </a:p>
      </dsp:txBody>
      <dsp:txXfrm>
        <a:off x="0" y="4124784"/>
        <a:ext cx="8229600" cy="38088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3EC46-1877-41C7-BE30-AFD3F30267BC}">
      <dsp:nvSpPr>
        <dsp:cNvPr id="0" name=""/>
        <dsp:cNvSpPr/>
      </dsp:nvSpPr>
      <dsp:spPr>
        <a:xfrm>
          <a:off x="0" y="591343"/>
          <a:ext cx="2571749" cy="1543050"/>
        </a:xfrm>
        <a:prstGeom prst="rect">
          <a:avLst/>
        </a:prstGeom>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12700" cap="flat" cmpd="sng" algn="ctr">
          <a:solidFill>
            <a:schemeClr val="accent1"/>
          </a:solidFill>
          <a:prstDash val="solid"/>
        </a:ln>
        <a:effectLst>
          <a:outerShdw blurRad="38100" dist="25400" dir="2700000" algn="br"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bg1"/>
              </a:solidFill>
              <a:latin typeface="Century Gothic" charset="0"/>
              <a:ea typeface="Century Gothic" charset="0"/>
              <a:cs typeface="Century Gothic" charset="0"/>
            </a:rPr>
            <a:t>Apport d’oxygène</a:t>
          </a:r>
        </a:p>
      </dsp:txBody>
      <dsp:txXfrm>
        <a:off x="0" y="591343"/>
        <a:ext cx="2571749" cy="1543050"/>
      </dsp:txXfrm>
    </dsp:sp>
    <dsp:sp modelId="{FE909E69-CFA3-4D81-8F3D-DDDC056598C7}">
      <dsp:nvSpPr>
        <dsp:cNvPr id="0" name=""/>
        <dsp:cNvSpPr/>
      </dsp:nvSpPr>
      <dsp:spPr>
        <a:xfrm>
          <a:off x="2828925" y="591343"/>
          <a:ext cx="2571749" cy="1543050"/>
        </a:xfrm>
        <a:prstGeom prst="rect">
          <a:avLst/>
        </a:prstGeom>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w="12700"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bg1"/>
              </a:solidFill>
              <a:latin typeface="Century Gothic" charset="0"/>
              <a:ea typeface="Century Gothic" charset="0"/>
              <a:cs typeface="Century Gothic" charset="0"/>
            </a:rPr>
            <a:t>Évacuation des toxines</a:t>
          </a:r>
        </a:p>
      </dsp:txBody>
      <dsp:txXfrm>
        <a:off x="2828925" y="591343"/>
        <a:ext cx="2571749" cy="1543050"/>
      </dsp:txXfrm>
    </dsp:sp>
    <dsp:sp modelId="{B49271D5-310E-478D-9A49-D60E303217CA}">
      <dsp:nvSpPr>
        <dsp:cNvPr id="0" name=""/>
        <dsp:cNvSpPr/>
      </dsp:nvSpPr>
      <dsp:spPr>
        <a:xfrm>
          <a:off x="5657849" y="591343"/>
          <a:ext cx="2571749" cy="1543050"/>
        </a:xfrm>
        <a:prstGeom prst="rect">
          <a:avLst/>
        </a:prstGeom>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w="12700" cap="flat" cmpd="sng" algn="ctr">
          <a:solidFill>
            <a:schemeClr val="accent6"/>
          </a:solidFill>
          <a:prstDash val="solid"/>
        </a:ln>
        <a:effectLst>
          <a:outerShdw blurRad="38100" dist="25400" dir="2700000" algn="br" rotWithShape="0">
            <a:srgbClr val="000000">
              <a:alpha val="60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latin typeface="Century Gothic" charset="0"/>
              <a:ea typeface="Century Gothic" charset="0"/>
              <a:cs typeface="Century Gothic" charset="0"/>
            </a:rPr>
            <a:t>Meilleure digestion</a:t>
          </a:r>
        </a:p>
      </dsp:txBody>
      <dsp:txXfrm>
        <a:off x="5657849" y="591343"/>
        <a:ext cx="2571749" cy="1543050"/>
      </dsp:txXfrm>
    </dsp:sp>
    <dsp:sp modelId="{49AD014C-654F-4825-B733-64A177817B4C}">
      <dsp:nvSpPr>
        <dsp:cNvPr id="0" name=""/>
        <dsp:cNvSpPr/>
      </dsp:nvSpPr>
      <dsp:spPr>
        <a:xfrm>
          <a:off x="0" y="2391569"/>
          <a:ext cx="2571749" cy="1543050"/>
        </a:xfrm>
        <a:prstGeom prst="rect">
          <a:avLst/>
        </a:prstGeom>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w="12700" cap="flat" cmpd="sng" algn="ctr">
          <a:solidFill>
            <a:schemeClr val="accent4"/>
          </a:solidFill>
          <a:prstDash val="solid"/>
        </a:ln>
        <a:effectLst>
          <a:outerShdw blurRad="38100" dist="25400" dir="2700000" algn="br" rotWithShape="0">
            <a:srgbClr val="000000">
              <a:alpha val="60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latin typeface="Century Gothic" charset="0"/>
              <a:ea typeface="Century Gothic" charset="0"/>
              <a:cs typeface="Century Gothic" charset="0"/>
            </a:rPr>
            <a:t>Libération des crispations</a:t>
          </a:r>
        </a:p>
      </dsp:txBody>
      <dsp:txXfrm>
        <a:off x="0" y="2391569"/>
        <a:ext cx="2571749" cy="1543050"/>
      </dsp:txXfrm>
    </dsp:sp>
    <dsp:sp modelId="{2DA265DC-FA67-4439-960C-7F18BE1B2EB4}">
      <dsp:nvSpPr>
        <dsp:cNvPr id="0" name=""/>
        <dsp:cNvSpPr/>
      </dsp:nvSpPr>
      <dsp:spPr>
        <a:xfrm>
          <a:off x="2818663" y="2407585"/>
          <a:ext cx="2571749" cy="1543050"/>
        </a:xfrm>
        <a:prstGeom prst="rect">
          <a:avLst/>
        </a:prstGeom>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12700" cap="flat" cmpd="sng" algn="ctr">
          <a:solidFill>
            <a:schemeClr val="accent1"/>
          </a:solidFill>
          <a:prstDash val="solid"/>
        </a:ln>
        <a:effectLst>
          <a:outerShdw blurRad="38100" dist="25400" dir="2700000" algn="br"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bg1"/>
              </a:solidFill>
              <a:latin typeface="Century Gothic" charset="0"/>
              <a:ea typeface="Century Gothic" charset="0"/>
              <a:cs typeface="Century Gothic" charset="0"/>
            </a:rPr>
            <a:t>Amène le calme</a:t>
          </a:r>
        </a:p>
      </dsp:txBody>
      <dsp:txXfrm>
        <a:off x="2818663" y="2407585"/>
        <a:ext cx="2571749" cy="1543050"/>
      </dsp:txXfrm>
    </dsp:sp>
    <dsp:sp modelId="{4A7EEF90-3887-415E-9B4F-F26D167E4088}">
      <dsp:nvSpPr>
        <dsp:cNvPr id="0" name=""/>
        <dsp:cNvSpPr/>
      </dsp:nvSpPr>
      <dsp:spPr>
        <a:xfrm>
          <a:off x="5657849" y="2391569"/>
          <a:ext cx="2571749" cy="1543050"/>
        </a:xfrm>
        <a:prstGeom prst="rect">
          <a:avLst/>
        </a:prstGeom>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w="12700" cap="flat" cmpd="sng" algn="ctr">
          <a:solidFill>
            <a:schemeClr val="accent2"/>
          </a:solidFill>
          <a:prstDash val="solid"/>
        </a:ln>
        <a:effectLst>
          <a:outerShdw blurRad="38100" dist="25400" dir="2700000" algn="br" rotWithShape="0">
            <a:srgbClr val="000000">
              <a:alpha val="60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b="1" kern="1200">
              <a:latin typeface="Century Gothic" charset="0"/>
              <a:ea typeface="Century Gothic" charset="0"/>
              <a:cs typeface="Century Gothic" charset="0"/>
            </a:rPr>
            <a:t>Apaise les émotions</a:t>
          </a:r>
        </a:p>
      </dsp:txBody>
      <dsp:txXfrm>
        <a:off x="5657849" y="2391569"/>
        <a:ext cx="2571749" cy="154305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B5FE1-1F00-084D-9680-A179241F75A3}">
      <dsp:nvSpPr>
        <dsp:cNvPr id="0" name=""/>
        <dsp:cNvSpPr/>
      </dsp:nvSpPr>
      <dsp:spPr>
        <a:xfrm>
          <a:off x="2425266" y="0"/>
          <a:ext cx="4023360" cy="4023360"/>
        </a:xfrm>
        <a:prstGeom prst="triangle">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82D6AE-C55C-2D4F-8B4E-5787709A3C49}">
      <dsp:nvSpPr>
        <dsp:cNvPr id="0" name=""/>
        <dsp:cNvSpPr/>
      </dsp:nvSpPr>
      <dsp:spPr>
        <a:xfrm>
          <a:off x="3855944" y="404299"/>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0" kern="1200" dirty="0">
              <a:latin typeface="Century Gothic" panose="020B0502020202020204" pitchFamily="34" charset="0"/>
            </a:rPr>
            <a:t>Épuisement</a:t>
          </a:r>
        </a:p>
      </dsp:txBody>
      <dsp:txXfrm>
        <a:off x="3869973" y="418328"/>
        <a:ext cx="3749130" cy="259337"/>
      </dsp:txXfrm>
    </dsp:sp>
    <dsp:sp modelId="{AD4686B9-111B-454D-AA98-EDA9C726DFC5}">
      <dsp:nvSpPr>
        <dsp:cNvPr id="0" name=""/>
        <dsp:cNvSpPr/>
      </dsp:nvSpPr>
      <dsp:spPr>
        <a:xfrm>
          <a:off x="3855944" y="720328"/>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0" kern="1200">
              <a:latin typeface="Century Gothic" panose="020B0502020202020204" pitchFamily="34" charset="0"/>
            </a:rPr>
            <a:t>Fatigue physique</a:t>
          </a:r>
        </a:p>
      </dsp:txBody>
      <dsp:txXfrm>
        <a:off x="3869973" y="734357"/>
        <a:ext cx="3749130" cy="259337"/>
      </dsp:txXfrm>
    </dsp:sp>
    <dsp:sp modelId="{4E62BDF8-D00B-0D47-AD40-7C5272C70CD8}">
      <dsp:nvSpPr>
        <dsp:cNvPr id="0" name=""/>
        <dsp:cNvSpPr/>
      </dsp:nvSpPr>
      <dsp:spPr>
        <a:xfrm>
          <a:off x="3855944" y="1036357"/>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0" kern="1200">
              <a:latin typeface="Century Gothic" panose="020B0502020202020204" pitchFamily="34" charset="0"/>
            </a:rPr>
            <a:t>Fatigue mentale</a:t>
          </a:r>
        </a:p>
      </dsp:txBody>
      <dsp:txXfrm>
        <a:off x="3869973" y="1050386"/>
        <a:ext cx="3749130" cy="259337"/>
      </dsp:txXfrm>
    </dsp:sp>
    <dsp:sp modelId="{4E23FBBA-695D-2143-9B6F-AEBB7CDE348B}">
      <dsp:nvSpPr>
        <dsp:cNvPr id="0" name=""/>
        <dsp:cNvSpPr/>
      </dsp:nvSpPr>
      <dsp:spPr>
        <a:xfrm>
          <a:off x="3855944" y="1352385"/>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0" kern="1200">
              <a:latin typeface="Century Gothic" panose="020B0502020202020204" pitchFamily="34" charset="0"/>
            </a:rPr>
            <a:t>Épisode dépressif</a:t>
          </a:r>
        </a:p>
      </dsp:txBody>
      <dsp:txXfrm>
        <a:off x="3869973" y="1366414"/>
        <a:ext cx="3749130" cy="259337"/>
      </dsp:txXfrm>
    </dsp:sp>
    <dsp:sp modelId="{B244BE95-E12D-2F49-991A-CEB3896E117D}">
      <dsp:nvSpPr>
        <dsp:cNvPr id="0" name=""/>
        <dsp:cNvSpPr/>
      </dsp:nvSpPr>
      <dsp:spPr>
        <a:xfrm>
          <a:off x="3855944" y="1668414"/>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latin typeface="Century Gothic" panose="020B0502020202020204" pitchFamily="34" charset="0"/>
            </a:rPr>
            <a:t>Impact sur la santé</a:t>
          </a:r>
        </a:p>
      </dsp:txBody>
      <dsp:txXfrm>
        <a:off x="3869973" y="1682443"/>
        <a:ext cx="3749130" cy="259337"/>
      </dsp:txXfrm>
    </dsp:sp>
    <dsp:sp modelId="{053AC452-55A9-9D47-9ED7-F5E387F83BC3}">
      <dsp:nvSpPr>
        <dsp:cNvPr id="0" name=""/>
        <dsp:cNvSpPr/>
      </dsp:nvSpPr>
      <dsp:spPr>
        <a:xfrm>
          <a:off x="3855944" y="1984443"/>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latin typeface="Century Gothic" panose="020B0502020202020204" pitchFamily="34" charset="0"/>
            </a:rPr>
            <a:t>Troubles du sommeil</a:t>
          </a:r>
        </a:p>
      </dsp:txBody>
      <dsp:txXfrm>
        <a:off x="3869973" y="1998472"/>
        <a:ext cx="3749130" cy="259337"/>
      </dsp:txXfrm>
    </dsp:sp>
    <dsp:sp modelId="{6EFA15B0-C5B2-0440-8707-90EA293801EA}">
      <dsp:nvSpPr>
        <dsp:cNvPr id="0" name=""/>
        <dsp:cNvSpPr/>
      </dsp:nvSpPr>
      <dsp:spPr>
        <a:xfrm>
          <a:off x="3855944" y="2300471"/>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latin typeface="Century Gothic" panose="020B0502020202020204" pitchFamily="34" charset="0"/>
            </a:rPr>
            <a:t>Troubles musculo-squelettiques</a:t>
          </a:r>
        </a:p>
      </dsp:txBody>
      <dsp:txXfrm>
        <a:off x="3869973" y="2314500"/>
        <a:ext cx="3749130" cy="259337"/>
      </dsp:txXfrm>
    </dsp:sp>
    <dsp:sp modelId="{321C2E83-5521-EC48-BB79-F77354EAFB2D}">
      <dsp:nvSpPr>
        <dsp:cNvPr id="0" name=""/>
        <dsp:cNvSpPr/>
      </dsp:nvSpPr>
      <dsp:spPr>
        <a:xfrm>
          <a:off x="3855944" y="2616500"/>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dirty="0">
              <a:latin typeface="Century Gothic" panose="020B0502020202020204" pitchFamily="34" charset="0"/>
            </a:rPr>
            <a:t>Perte de confiance en soi </a:t>
          </a:r>
        </a:p>
      </dsp:txBody>
      <dsp:txXfrm>
        <a:off x="3869973" y="2630529"/>
        <a:ext cx="3749130" cy="259337"/>
      </dsp:txXfrm>
    </dsp:sp>
    <dsp:sp modelId="{E357FC6D-42C3-F846-8EFC-3F3CD949BA79}">
      <dsp:nvSpPr>
        <dsp:cNvPr id="0" name=""/>
        <dsp:cNvSpPr/>
      </dsp:nvSpPr>
      <dsp:spPr>
        <a:xfrm>
          <a:off x="3855944" y="2932528"/>
          <a:ext cx="3777188" cy="287395"/>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latin typeface="Century Gothic" panose="020B0502020202020204" pitchFamily="34" charset="0"/>
            </a:rPr>
            <a:t>Isolement social</a:t>
          </a:r>
        </a:p>
      </dsp:txBody>
      <dsp:txXfrm>
        <a:off x="3869973" y="2946557"/>
        <a:ext cx="3749130" cy="259337"/>
      </dsp:txXfrm>
    </dsp:sp>
    <dsp:sp modelId="{8BC74FE1-A1B8-404D-B813-0BC937E8CFAB}">
      <dsp:nvSpPr>
        <dsp:cNvPr id="0" name=""/>
        <dsp:cNvSpPr/>
      </dsp:nvSpPr>
      <dsp:spPr>
        <a:xfrm>
          <a:off x="3861580" y="3248557"/>
          <a:ext cx="3765917" cy="341869"/>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latin typeface="Century Gothic" panose="020B0502020202020204" pitchFamily="34" charset="0"/>
            </a:rPr>
            <a:t>Stress ...</a:t>
          </a:r>
        </a:p>
      </dsp:txBody>
      <dsp:txXfrm>
        <a:off x="3878269" y="3265246"/>
        <a:ext cx="3732539" cy="3084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F12CA-DB2C-0548-9698-CC9E860DB673}">
      <dsp:nvSpPr>
        <dsp:cNvPr id="0" name=""/>
        <dsp:cNvSpPr/>
      </dsp:nvSpPr>
      <dsp:spPr>
        <a:xfrm>
          <a:off x="1899344" y="0"/>
          <a:ext cx="4716110" cy="4716110"/>
        </a:xfrm>
        <a:prstGeom prst="triangle">
          <a:avLst/>
        </a:prstGeom>
        <a:solidFill>
          <a:srgbClr val="32D2D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B16331A4-B854-4D41-9910-25988DFEBAF5}">
      <dsp:nvSpPr>
        <dsp:cNvPr id="0" name=""/>
        <dsp:cNvSpPr/>
      </dsp:nvSpPr>
      <dsp:spPr>
        <a:xfrm>
          <a:off x="3775637" y="905814"/>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Maux de tête ou de dos</a:t>
          </a:r>
        </a:p>
      </dsp:txBody>
      <dsp:txXfrm>
        <a:off x="3792004" y="922181"/>
        <a:ext cx="3032737" cy="302551"/>
      </dsp:txXfrm>
    </dsp:sp>
    <dsp:sp modelId="{8110ECF4-0ABD-8249-BFFA-DF97F3511C8F}">
      <dsp:nvSpPr>
        <dsp:cNvPr id="0" name=""/>
        <dsp:cNvSpPr/>
      </dsp:nvSpPr>
      <dsp:spPr>
        <a:xfrm>
          <a:off x="3775637" y="1283010"/>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Tensions musculaires</a:t>
          </a:r>
        </a:p>
      </dsp:txBody>
      <dsp:txXfrm>
        <a:off x="3792004" y="1299377"/>
        <a:ext cx="3032737" cy="302551"/>
      </dsp:txXfrm>
    </dsp:sp>
    <dsp:sp modelId="{78F83961-5D49-BF48-885C-C88FB565D22E}">
      <dsp:nvSpPr>
        <dsp:cNvPr id="0" name=""/>
        <dsp:cNvSpPr/>
      </dsp:nvSpPr>
      <dsp:spPr>
        <a:xfrm>
          <a:off x="3775637" y="1660207"/>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Diarrhée ou constipation</a:t>
          </a:r>
        </a:p>
      </dsp:txBody>
      <dsp:txXfrm>
        <a:off x="3792004" y="1676574"/>
        <a:ext cx="3032737" cy="302551"/>
      </dsp:txXfrm>
    </dsp:sp>
    <dsp:sp modelId="{ECD46D16-F6B5-3B49-B4BD-45323CF58602}">
      <dsp:nvSpPr>
        <dsp:cNvPr id="0" name=""/>
        <dsp:cNvSpPr/>
      </dsp:nvSpPr>
      <dsp:spPr>
        <a:xfrm>
          <a:off x="3775637" y="2037404"/>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Nausée</a:t>
          </a:r>
        </a:p>
      </dsp:txBody>
      <dsp:txXfrm>
        <a:off x="3792004" y="2053771"/>
        <a:ext cx="3032737" cy="302551"/>
      </dsp:txXfrm>
    </dsp:sp>
    <dsp:sp modelId="{3EA88B41-0636-4A4E-AB4B-443F084ED41B}">
      <dsp:nvSpPr>
        <dsp:cNvPr id="0" name=""/>
        <dsp:cNvSpPr/>
      </dsp:nvSpPr>
      <dsp:spPr>
        <a:xfrm>
          <a:off x="3775637" y="2414600"/>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Mains moites</a:t>
          </a:r>
        </a:p>
      </dsp:txBody>
      <dsp:txXfrm>
        <a:off x="3792004" y="2430967"/>
        <a:ext cx="3032737" cy="302551"/>
      </dsp:txXfrm>
    </dsp:sp>
    <dsp:sp modelId="{2D0FF203-1326-CD44-8CA0-FB2F4F04A4A3}">
      <dsp:nvSpPr>
        <dsp:cNvPr id="0" name=""/>
        <dsp:cNvSpPr/>
      </dsp:nvSpPr>
      <dsp:spPr>
        <a:xfrm>
          <a:off x="3775637" y="2791797"/>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Douleurs dans la poitrine </a:t>
          </a:r>
        </a:p>
      </dsp:txBody>
      <dsp:txXfrm>
        <a:off x="3792004" y="2808164"/>
        <a:ext cx="3032737" cy="302551"/>
      </dsp:txXfrm>
    </dsp:sp>
    <dsp:sp modelId="{5677EBCD-1739-B34D-82F3-CBBE85605678}">
      <dsp:nvSpPr>
        <dsp:cNvPr id="0" name=""/>
        <dsp:cNvSpPr/>
      </dsp:nvSpPr>
      <dsp:spPr>
        <a:xfrm>
          <a:off x="3775637" y="3168994"/>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Cœur qui s’emballe</a:t>
          </a:r>
        </a:p>
      </dsp:txBody>
      <dsp:txXfrm>
        <a:off x="3792004" y="3185361"/>
        <a:ext cx="3032737" cy="302551"/>
      </dsp:txXfrm>
    </dsp:sp>
    <dsp:sp modelId="{D06E2BDD-83E2-254F-875A-D01F3D65B84C}">
      <dsp:nvSpPr>
        <dsp:cNvPr id="0" name=""/>
        <dsp:cNvSpPr/>
      </dsp:nvSpPr>
      <dsp:spPr>
        <a:xfrm>
          <a:off x="3775637" y="3546191"/>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Perte ou prise de poids</a:t>
          </a:r>
        </a:p>
      </dsp:txBody>
      <dsp:txXfrm>
        <a:off x="3792004" y="3562558"/>
        <a:ext cx="3032737" cy="302551"/>
      </dsp:txXfrm>
    </dsp:sp>
    <dsp:sp modelId="{140B2804-2F81-1C47-9E2C-FEA0A0452262}">
      <dsp:nvSpPr>
        <dsp:cNvPr id="0" name=""/>
        <dsp:cNvSpPr/>
      </dsp:nvSpPr>
      <dsp:spPr>
        <a:xfrm>
          <a:off x="3775637" y="3923387"/>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Démangeaisons</a:t>
          </a:r>
        </a:p>
      </dsp:txBody>
      <dsp:txXfrm>
        <a:off x="3792004" y="3939754"/>
        <a:ext cx="3032737" cy="302551"/>
      </dsp:txXfrm>
    </dsp:sp>
    <dsp:sp modelId="{282EFDB8-BBF8-FE42-8903-57F2127B9752}">
      <dsp:nvSpPr>
        <dsp:cNvPr id="0" name=""/>
        <dsp:cNvSpPr/>
      </dsp:nvSpPr>
      <dsp:spPr>
        <a:xfrm>
          <a:off x="3775637" y="4300584"/>
          <a:ext cx="3065471" cy="33528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b="0" kern="1200">
              <a:latin typeface="Century Gothic" charset="0"/>
              <a:ea typeface="Century Gothic" charset="0"/>
              <a:cs typeface="Century Gothic" charset="0"/>
            </a:rPr>
            <a:t>Sphère ORL fragilisée …</a:t>
          </a:r>
        </a:p>
      </dsp:txBody>
      <dsp:txXfrm>
        <a:off x="3792004" y="4316951"/>
        <a:ext cx="3032737" cy="30255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F12CA-DB2C-0548-9698-CC9E860DB673}">
      <dsp:nvSpPr>
        <dsp:cNvPr id="0" name=""/>
        <dsp:cNvSpPr/>
      </dsp:nvSpPr>
      <dsp:spPr>
        <a:xfrm>
          <a:off x="1899344" y="0"/>
          <a:ext cx="4716110" cy="4716110"/>
        </a:xfrm>
        <a:prstGeom prst="triangle">
          <a:avLst/>
        </a:prstGeom>
        <a:solidFill>
          <a:srgbClr val="32D2D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D936371-0087-094D-BE2A-B315F74A619C}">
      <dsp:nvSpPr>
        <dsp:cNvPr id="0" name=""/>
        <dsp:cNvSpPr/>
      </dsp:nvSpPr>
      <dsp:spPr>
        <a:xfrm>
          <a:off x="3791332" y="926895"/>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Problèmes de mémoire</a:t>
          </a:r>
        </a:p>
      </dsp:txBody>
      <dsp:txXfrm>
        <a:off x="3811791" y="947354"/>
        <a:ext cx="3024553" cy="378189"/>
      </dsp:txXfrm>
    </dsp:sp>
    <dsp:sp modelId="{FFF07DF2-EF49-2445-A0AE-57BD9E2829B3}">
      <dsp:nvSpPr>
        <dsp:cNvPr id="0" name=""/>
        <dsp:cNvSpPr/>
      </dsp:nvSpPr>
      <dsp:spPr>
        <a:xfrm>
          <a:off x="3791332" y="1398391"/>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Prise de décisions difficiles</a:t>
          </a:r>
        </a:p>
      </dsp:txBody>
      <dsp:txXfrm>
        <a:off x="3811791" y="1418850"/>
        <a:ext cx="3024553" cy="378189"/>
      </dsp:txXfrm>
    </dsp:sp>
    <dsp:sp modelId="{02EEDA23-A035-7D48-B8EE-E69FEAACC499}">
      <dsp:nvSpPr>
        <dsp:cNvPr id="0" name=""/>
        <dsp:cNvSpPr/>
      </dsp:nvSpPr>
      <dsp:spPr>
        <a:xfrm>
          <a:off x="3791332" y="1869887"/>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Incapacité à se concentrer</a:t>
          </a:r>
        </a:p>
      </dsp:txBody>
      <dsp:txXfrm>
        <a:off x="3811791" y="1890346"/>
        <a:ext cx="3024553" cy="378189"/>
      </dsp:txXfrm>
    </dsp:sp>
    <dsp:sp modelId="{AF80C142-5DD2-5048-B5B5-E17D77611E39}">
      <dsp:nvSpPr>
        <dsp:cNvPr id="0" name=""/>
        <dsp:cNvSpPr/>
      </dsp:nvSpPr>
      <dsp:spPr>
        <a:xfrm>
          <a:off x="3791332" y="2341382"/>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Troubles du jugement</a:t>
          </a:r>
        </a:p>
      </dsp:txBody>
      <dsp:txXfrm>
        <a:off x="3811791" y="2361841"/>
        <a:ext cx="3024553" cy="378189"/>
      </dsp:txXfrm>
    </dsp:sp>
    <dsp:sp modelId="{4F3449C7-A0A8-AB42-88E4-D6ADC9E66DF7}">
      <dsp:nvSpPr>
        <dsp:cNvPr id="0" name=""/>
        <dsp:cNvSpPr/>
      </dsp:nvSpPr>
      <dsp:spPr>
        <a:xfrm>
          <a:off x="3791332" y="2812878"/>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Pessimisme général</a:t>
          </a:r>
        </a:p>
      </dsp:txBody>
      <dsp:txXfrm>
        <a:off x="3811791" y="2833337"/>
        <a:ext cx="3024553" cy="378189"/>
      </dsp:txXfrm>
    </dsp:sp>
    <dsp:sp modelId="{A467195E-5429-EE45-95C9-7F79E1D0940B}">
      <dsp:nvSpPr>
        <dsp:cNvPr id="0" name=""/>
        <dsp:cNvSpPr/>
      </dsp:nvSpPr>
      <dsp:spPr>
        <a:xfrm>
          <a:off x="3791332" y="3284374"/>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Pensées anxieuses</a:t>
          </a:r>
        </a:p>
      </dsp:txBody>
      <dsp:txXfrm>
        <a:off x="3811791" y="3304833"/>
        <a:ext cx="3024553" cy="378189"/>
      </dsp:txXfrm>
    </dsp:sp>
    <dsp:sp modelId="{584913A7-3D8C-DF4E-8B17-2C795EFE21E7}">
      <dsp:nvSpPr>
        <dsp:cNvPr id="0" name=""/>
        <dsp:cNvSpPr/>
      </dsp:nvSpPr>
      <dsp:spPr>
        <a:xfrm>
          <a:off x="3791332" y="3755870"/>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Inquiétude constante</a:t>
          </a:r>
        </a:p>
      </dsp:txBody>
      <dsp:txXfrm>
        <a:off x="3811791" y="3776329"/>
        <a:ext cx="3024553" cy="378189"/>
      </dsp:txXfrm>
    </dsp:sp>
    <dsp:sp modelId="{03DC17AD-F46A-E946-896D-9BD849BAABDE}">
      <dsp:nvSpPr>
        <dsp:cNvPr id="0" name=""/>
        <dsp:cNvSpPr/>
      </dsp:nvSpPr>
      <dsp:spPr>
        <a:xfrm>
          <a:off x="3791332" y="4227366"/>
          <a:ext cx="3065471" cy="419107"/>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Anticipations négatives …</a:t>
          </a:r>
        </a:p>
      </dsp:txBody>
      <dsp:txXfrm>
        <a:off x="3811791" y="4247825"/>
        <a:ext cx="3024553" cy="37818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F12CA-DB2C-0548-9698-CC9E860DB673}">
      <dsp:nvSpPr>
        <dsp:cNvPr id="0" name=""/>
        <dsp:cNvSpPr/>
      </dsp:nvSpPr>
      <dsp:spPr>
        <a:xfrm>
          <a:off x="1899344" y="0"/>
          <a:ext cx="4716110" cy="4716110"/>
        </a:xfrm>
        <a:prstGeom prst="triangle">
          <a:avLst/>
        </a:prstGeom>
        <a:solidFill>
          <a:srgbClr val="32D2D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57AD044-4796-9048-88A4-876A3FBE5523}">
      <dsp:nvSpPr>
        <dsp:cNvPr id="0" name=""/>
        <dsp:cNvSpPr/>
      </dsp:nvSpPr>
      <dsp:spPr>
        <a:xfrm>
          <a:off x="3745840" y="933334"/>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Agitation</a:t>
          </a:r>
        </a:p>
      </dsp:txBody>
      <dsp:txXfrm>
        <a:off x="3769222" y="956716"/>
        <a:ext cx="3018707" cy="432215"/>
      </dsp:txXfrm>
    </dsp:sp>
    <dsp:sp modelId="{AB4AF5FB-DBE6-694E-B93B-EE0021667C1B}">
      <dsp:nvSpPr>
        <dsp:cNvPr id="0" name=""/>
        <dsp:cNvSpPr/>
      </dsp:nvSpPr>
      <dsp:spPr>
        <a:xfrm>
          <a:off x="3745840" y="1472186"/>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Irritabilité, impatience</a:t>
          </a:r>
        </a:p>
      </dsp:txBody>
      <dsp:txXfrm>
        <a:off x="3769222" y="1495568"/>
        <a:ext cx="3018707" cy="432215"/>
      </dsp:txXfrm>
    </dsp:sp>
    <dsp:sp modelId="{B1856605-2341-2D4C-B291-A07B11512410}">
      <dsp:nvSpPr>
        <dsp:cNvPr id="0" name=""/>
        <dsp:cNvSpPr/>
      </dsp:nvSpPr>
      <dsp:spPr>
        <a:xfrm>
          <a:off x="3745840" y="2011038"/>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Fatigue morale</a:t>
          </a:r>
        </a:p>
      </dsp:txBody>
      <dsp:txXfrm>
        <a:off x="3769222" y="2034420"/>
        <a:ext cx="3018707" cy="432215"/>
      </dsp:txXfrm>
    </dsp:sp>
    <dsp:sp modelId="{3678FE27-69A8-1A4F-BB3F-462EB37E29FA}">
      <dsp:nvSpPr>
        <dsp:cNvPr id="0" name=""/>
        <dsp:cNvSpPr/>
      </dsp:nvSpPr>
      <dsp:spPr>
        <a:xfrm>
          <a:off x="3745840" y="2549891"/>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Incapacité à se détendre</a:t>
          </a:r>
        </a:p>
      </dsp:txBody>
      <dsp:txXfrm>
        <a:off x="3769222" y="2573273"/>
        <a:ext cx="3018707" cy="432215"/>
      </dsp:txXfrm>
    </dsp:sp>
    <dsp:sp modelId="{71DF0EC9-A746-5A4D-9C05-6FD85F2CE183}">
      <dsp:nvSpPr>
        <dsp:cNvPr id="0" name=""/>
        <dsp:cNvSpPr/>
      </dsp:nvSpPr>
      <dsp:spPr>
        <a:xfrm>
          <a:off x="3745840" y="3088743"/>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Être à fleur de peau</a:t>
          </a:r>
        </a:p>
      </dsp:txBody>
      <dsp:txXfrm>
        <a:off x="3769222" y="3112125"/>
        <a:ext cx="3018707" cy="432215"/>
      </dsp:txXfrm>
    </dsp:sp>
    <dsp:sp modelId="{92E58A56-828D-1F47-A708-573DB60E9A50}">
      <dsp:nvSpPr>
        <dsp:cNvPr id="0" name=""/>
        <dsp:cNvSpPr/>
      </dsp:nvSpPr>
      <dsp:spPr>
        <a:xfrm>
          <a:off x="3745840" y="3627596"/>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Sentiment de solitude</a:t>
          </a:r>
        </a:p>
      </dsp:txBody>
      <dsp:txXfrm>
        <a:off x="3769222" y="3650978"/>
        <a:ext cx="3018707" cy="432215"/>
      </dsp:txXfrm>
    </dsp:sp>
    <dsp:sp modelId="{7C576EF5-EBB4-0046-AE14-9A78A4BA9646}">
      <dsp:nvSpPr>
        <dsp:cNvPr id="0" name=""/>
        <dsp:cNvSpPr/>
      </dsp:nvSpPr>
      <dsp:spPr>
        <a:xfrm>
          <a:off x="3745840" y="4155067"/>
          <a:ext cx="3065471" cy="478979"/>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charset="0"/>
              <a:ea typeface="Century Gothic" charset="0"/>
              <a:cs typeface="Century Gothic" charset="0"/>
            </a:rPr>
            <a:t>Dépression ou tristesse …	</a:t>
          </a:r>
        </a:p>
      </dsp:txBody>
      <dsp:txXfrm>
        <a:off x="3769222" y="4178449"/>
        <a:ext cx="3018707" cy="4322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3F12CA-DB2C-0548-9698-CC9E860DB673}">
      <dsp:nvSpPr>
        <dsp:cNvPr id="0" name=""/>
        <dsp:cNvSpPr/>
      </dsp:nvSpPr>
      <dsp:spPr>
        <a:xfrm>
          <a:off x="1899344" y="0"/>
          <a:ext cx="4716110" cy="4716110"/>
        </a:xfrm>
        <a:prstGeom prst="triangle">
          <a:avLst/>
        </a:prstGeom>
        <a:solidFill>
          <a:srgbClr val="32D2D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57AD044-4796-9048-88A4-876A3FBE5523}">
      <dsp:nvSpPr>
        <dsp:cNvPr id="0" name=""/>
        <dsp:cNvSpPr/>
      </dsp:nvSpPr>
      <dsp:spPr>
        <a:xfrm>
          <a:off x="3745840" y="1011692"/>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Manger beaucoup plus ou beaucoup moins</a:t>
          </a:r>
          <a:endParaRPr lang="fr-FR" sz="1400" kern="1200">
            <a:latin typeface="Century Gothic" panose="020B0502020202020204" pitchFamily="34" charset="0"/>
            <a:ea typeface="Century Gothic" charset="0"/>
            <a:cs typeface="Century Gothic" charset="0"/>
          </a:endParaRPr>
        </a:p>
      </dsp:txBody>
      <dsp:txXfrm>
        <a:off x="3773089" y="1038941"/>
        <a:ext cx="3010973" cy="503697"/>
      </dsp:txXfrm>
    </dsp:sp>
    <dsp:sp modelId="{AB4AF5FB-DBE6-694E-B93B-EE0021667C1B}">
      <dsp:nvSpPr>
        <dsp:cNvPr id="0" name=""/>
        <dsp:cNvSpPr/>
      </dsp:nvSpPr>
      <dsp:spPr>
        <a:xfrm>
          <a:off x="3745840" y="1639662"/>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Dormir beaucoup plus ou beaucoup moins</a:t>
          </a:r>
          <a:endParaRPr lang="fr-FR" sz="1400" kern="1200">
            <a:latin typeface="Century Gothic" panose="020B0502020202020204" pitchFamily="34" charset="0"/>
            <a:ea typeface="Century Gothic" charset="0"/>
            <a:cs typeface="Century Gothic" charset="0"/>
          </a:endParaRPr>
        </a:p>
      </dsp:txBody>
      <dsp:txXfrm>
        <a:off x="3773089" y="1666911"/>
        <a:ext cx="3010973" cy="503697"/>
      </dsp:txXfrm>
    </dsp:sp>
    <dsp:sp modelId="{B1856605-2341-2D4C-B291-A07B11512410}">
      <dsp:nvSpPr>
        <dsp:cNvPr id="0" name=""/>
        <dsp:cNvSpPr/>
      </dsp:nvSpPr>
      <dsp:spPr>
        <a:xfrm>
          <a:off x="3745840" y="2267632"/>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Se couper de son réseau social</a:t>
          </a:r>
          <a:endParaRPr lang="fr-FR" sz="1400" kern="1200">
            <a:latin typeface="Century Gothic" panose="020B0502020202020204" pitchFamily="34" charset="0"/>
            <a:ea typeface="Century Gothic" charset="0"/>
            <a:cs typeface="Century Gothic" charset="0"/>
          </a:endParaRPr>
        </a:p>
      </dsp:txBody>
      <dsp:txXfrm>
        <a:off x="3773089" y="2294881"/>
        <a:ext cx="3010973" cy="503697"/>
      </dsp:txXfrm>
    </dsp:sp>
    <dsp:sp modelId="{3678FE27-69A8-1A4F-BB3F-462EB37E29FA}">
      <dsp:nvSpPr>
        <dsp:cNvPr id="0" name=""/>
        <dsp:cNvSpPr/>
      </dsp:nvSpPr>
      <dsp:spPr>
        <a:xfrm>
          <a:off x="3745840" y="2895603"/>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Procrastination, fuite des responsabilités</a:t>
          </a:r>
          <a:endParaRPr lang="fr-FR" sz="1400" kern="1200">
            <a:latin typeface="Century Gothic" panose="020B0502020202020204" pitchFamily="34" charset="0"/>
            <a:ea typeface="Century Gothic" charset="0"/>
            <a:cs typeface="Century Gothic" charset="0"/>
          </a:endParaRPr>
        </a:p>
      </dsp:txBody>
      <dsp:txXfrm>
        <a:off x="3773089" y="2922852"/>
        <a:ext cx="3010973" cy="503697"/>
      </dsp:txXfrm>
    </dsp:sp>
    <dsp:sp modelId="{71DF0EC9-A746-5A4D-9C05-6FD85F2CE183}">
      <dsp:nvSpPr>
        <dsp:cNvPr id="0" name=""/>
        <dsp:cNvSpPr/>
      </dsp:nvSpPr>
      <dsp:spPr>
        <a:xfrm>
          <a:off x="3745840" y="3523573"/>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Abus d'alcool, de cigarettes ou de médicaments</a:t>
          </a:r>
          <a:endParaRPr lang="fr-FR" sz="1400" kern="1200">
            <a:latin typeface="Century Gothic" panose="020B0502020202020204" pitchFamily="34" charset="0"/>
            <a:ea typeface="Century Gothic" charset="0"/>
            <a:cs typeface="Century Gothic" charset="0"/>
          </a:endParaRPr>
        </a:p>
      </dsp:txBody>
      <dsp:txXfrm>
        <a:off x="3773089" y="3550822"/>
        <a:ext cx="3010973" cy="503697"/>
      </dsp:txXfrm>
    </dsp:sp>
    <dsp:sp modelId="{92E58A56-828D-1F47-A708-573DB60E9A50}">
      <dsp:nvSpPr>
        <dsp:cNvPr id="0" name=""/>
        <dsp:cNvSpPr/>
      </dsp:nvSpPr>
      <dsp:spPr>
        <a:xfrm>
          <a:off x="3745840" y="4151543"/>
          <a:ext cx="3065471" cy="558195"/>
        </a:xfrm>
        <a:prstGeom prst="roundRect">
          <a:avLst/>
        </a:prstGeom>
        <a:solidFill>
          <a:srgbClr val="F3F4F4">
            <a:alpha val="90000"/>
          </a:srgbClr>
        </a:solidFill>
        <a:ln w="12700"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fr-FR" sz="1400" kern="1200">
              <a:latin typeface="Century Gothic" panose="020B0502020202020204" pitchFamily="34" charset="0"/>
            </a:rPr>
            <a:t>Suractivité dans certains domaines (sport, shopping)…</a:t>
          </a:r>
          <a:endParaRPr lang="fr-FR" sz="1400" kern="1200">
            <a:latin typeface="Century Gothic" panose="020B0502020202020204" pitchFamily="34" charset="0"/>
            <a:ea typeface="Century Gothic" charset="0"/>
            <a:cs typeface="Century Gothic" charset="0"/>
          </a:endParaRPr>
        </a:p>
      </dsp:txBody>
      <dsp:txXfrm>
        <a:off x="3773089" y="4178792"/>
        <a:ext cx="3010973" cy="50369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4B0C9-DE2E-48ED-8D0E-0FB7867F9DAD}">
      <dsp:nvSpPr>
        <dsp:cNvPr id="0" name=""/>
        <dsp:cNvSpPr/>
      </dsp:nvSpPr>
      <dsp:spPr>
        <a:xfrm rot="16200000">
          <a:off x="1047154" y="-1047154"/>
          <a:ext cx="1677590" cy="3771900"/>
        </a:xfrm>
        <a:prstGeom prst="round1Rect">
          <a:avLst/>
        </a:prstGeom>
        <a:solidFill>
          <a:schemeClr val="accent2">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r-FR" sz="3400" kern="1200">
              <a:solidFill>
                <a:schemeClr val="tx1"/>
              </a:solidFill>
              <a:latin typeface="Century Gothic" panose="020B0502020202020204" pitchFamily="34" charset="0"/>
            </a:rPr>
            <a:t>Se sentir vivant</a:t>
          </a:r>
        </a:p>
      </dsp:txBody>
      <dsp:txXfrm rot="5400000">
        <a:off x="-1" y="1"/>
        <a:ext cx="3771900" cy="1258192"/>
      </dsp:txXfrm>
    </dsp:sp>
    <dsp:sp modelId="{4FCA5EE3-E192-40EF-84CB-68DEF82D9102}">
      <dsp:nvSpPr>
        <dsp:cNvPr id="0" name=""/>
        <dsp:cNvSpPr/>
      </dsp:nvSpPr>
      <dsp:spPr>
        <a:xfrm>
          <a:off x="3771900" y="0"/>
          <a:ext cx="3771900" cy="1677590"/>
        </a:xfrm>
        <a:prstGeom prst="round1Rect">
          <a:avLst/>
        </a:prstGeom>
        <a:solidFill>
          <a:schemeClr val="tx2">
            <a:lumMod val="20000"/>
            <a:lumOff val="80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r-FR" sz="3400" kern="1200">
              <a:solidFill>
                <a:schemeClr val="tx1"/>
              </a:solidFill>
              <a:latin typeface="Century Gothic" panose="020B0502020202020204" pitchFamily="34" charset="0"/>
            </a:rPr>
            <a:t>Vivre ensemble</a:t>
          </a:r>
        </a:p>
      </dsp:txBody>
      <dsp:txXfrm>
        <a:off x="3771900" y="0"/>
        <a:ext cx="3771900" cy="1258192"/>
      </dsp:txXfrm>
    </dsp:sp>
    <dsp:sp modelId="{1248C21F-E1E4-428C-A95B-7CD1DCF7C1E1}">
      <dsp:nvSpPr>
        <dsp:cNvPr id="0" name=""/>
        <dsp:cNvSpPr/>
      </dsp:nvSpPr>
      <dsp:spPr>
        <a:xfrm rot="10800000">
          <a:off x="0" y="1677590"/>
          <a:ext cx="3771900" cy="1677590"/>
        </a:xfrm>
        <a:prstGeom prst="round1Rect">
          <a:avLst/>
        </a:prstGeom>
        <a:solidFill>
          <a:schemeClr val="accent1">
            <a:lumMod val="60000"/>
            <a:lumOff val="4000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r-FR" sz="3400" kern="1200">
              <a:solidFill>
                <a:schemeClr val="tx1"/>
              </a:solidFill>
              <a:latin typeface="Century Gothic" panose="020B0502020202020204" pitchFamily="34" charset="0"/>
            </a:rPr>
            <a:t>Communiquer</a:t>
          </a:r>
        </a:p>
      </dsp:txBody>
      <dsp:txXfrm rot="10800000">
        <a:off x="0" y="2096988"/>
        <a:ext cx="3771900" cy="1258192"/>
      </dsp:txXfrm>
    </dsp:sp>
    <dsp:sp modelId="{BAE15C73-C134-4B3A-8890-CE64D43EB9FC}">
      <dsp:nvSpPr>
        <dsp:cNvPr id="0" name=""/>
        <dsp:cNvSpPr/>
      </dsp:nvSpPr>
      <dsp:spPr>
        <a:xfrm rot="5400000">
          <a:off x="4819054" y="630435"/>
          <a:ext cx="1677590" cy="3771900"/>
        </a:xfrm>
        <a:prstGeom prst="round1Rect">
          <a:avLst/>
        </a:prstGeom>
        <a:solidFill>
          <a:schemeClr val="accent3"/>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fr-FR" sz="3400" kern="1200">
              <a:solidFill>
                <a:schemeClr val="tx1"/>
              </a:solidFill>
              <a:latin typeface="Century Gothic" panose="020B0502020202020204" pitchFamily="34" charset="0"/>
            </a:rPr>
            <a:t>Evoluer</a:t>
          </a:r>
        </a:p>
      </dsp:txBody>
      <dsp:txXfrm rot="-5400000">
        <a:off x="3771899" y="2096988"/>
        <a:ext cx="3771900" cy="1258192"/>
      </dsp:txXfrm>
    </dsp:sp>
    <dsp:sp modelId="{DA8F4633-8DB6-448A-A1CA-17BCF932FEE9}">
      <dsp:nvSpPr>
        <dsp:cNvPr id="0" name=""/>
        <dsp:cNvSpPr/>
      </dsp:nvSpPr>
      <dsp:spPr>
        <a:xfrm>
          <a:off x="2640330" y="1258192"/>
          <a:ext cx="2263140" cy="838795"/>
        </a:xfrm>
        <a:prstGeom prst="roundRect">
          <a:avLst/>
        </a:prstGeom>
        <a:solidFill>
          <a:schemeClr val="bg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fr-FR" sz="3400" kern="1200">
              <a:latin typeface="Century Gothic" panose="020B0502020202020204" pitchFamily="34" charset="0"/>
            </a:rPr>
            <a:t>Emotions</a:t>
          </a:r>
        </a:p>
      </dsp:txBody>
      <dsp:txXfrm>
        <a:off x="2681277" y="1299139"/>
        <a:ext cx="2181246" cy="75690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C500D-5A2E-F147-949E-1B987B3E7D89}">
      <dsp:nvSpPr>
        <dsp:cNvPr id="0" name=""/>
        <dsp:cNvSpPr/>
      </dsp:nvSpPr>
      <dsp:spPr>
        <a:xfrm>
          <a:off x="4199947" y="-46545"/>
          <a:ext cx="2179340" cy="155069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Physiologique</a:t>
          </a:r>
          <a:r>
            <a:rPr lang="fr-FR" sz="1500" b="1" kern="1200" dirty="0">
              <a:latin typeface="Century Gothic" panose="020B0502020202020204" pitchFamily="34" charset="0"/>
            </a:rPr>
            <a:t> </a:t>
          </a:r>
        </a:p>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 (corps)</a:t>
          </a:r>
        </a:p>
      </dsp:txBody>
      <dsp:txXfrm>
        <a:off x="4275645" y="29153"/>
        <a:ext cx="2027944" cy="1399294"/>
      </dsp:txXfrm>
    </dsp:sp>
    <dsp:sp modelId="{257E4BE8-D944-3E45-AD4B-64FD94DC52A1}">
      <dsp:nvSpPr>
        <dsp:cNvPr id="0" name=""/>
        <dsp:cNvSpPr/>
      </dsp:nvSpPr>
      <dsp:spPr>
        <a:xfrm>
          <a:off x="3685018" y="741399"/>
          <a:ext cx="3203317" cy="3203317"/>
        </a:xfrm>
        <a:custGeom>
          <a:avLst/>
          <a:gdLst/>
          <a:ahLst/>
          <a:cxnLst/>
          <a:rect l="0" t="0" r="0" b="0"/>
          <a:pathLst>
            <a:path>
              <a:moveTo>
                <a:pt x="2703985" y="439683"/>
              </a:moveTo>
              <a:arcTo wR="1601658" hR="1601658" stAng="18809461" swAng="2895703"/>
            </a:path>
          </a:pathLst>
        </a:custGeom>
        <a:noFill/>
        <a:ln w="12700"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A83D8DA-6612-E84F-9473-753EBD54F88F}">
      <dsp:nvSpPr>
        <dsp:cNvPr id="0" name=""/>
        <dsp:cNvSpPr/>
      </dsp:nvSpPr>
      <dsp:spPr>
        <a:xfrm>
          <a:off x="5586821" y="2405377"/>
          <a:ext cx="2179747" cy="1371095"/>
        </a:xfrm>
        <a:prstGeom prst="roundRect">
          <a:avLst/>
        </a:prstGeom>
        <a:solidFill>
          <a:schemeClr val="accent2">
            <a:hueOff val="-665912"/>
            <a:satOff val="-293"/>
            <a:lumOff val="78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Comportemental </a:t>
          </a:r>
        </a:p>
        <a:p>
          <a:pPr marL="0" lvl="0" indent="0" algn="ctr" defTabSz="800100">
            <a:lnSpc>
              <a:spcPct val="90000"/>
            </a:lnSpc>
            <a:spcBef>
              <a:spcPct val="0"/>
            </a:spcBef>
            <a:spcAft>
              <a:spcPct val="35000"/>
            </a:spcAft>
            <a:buNone/>
          </a:pPr>
          <a:r>
            <a:rPr lang="fr-FR" sz="1800" b="1" kern="1200" dirty="0">
              <a:latin typeface="Century Gothic" panose="020B0502020202020204" pitchFamily="34" charset="0"/>
            </a:rPr>
            <a:t>(action)</a:t>
          </a:r>
        </a:p>
      </dsp:txBody>
      <dsp:txXfrm>
        <a:off x="5653752" y="2472308"/>
        <a:ext cx="2045885" cy="1237233"/>
      </dsp:txXfrm>
    </dsp:sp>
    <dsp:sp modelId="{E3D4F742-7F95-094F-A513-C93154DD9A48}">
      <dsp:nvSpPr>
        <dsp:cNvPr id="0" name=""/>
        <dsp:cNvSpPr/>
      </dsp:nvSpPr>
      <dsp:spPr>
        <a:xfrm>
          <a:off x="3687959" y="688438"/>
          <a:ext cx="3203317" cy="3203317"/>
        </a:xfrm>
        <a:custGeom>
          <a:avLst/>
          <a:gdLst/>
          <a:ahLst/>
          <a:cxnLst/>
          <a:rect l="0" t="0" r="0" b="0"/>
          <a:pathLst>
            <a:path>
              <a:moveTo>
                <a:pt x="2187219" y="3092439"/>
              </a:moveTo>
              <a:arcTo wR="1601658" hR="1601658" stAng="4113342" swAng="2573315"/>
            </a:path>
          </a:pathLst>
        </a:custGeom>
        <a:noFill/>
        <a:ln w="12700" cap="flat" cmpd="sng" algn="ctr">
          <a:solidFill>
            <a:schemeClr val="accent2">
              <a:hueOff val="-665912"/>
              <a:satOff val="-293"/>
              <a:lumOff val="784"/>
              <a:alphaOff val="0"/>
            </a:schemeClr>
          </a:solidFill>
          <a:prstDash val="solid"/>
        </a:ln>
        <a:effectLst/>
      </dsp:spPr>
      <dsp:style>
        <a:lnRef idx="1">
          <a:scrgbClr r="0" g="0" b="0"/>
        </a:lnRef>
        <a:fillRef idx="0">
          <a:scrgbClr r="0" g="0" b="0"/>
        </a:fillRef>
        <a:effectRef idx="0">
          <a:scrgbClr r="0" g="0" b="0"/>
        </a:effectRef>
        <a:fontRef idx="minor"/>
      </dsp:style>
    </dsp:sp>
    <dsp:sp modelId="{7A4BBD1D-9EE6-8941-AF16-91F0C0D7C134}">
      <dsp:nvSpPr>
        <dsp:cNvPr id="0" name=""/>
        <dsp:cNvSpPr/>
      </dsp:nvSpPr>
      <dsp:spPr>
        <a:xfrm>
          <a:off x="2754411" y="2405377"/>
          <a:ext cx="2296259" cy="1371095"/>
        </a:xfrm>
        <a:prstGeom prst="roundRect">
          <a:avLst/>
        </a:prstGeom>
        <a:solidFill>
          <a:schemeClr val="accent2">
            <a:hueOff val="-1331824"/>
            <a:satOff val="-586"/>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Cognitif </a:t>
          </a:r>
        </a:p>
        <a:p>
          <a:pPr marL="0" lvl="0" indent="0" algn="ctr" defTabSz="889000">
            <a:lnSpc>
              <a:spcPct val="90000"/>
            </a:lnSpc>
            <a:spcBef>
              <a:spcPct val="0"/>
            </a:spcBef>
            <a:spcAft>
              <a:spcPct val="35000"/>
            </a:spcAft>
            <a:buNone/>
          </a:pPr>
          <a:r>
            <a:rPr lang="fr-FR" sz="2000" b="1" kern="1200" dirty="0">
              <a:latin typeface="Century Gothic" panose="020B0502020202020204" pitchFamily="34" charset="0"/>
            </a:rPr>
            <a:t>(esprit)</a:t>
          </a:r>
        </a:p>
      </dsp:txBody>
      <dsp:txXfrm>
        <a:off x="2821342" y="2472308"/>
        <a:ext cx="2162397" cy="1237233"/>
      </dsp:txXfrm>
    </dsp:sp>
    <dsp:sp modelId="{2F5D0B0E-6E35-2947-9CCB-79036F0BBCD5}">
      <dsp:nvSpPr>
        <dsp:cNvPr id="0" name=""/>
        <dsp:cNvSpPr/>
      </dsp:nvSpPr>
      <dsp:spPr>
        <a:xfrm>
          <a:off x="3690900" y="741399"/>
          <a:ext cx="3203317" cy="3203317"/>
        </a:xfrm>
        <a:custGeom>
          <a:avLst/>
          <a:gdLst/>
          <a:ahLst/>
          <a:cxnLst/>
          <a:rect l="0" t="0" r="0" b="0"/>
          <a:pathLst>
            <a:path>
              <a:moveTo>
                <a:pt x="749" y="1650647"/>
              </a:moveTo>
              <a:arcTo wR="1601658" hR="1601658" stAng="10694836" swAng="2895703"/>
            </a:path>
          </a:pathLst>
        </a:custGeom>
        <a:noFill/>
        <a:ln w="12700" cap="flat" cmpd="sng" algn="ctr">
          <a:solidFill>
            <a:schemeClr val="accent2">
              <a:hueOff val="-1331824"/>
              <a:satOff val="-586"/>
              <a:lumOff val="156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3C6228-5D29-4F4B-BA0B-399C81012DB3}">
      <dsp:nvSpPr>
        <dsp:cNvPr id="0" name=""/>
        <dsp:cNvSpPr/>
      </dsp:nvSpPr>
      <dsp:spPr>
        <a:xfrm>
          <a:off x="2227173" y="0"/>
          <a:ext cx="3791712" cy="3791712"/>
        </a:xfrm>
        <a:prstGeom prst="triangle">
          <a:avLst/>
        </a:prstGeom>
        <a:solidFill>
          <a:srgbClr val="32D2D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4FB086-38EC-AA4E-8EAF-0428372C8917}">
      <dsp:nvSpPr>
        <dsp:cNvPr id="0" name=""/>
        <dsp:cNvSpPr/>
      </dsp:nvSpPr>
      <dsp:spPr>
        <a:xfrm>
          <a:off x="4123029" y="379541"/>
          <a:ext cx="2464612" cy="673917"/>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Nous-mêmes</a:t>
          </a:r>
        </a:p>
      </dsp:txBody>
      <dsp:txXfrm>
        <a:off x="4155927" y="412439"/>
        <a:ext cx="2398816" cy="608121"/>
      </dsp:txXfrm>
    </dsp:sp>
    <dsp:sp modelId="{E649D9DE-9E0D-C848-9EC7-1E2164625BD9}">
      <dsp:nvSpPr>
        <dsp:cNvPr id="0" name=""/>
        <dsp:cNvSpPr/>
      </dsp:nvSpPr>
      <dsp:spPr>
        <a:xfrm>
          <a:off x="4123029" y="1137698"/>
          <a:ext cx="2464612" cy="673917"/>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latin typeface="Century Gothic" panose="020B0502020202020204" pitchFamily="34" charset="0"/>
            </a:rPr>
            <a:t>Sur autrui</a:t>
          </a:r>
        </a:p>
      </dsp:txBody>
      <dsp:txXfrm>
        <a:off x="4155927" y="1170596"/>
        <a:ext cx="2398816" cy="608121"/>
      </dsp:txXfrm>
    </dsp:sp>
    <dsp:sp modelId="{369380E9-3B24-444D-A440-6D66A6781C43}">
      <dsp:nvSpPr>
        <dsp:cNvPr id="0" name=""/>
        <dsp:cNvSpPr/>
      </dsp:nvSpPr>
      <dsp:spPr>
        <a:xfrm>
          <a:off x="4123029" y="1895856"/>
          <a:ext cx="2464612" cy="673917"/>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a:latin typeface="Century Gothic" panose="020B0502020202020204" pitchFamily="34" charset="0"/>
            </a:rPr>
            <a:t>Sur l’état de la relation à l’autre</a:t>
          </a:r>
        </a:p>
      </dsp:txBody>
      <dsp:txXfrm>
        <a:off x="4155927" y="1928754"/>
        <a:ext cx="2398816" cy="608121"/>
      </dsp:txXfrm>
    </dsp:sp>
    <dsp:sp modelId="{3F0AC054-949A-0541-8EB7-267180D0327D}">
      <dsp:nvSpPr>
        <dsp:cNvPr id="0" name=""/>
        <dsp:cNvSpPr/>
      </dsp:nvSpPr>
      <dsp:spPr>
        <a:xfrm>
          <a:off x="4123029" y="2654013"/>
          <a:ext cx="2464612" cy="673917"/>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a:latin typeface="Century Gothic" panose="020B0502020202020204" pitchFamily="34" charset="0"/>
            </a:rPr>
            <a:t>Sur notre environnement</a:t>
          </a:r>
        </a:p>
      </dsp:txBody>
      <dsp:txXfrm>
        <a:off x="4155927" y="2686911"/>
        <a:ext cx="2398816" cy="60812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404C4-56C5-094B-8F0D-C59976394AB9}">
      <dsp:nvSpPr>
        <dsp:cNvPr id="0" name=""/>
        <dsp:cNvSpPr/>
      </dsp:nvSpPr>
      <dsp:spPr>
        <a:xfrm rot="16200000">
          <a:off x="1295" y="491"/>
          <a:ext cx="4022377" cy="4022377"/>
        </a:xfrm>
        <a:prstGeom prst="downArrow">
          <a:avLst>
            <a:gd name="adj1" fmla="val 50000"/>
            <a:gd name="adj2" fmla="val 35000"/>
          </a:avLst>
        </a:prstGeom>
        <a:solidFill>
          <a:schemeClr val="accent3"/>
        </a:solidFill>
        <a:ln w="15875"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r-FR" sz="3000" b="1" kern="1200">
              <a:solidFill>
                <a:schemeClr val="bg1"/>
              </a:solidFill>
              <a:latin typeface="Century Gothic" panose="020B0502020202020204" pitchFamily="34" charset="0"/>
            </a:rPr>
            <a:t>L’ignorer</a:t>
          </a:r>
          <a:r>
            <a:rPr lang="fr-FR" sz="3000" kern="1200">
              <a:solidFill>
                <a:schemeClr val="bg1"/>
              </a:solidFill>
              <a:latin typeface="Century Gothic" panose="020B0502020202020204" pitchFamily="34" charset="0"/>
            </a:rPr>
            <a:t> : c’est passer à côté de ce signal</a:t>
          </a:r>
        </a:p>
      </dsp:txBody>
      <dsp:txXfrm rot="5400000">
        <a:off x="1295" y="1006085"/>
        <a:ext cx="3318461" cy="2011189"/>
      </dsp:txXfrm>
    </dsp:sp>
    <dsp:sp modelId="{E5A86814-50FC-7B43-9033-7CAE70CA25F9}">
      <dsp:nvSpPr>
        <dsp:cNvPr id="0" name=""/>
        <dsp:cNvSpPr/>
      </dsp:nvSpPr>
      <dsp:spPr>
        <a:xfrm rot="5400000">
          <a:off x="6034727" y="491"/>
          <a:ext cx="4022377" cy="4022377"/>
        </a:xfrm>
        <a:prstGeom prst="downArrow">
          <a:avLst>
            <a:gd name="adj1" fmla="val 50000"/>
            <a:gd name="adj2" fmla="val 35000"/>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fr-FR" sz="3000" b="1" kern="1200">
              <a:solidFill>
                <a:schemeClr val="bg1"/>
              </a:solidFill>
              <a:latin typeface="Century Gothic" panose="020B0502020202020204" pitchFamily="34" charset="0"/>
            </a:rPr>
            <a:t>L’identifier : </a:t>
          </a:r>
          <a:r>
            <a:rPr lang="fr-FR" sz="3000" kern="1200">
              <a:solidFill>
                <a:schemeClr val="bg1"/>
              </a:solidFill>
              <a:latin typeface="Century Gothic" panose="020B0502020202020204" pitchFamily="34" charset="0"/>
            </a:rPr>
            <a:t>c’est pouvoir agir dessus</a:t>
          </a:r>
        </a:p>
      </dsp:txBody>
      <dsp:txXfrm rot="-5400000">
        <a:off x="6738643" y="1006085"/>
        <a:ext cx="3318461" cy="201118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17180-A74C-4459-B43F-C190C7C5990C}">
      <dsp:nvSpPr>
        <dsp:cNvPr id="0" name=""/>
        <dsp:cNvSpPr/>
      </dsp:nvSpPr>
      <dsp:spPr>
        <a:xfrm>
          <a:off x="3546957" y="1052474"/>
          <a:ext cx="1410004" cy="1410004"/>
        </a:xfrm>
        <a:prstGeom prst="ellipse">
          <a:avLst/>
        </a:prstGeom>
        <a:solidFill>
          <a:schemeClr val="accent3">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90F22FB-A320-4C25-9D2B-E02FAEFE538C}">
      <dsp:nvSpPr>
        <dsp:cNvPr id="0" name=""/>
        <dsp:cNvSpPr/>
      </dsp:nvSpPr>
      <dsp:spPr>
        <a:xfrm>
          <a:off x="3370707" y="0"/>
          <a:ext cx="1762506"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r>
            <a:rPr lang="fr-FR" sz="2200" b="0" kern="1200">
              <a:latin typeface="Century Gothic" panose="020B0502020202020204" pitchFamily="34" charset="0"/>
            </a:rPr>
            <a:t>Bilan individuel</a:t>
          </a:r>
        </a:p>
      </dsp:txBody>
      <dsp:txXfrm>
        <a:off x="3370707" y="0"/>
        <a:ext cx="1762506" cy="960120"/>
      </dsp:txXfrm>
    </dsp:sp>
    <dsp:sp modelId="{6E827995-9D45-4CAD-8DFB-3E2D6A306929}">
      <dsp:nvSpPr>
        <dsp:cNvPr id="0" name=""/>
        <dsp:cNvSpPr/>
      </dsp:nvSpPr>
      <dsp:spPr>
        <a:xfrm>
          <a:off x="4004621" y="1316736"/>
          <a:ext cx="1410004" cy="1410004"/>
        </a:xfrm>
        <a:prstGeom prst="ellipse">
          <a:avLst/>
        </a:prstGeom>
        <a:solidFill>
          <a:schemeClr val="accent3">
            <a:alpha val="50000"/>
            <a:hueOff val="-245122"/>
            <a:satOff val="-3919"/>
            <a:lumOff val="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995439C-ED2E-47EC-9500-33F858CEFD4C}">
      <dsp:nvSpPr>
        <dsp:cNvPr id="0" name=""/>
        <dsp:cNvSpPr/>
      </dsp:nvSpPr>
      <dsp:spPr>
        <a:xfrm>
          <a:off x="5566386" y="1685929"/>
          <a:ext cx="1670268" cy="105156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r>
            <a:rPr lang="fr-FR" sz="2200" b="0" kern="1200">
              <a:latin typeface="Century Gothic" panose="020B0502020202020204" pitchFamily="34" charset="0"/>
            </a:rPr>
            <a:t>Apports théoriques</a:t>
          </a:r>
        </a:p>
      </dsp:txBody>
      <dsp:txXfrm>
        <a:off x="5566386" y="1685929"/>
        <a:ext cx="1670268" cy="1051560"/>
      </dsp:txXfrm>
    </dsp:sp>
    <dsp:sp modelId="{AEB7BC8A-90FA-46E1-BA00-A4D63574ADA0}">
      <dsp:nvSpPr>
        <dsp:cNvPr id="0" name=""/>
        <dsp:cNvSpPr/>
      </dsp:nvSpPr>
      <dsp:spPr>
        <a:xfrm>
          <a:off x="4004621" y="1845259"/>
          <a:ext cx="1410004" cy="1410004"/>
        </a:xfrm>
        <a:prstGeom prst="ellipse">
          <a:avLst/>
        </a:prstGeom>
        <a:solidFill>
          <a:schemeClr val="accent3">
            <a:alpha val="50000"/>
            <a:hueOff val="-490245"/>
            <a:satOff val="-7837"/>
            <a:lumOff val="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7383FD78-9A3F-4566-8ADB-6BCBC475660A}">
      <dsp:nvSpPr>
        <dsp:cNvPr id="0" name=""/>
        <dsp:cNvSpPr/>
      </dsp:nvSpPr>
      <dsp:spPr>
        <a:xfrm>
          <a:off x="3550172" y="3396996"/>
          <a:ext cx="1670268" cy="11750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r>
            <a:rPr lang="fr-FR" sz="2200" b="0" kern="1200">
              <a:latin typeface="Century Gothic" panose="020B0502020202020204" pitchFamily="34" charset="0"/>
            </a:rPr>
            <a:t>Temps d’échanges</a:t>
          </a:r>
        </a:p>
      </dsp:txBody>
      <dsp:txXfrm>
        <a:off x="3550172" y="3396996"/>
        <a:ext cx="1670268" cy="1175004"/>
      </dsp:txXfrm>
    </dsp:sp>
    <dsp:sp modelId="{F2958F46-8175-4367-A1FF-08FBEFF8172D}">
      <dsp:nvSpPr>
        <dsp:cNvPr id="0" name=""/>
        <dsp:cNvSpPr/>
      </dsp:nvSpPr>
      <dsp:spPr>
        <a:xfrm>
          <a:off x="3546957" y="2109978"/>
          <a:ext cx="1410004" cy="1410004"/>
        </a:xfrm>
        <a:prstGeom prst="ellipse">
          <a:avLst/>
        </a:prstGeom>
        <a:solidFill>
          <a:schemeClr val="accent3">
            <a:alpha val="50000"/>
            <a:hueOff val="-735367"/>
            <a:satOff val="-11756"/>
            <a:lumOff val="94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602A29F-A5BD-4994-95C6-839CE9464B95}">
      <dsp:nvSpPr>
        <dsp:cNvPr id="0" name=""/>
        <dsp:cNvSpPr/>
      </dsp:nvSpPr>
      <dsp:spPr>
        <a:xfrm>
          <a:off x="1245917" y="1685927"/>
          <a:ext cx="1762506" cy="9601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r>
            <a:rPr lang="fr-FR" sz="2200" b="0" kern="1200">
              <a:latin typeface="Century Gothic" panose="020B0502020202020204" pitchFamily="34" charset="0"/>
            </a:rPr>
            <a:t>Exercices pratiques de sophrologie</a:t>
          </a:r>
        </a:p>
      </dsp:txBody>
      <dsp:txXfrm>
        <a:off x="1245917" y="1685927"/>
        <a:ext cx="1762506" cy="960120"/>
      </dsp:txXfrm>
    </dsp:sp>
    <dsp:sp modelId="{18756894-9F81-47F3-B19B-7AA3EA6C8B06}">
      <dsp:nvSpPr>
        <dsp:cNvPr id="0" name=""/>
        <dsp:cNvSpPr/>
      </dsp:nvSpPr>
      <dsp:spPr>
        <a:xfrm>
          <a:off x="3089293" y="1845259"/>
          <a:ext cx="1410004" cy="1410004"/>
        </a:xfrm>
        <a:prstGeom prst="ellipse">
          <a:avLst/>
        </a:prstGeom>
        <a:solidFill>
          <a:schemeClr val="accent3">
            <a:alpha val="50000"/>
            <a:hueOff val="-980490"/>
            <a:satOff val="-15674"/>
            <a:lumOff val="125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F455404-D3DE-43EF-AD4A-67B1CD44F3CB}">
      <dsp:nvSpPr>
        <dsp:cNvPr id="0" name=""/>
        <dsp:cNvSpPr/>
      </dsp:nvSpPr>
      <dsp:spPr>
        <a:xfrm>
          <a:off x="1314449" y="2482596"/>
          <a:ext cx="1670268" cy="11750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endParaRPr lang="fr-FR" sz="2200" kern="1200"/>
        </a:p>
      </dsp:txBody>
      <dsp:txXfrm>
        <a:off x="1314449" y="2482596"/>
        <a:ext cx="1670268" cy="1175004"/>
      </dsp:txXfrm>
    </dsp:sp>
    <dsp:sp modelId="{C00C9D1D-AB4E-4383-8AAC-FEC2D5F59BD9}">
      <dsp:nvSpPr>
        <dsp:cNvPr id="0" name=""/>
        <dsp:cNvSpPr/>
      </dsp:nvSpPr>
      <dsp:spPr>
        <a:xfrm>
          <a:off x="3089293" y="1316736"/>
          <a:ext cx="1410004" cy="1410004"/>
        </a:xfrm>
        <a:prstGeom prst="ellipse">
          <a:avLst/>
        </a:prstGeom>
        <a:solidFill>
          <a:schemeClr val="accent3">
            <a:alpha val="50000"/>
            <a:hueOff val="-1225612"/>
            <a:satOff val="-19593"/>
            <a:lumOff val="156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94F73AF-2E57-4949-A3D4-330AA18D523F}">
      <dsp:nvSpPr>
        <dsp:cNvPr id="0" name=""/>
        <dsp:cNvSpPr/>
      </dsp:nvSpPr>
      <dsp:spPr>
        <a:xfrm>
          <a:off x="1314449" y="914400"/>
          <a:ext cx="1670268" cy="117500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77900" rtl="0">
            <a:lnSpc>
              <a:spcPct val="90000"/>
            </a:lnSpc>
            <a:spcBef>
              <a:spcPct val="0"/>
            </a:spcBef>
            <a:spcAft>
              <a:spcPct val="35000"/>
            </a:spcAft>
            <a:buNone/>
          </a:pPr>
          <a:endParaRPr lang="fr-FR" sz="2200" kern="1200"/>
        </a:p>
      </dsp:txBody>
      <dsp:txXfrm>
        <a:off x="1314449" y="914400"/>
        <a:ext cx="1670268" cy="117500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21942-1152-EF4A-8A4D-5F01492C7F8D}">
      <dsp:nvSpPr>
        <dsp:cNvPr id="0" name=""/>
        <dsp:cNvSpPr/>
      </dsp:nvSpPr>
      <dsp:spPr>
        <a:xfrm>
          <a:off x="4714" y="1102680"/>
          <a:ext cx="1807368" cy="720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t>La peur</a:t>
          </a:r>
          <a:endParaRPr lang="fr-FR" sz="2500" kern="1200" dirty="0"/>
        </a:p>
      </dsp:txBody>
      <dsp:txXfrm>
        <a:off x="4714" y="1102680"/>
        <a:ext cx="1807368" cy="720000"/>
      </dsp:txXfrm>
    </dsp:sp>
    <dsp:sp modelId="{601CDA57-FEF4-EB41-8776-9EFD23A002A5}">
      <dsp:nvSpPr>
        <dsp:cNvPr id="0" name=""/>
        <dsp:cNvSpPr/>
      </dsp:nvSpPr>
      <dsp:spPr>
        <a:xfrm>
          <a:off x="4714" y="1822680"/>
          <a:ext cx="1807368" cy="1098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Char char="•"/>
          </a:pPr>
          <a:r>
            <a:rPr lang="fr-FR" sz="2500" kern="1200" dirty="0"/>
            <a:t> /10</a:t>
          </a:r>
        </a:p>
      </dsp:txBody>
      <dsp:txXfrm>
        <a:off x="4714" y="1822680"/>
        <a:ext cx="1807368" cy="1098000"/>
      </dsp:txXfrm>
    </dsp:sp>
    <dsp:sp modelId="{FE8ECF9F-E3BE-CA44-9C48-2312C4AD448D}">
      <dsp:nvSpPr>
        <dsp:cNvPr id="0" name=""/>
        <dsp:cNvSpPr/>
      </dsp:nvSpPr>
      <dsp:spPr>
        <a:xfrm>
          <a:off x="2065115" y="1102680"/>
          <a:ext cx="1807368" cy="720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t>La colère</a:t>
          </a:r>
        </a:p>
      </dsp:txBody>
      <dsp:txXfrm>
        <a:off x="2065115" y="1102680"/>
        <a:ext cx="1807368" cy="720000"/>
      </dsp:txXfrm>
    </dsp:sp>
    <dsp:sp modelId="{46CCD3C5-B9F3-E248-9369-1F96E2088F39}">
      <dsp:nvSpPr>
        <dsp:cNvPr id="0" name=""/>
        <dsp:cNvSpPr/>
      </dsp:nvSpPr>
      <dsp:spPr>
        <a:xfrm>
          <a:off x="2065115" y="1822680"/>
          <a:ext cx="1807368" cy="1098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Char char="•"/>
          </a:pPr>
          <a:r>
            <a:rPr lang="fr-FR" sz="2500" kern="1200" dirty="0"/>
            <a:t> /10</a:t>
          </a:r>
        </a:p>
      </dsp:txBody>
      <dsp:txXfrm>
        <a:off x="2065115" y="1822680"/>
        <a:ext cx="1807368" cy="1098000"/>
      </dsp:txXfrm>
    </dsp:sp>
    <dsp:sp modelId="{38C14031-D845-094E-9384-6B12118F9657}">
      <dsp:nvSpPr>
        <dsp:cNvPr id="0" name=""/>
        <dsp:cNvSpPr/>
      </dsp:nvSpPr>
      <dsp:spPr>
        <a:xfrm>
          <a:off x="4125515" y="1102680"/>
          <a:ext cx="1807368" cy="720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t>La joie</a:t>
          </a:r>
        </a:p>
      </dsp:txBody>
      <dsp:txXfrm>
        <a:off x="4125515" y="1102680"/>
        <a:ext cx="1807368" cy="720000"/>
      </dsp:txXfrm>
    </dsp:sp>
    <dsp:sp modelId="{2A8E0AD7-5A66-B645-A8AB-A3FE1E96BB08}">
      <dsp:nvSpPr>
        <dsp:cNvPr id="0" name=""/>
        <dsp:cNvSpPr/>
      </dsp:nvSpPr>
      <dsp:spPr>
        <a:xfrm>
          <a:off x="4125515" y="1822680"/>
          <a:ext cx="1807368" cy="1098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Char char="•"/>
          </a:pPr>
          <a:r>
            <a:rPr lang="fr-FR" sz="2500" kern="1200" dirty="0"/>
            <a:t> /10</a:t>
          </a:r>
        </a:p>
      </dsp:txBody>
      <dsp:txXfrm>
        <a:off x="4125515" y="1822680"/>
        <a:ext cx="1807368" cy="1098000"/>
      </dsp:txXfrm>
    </dsp:sp>
    <dsp:sp modelId="{0CC5C794-66AF-7F4A-9ED8-40D5A47B359B}">
      <dsp:nvSpPr>
        <dsp:cNvPr id="0" name=""/>
        <dsp:cNvSpPr/>
      </dsp:nvSpPr>
      <dsp:spPr>
        <a:xfrm>
          <a:off x="6185916" y="1102680"/>
          <a:ext cx="1807368" cy="720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t>La tristesse</a:t>
          </a:r>
        </a:p>
      </dsp:txBody>
      <dsp:txXfrm>
        <a:off x="6185916" y="1102680"/>
        <a:ext cx="1807368" cy="720000"/>
      </dsp:txXfrm>
    </dsp:sp>
    <dsp:sp modelId="{8463BDFC-AADF-A44C-B2EF-EEA2D6104CF0}">
      <dsp:nvSpPr>
        <dsp:cNvPr id="0" name=""/>
        <dsp:cNvSpPr/>
      </dsp:nvSpPr>
      <dsp:spPr>
        <a:xfrm>
          <a:off x="6185916" y="1822680"/>
          <a:ext cx="1807368" cy="1098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Char char="•"/>
          </a:pPr>
          <a:r>
            <a:rPr lang="fr-FR" sz="2500" kern="1200" dirty="0"/>
            <a:t> /10</a:t>
          </a:r>
        </a:p>
      </dsp:txBody>
      <dsp:txXfrm>
        <a:off x="6185916" y="1822680"/>
        <a:ext cx="1807368" cy="1098000"/>
      </dsp:txXfrm>
    </dsp:sp>
    <dsp:sp modelId="{BD3DD474-0D58-544E-ABC6-BE36B1A70B38}">
      <dsp:nvSpPr>
        <dsp:cNvPr id="0" name=""/>
        <dsp:cNvSpPr/>
      </dsp:nvSpPr>
      <dsp:spPr>
        <a:xfrm>
          <a:off x="8246316" y="1102680"/>
          <a:ext cx="1807368" cy="720000"/>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fr-FR" sz="2500" kern="1200"/>
            <a:t>Le dégoût </a:t>
          </a:r>
        </a:p>
      </dsp:txBody>
      <dsp:txXfrm>
        <a:off x="8246316" y="1102680"/>
        <a:ext cx="1807368" cy="720000"/>
      </dsp:txXfrm>
    </dsp:sp>
    <dsp:sp modelId="{CE62CE7C-6877-ED43-AA7F-557CA7E55C81}">
      <dsp:nvSpPr>
        <dsp:cNvPr id="0" name=""/>
        <dsp:cNvSpPr/>
      </dsp:nvSpPr>
      <dsp:spPr>
        <a:xfrm>
          <a:off x="8246316" y="1822680"/>
          <a:ext cx="1807368" cy="1098000"/>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ctr" defTabSz="1111250">
            <a:lnSpc>
              <a:spcPct val="90000"/>
            </a:lnSpc>
            <a:spcBef>
              <a:spcPct val="0"/>
            </a:spcBef>
            <a:spcAft>
              <a:spcPct val="15000"/>
            </a:spcAft>
            <a:buChar char="•"/>
          </a:pPr>
          <a:r>
            <a:rPr lang="fr-FR" sz="2500" kern="1200" dirty="0"/>
            <a:t> /10</a:t>
          </a:r>
        </a:p>
      </dsp:txBody>
      <dsp:txXfrm>
        <a:off x="8246316" y="1822680"/>
        <a:ext cx="1807368" cy="109800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CC87C-0F35-A04E-9795-41815CFBC870}">
      <dsp:nvSpPr>
        <dsp:cNvPr id="0" name=""/>
        <dsp:cNvSpPr/>
      </dsp:nvSpPr>
      <dsp:spPr>
        <a:xfrm>
          <a:off x="754379" y="0"/>
          <a:ext cx="8549640" cy="402336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2924A0-14F4-654E-AAAA-B2A6C46C0BAF}">
      <dsp:nvSpPr>
        <dsp:cNvPr id="0" name=""/>
        <dsp:cNvSpPr/>
      </dsp:nvSpPr>
      <dsp:spPr>
        <a:xfrm>
          <a:off x="122" y="1207008"/>
          <a:ext cx="1471925" cy="1609344"/>
        </a:xfrm>
        <a:prstGeom prst="roundRect">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latin typeface="Century Gothic" panose="020B0502020202020204" pitchFamily="34" charset="0"/>
            </a:rPr>
            <a:t>Évacuer</a:t>
          </a:r>
        </a:p>
      </dsp:txBody>
      <dsp:txXfrm>
        <a:off x="71975" y="1278861"/>
        <a:ext cx="1328219" cy="1465638"/>
      </dsp:txXfrm>
    </dsp:sp>
    <dsp:sp modelId="{714D05EE-B79A-F443-9255-65649ABDC8F2}">
      <dsp:nvSpPr>
        <dsp:cNvPr id="0" name=""/>
        <dsp:cNvSpPr/>
      </dsp:nvSpPr>
      <dsp:spPr>
        <a:xfrm>
          <a:off x="1717368" y="1207008"/>
          <a:ext cx="1471925" cy="1609344"/>
        </a:xfrm>
        <a:prstGeom prst="roundRect">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latin typeface="Century Gothic" panose="020B0502020202020204" pitchFamily="34" charset="0"/>
            </a:rPr>
            <a:t>Gérer le mental</a:t>
          </a:r>
        </a:p>
      </dsp:txBody>
      <dsp:txXfrm>
        <a:off x="1789221" y="1278861"/>
        <a:ext cx="1328219" cy="1465638"/>
      </dsp:txXfrm>
    </dsp:sp>
    <dsp:sp modelId="{94261FE3-BEC9-D84A-B5C4-04824D10561B}">
      <dsp:nvSpPr>
        <dsp:cNvPr id="0" name=""/>
        <dsp:cNvSpPr/>
      </dsp:nvSpPr>
      <dsp:spPr>
        <a:xfrm>
          <a:off x="3434614" y="1207008"/>
          <a:ext cx="1471925" cy="160934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latin typeface="Century Gothic" panose="020B0502020202020204" pitchFamily="34" charset="0"/>
            </a:rPr>
            <a:t>Gérer les sensations physiques</a:t>
          </a:r>
        </a:p>
      </dsp:txBody>
      <dsp:txXfrm>
        <a:off x="3506467" y="1278861"/>
        <a:ext cx="1328219" cy="1465638"/>
      </dsp:txXfrm>
    </dsp:sp>
    <dsp:sp modelId="{79E006D9-50D4-4941-B679-20132472DF03}">
      <dsp:nvSpPr>
        <dsp:cNvPr id="0" name=""/>
        <dsp:cNvSpPr/>
      </dsp:nvSpPr>
      <dsp:spPr>
        <a:xfrm>
          <a:off x="5151860" y="1207008"/>
          <a:ext cx="1471925" cy="1609344"/>
        </a:xfrm>
        <a:prstGeom prst="roundRect">
          <a:avLst/>
        </a:prstGeom>
        <a:solidFill>
          <a:schemeClr val="bg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latin typeface="Century Gothic" panose="020B0502020202020204" pitchFamily="34" charset="0"/>
            </a:rPr>
            <a:t>Temporiser</a:t>
          </a:r>
        </a:p>
      </dsp:txBody>
      <dsp:txXfrm>
        <a:off x="5223713" y="1278861"/>
        <a:ext cx="1328219" cy="1465638"/>
      </dsp:txXfrm>
    </dsp:sp>
    <dsp:sp modelId="{EDEE5797-29D0-A64A-AEA3-CD9BE484CEF1}">
      <dsp:nvSpPr>
        <dsp:cNvPr id="0" name=""/>
        <dsp:cNvSpPr/>
      </dsp:nvSpPr>
      <dsp:spPr>
        <a:xfrm>
          <a:off x="6869106" y="1207008"/>
          <a:ext cx="1471925" cy="1609344"/>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kern="1200" dirty="0">
              <a:solidFill>
                <a:schemeClr val="tx1"/>
              </a:solidFill>
              <a:latin typeface="Century Gothic" panose="020B0502020202020204" pitchFamily="34" charset="0"/>
            </a:rPr>
            <a:t>Prendre du recul</a:t>
          </a:r>
        </a:p>
      </dsp:txBody>
      <dsp:txXfrm>
        <a:off x="6940959" y="1278861"/>
        <a:ext cx="1328219" cy="1465638"/>
      </dsp:txXfrm>
    </dsp:sp>
    <dsp:sp modelId="{CB1F4F7C-CED0-8F41-B2E6-C4D10EA7A083}">
      <dsp:nvSpPr>
        <dsp:cNvPr id="0" name=""/>
        <dsp:cNvSpPr/>
      </dsp:nvSpPr>
      <dsp:spPr>
        <a:xfrm>
          <a:off x="8586352" y="1207008"/>
          <a:ext cx="1471925" cy="160934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latin typeface="Century Gothic" panose="020B0502020202020204" pitchFamily="34" charset="0"/>
            </a:rPr>
            <a:t>ADAPTER LE COMPORTEMENT</a:t>
          </a:r>
          <a:endParaRPr lang="fr-FR" sz="1600" kern="1200" dirty="0">
            <a:latin typeface="Century Gothic" panose="020B0502020202020204" pitchFamily="34" charset="0"/>
          </a:endParaRPr>
        </a:p>
      </dsp:txBody>
      <dsp:txXfrm>
        <a:off x="8658205" y="1278861"/>
        <a:ext cx="1328219" cy="146563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20C33-937D-48D1-9C77-1C9BF2B95995}">
      <dsp:nvSpPr>
        <dsp:cNvPr id="0" name=""/>
        <dsp:cNvSpPr/>
      </dsp:nvSpPr>
      <dsp:spPr>
        <a:xfrm>
          <a:off x="898260" y="0"/>
          <a:ext cx="3146375" cy="1887825"/>
        </a:xfrm>
        <a:prstGeom prst="rect">
          <a:avLst/>
        </a:prstGeom>
        <a:solidFill>
          <a:srgbClr val="32D2DE"/>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solidFill>
                <a:schemeClr val="tx1"/>
              </a:solidFill>
              <a:latin typeface="Century Gothic" panose="020B0502020202020204" pitchFamily="34" charset="0"/>
            </a:rPr>
            <a:t>Plus nombreuses</a:t>
          </a:r>
        </a:p>
      </dsp:txBody>
      <dsp:txXfrm>
        <a:off x="898260" y="0"/>
        <a:ext cx="3146375" cy="1887825"/>
      </dsp:txXfrm>
    </dsp:sp>
    <dsp:sp modelId="{A68AF5D5-B16D-4F7A-B478-F01853617211}">
      <dsp:nvSpPr>
        <dsp:cNvPr id="0" name=""/>
        <dsp:cNvSpPr/>
      </dsp:nvSpPr>
      <dsp:spPr>
        <a:xfrm>
          <a:off x="4272118" y="1937"/>
          <a:ext cx="3146375" cy="1887825"/>
        </a:xfrm>
        <a:prstGeom prst="rect">
          <a:avLst/>
        </a:prstGeom>
        <a:solidFill>
          <a:srgbClr val="23A0B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solidFill>
                <a:schemeClr val="tx1"/>
              </a:solidFill>
              <a:latin typeface="Century Gothic" panose="020B0502020202020204" pitchFamily="34" charset="0"/>
            </a:rPr>
            <a:t>Génétique</a:t>
          </a:r>
        </a:p>
      </dsp:txBody>
      <dsp:txXfrm>
        <a:off x="4272118" y="1937"/>
        <a:ext cx="3146375" cy="1887825"/>
      </dsp:txXfrm>
    </dsp:sp>
    <dsp:sp modelId="{A0A8EFE8-7706-484C-A2A2-BDC1210C1760}">
      <dsp:nvSpPr>
        <dsp:cNvPr id="0" name=""/>
        <dsp:cNvSpPr/>
      </dsp:nvSpPr>
      <dsp:spPr>
        <a:xfrm>
          <a:off x="2541612" y="2204400"/>
          <a:ext cx="3146375" cy="1887825"/>
        </a:xfrm>
        <a:prstGeom prst="rect">
          <a:avLst/>
        </a:prstGeom>
        <a:solidFill>
          <a:schemeClr val="accent3">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fr-FR" sz="3800" kern="1200" dirty="0">
              <a:solidFill>
                <a:schemeClr val="tx1"/>
              </a:solidFill>
              <a:latin typeface="Century Gothic" panose="020B0502020202020204" pitchFamily="34" charset="0"/>
            </a:rPr>
            <a:t>3 pensées + pour 1 -</a:t>
          </a:r>
        </a:p>
      </dsp:txBody>
      <dsp:txXfrm>
        <a:off x="2541612" y="2204400"/>
        <a:ext cx="3146375" cy="188782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21B9BC-A930-4212-9FD8-DC5EBD7635D3}">
      <dsp:nvSpPr>
        <dsp:cNvPr id="0" name=""/>
        <dsp:cNvSpPr/>
      </dsp:nvSpPr>
      <dsp:spPr>
        <a:xfrm>
          <a:off x="0" y="320161"/>
          <a:ext cx="8229600" cy="4536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C07CB7-FC32-4DE3-A02D-772C24E51C16}">
      <dsp:nvSpPr>
        <dsp:cNvPr id="0" name=""/>
        <dsp:cNvSpPr/>
      </dsp:nvSpPr>
      <dsp:spPr>
        <a:xfrm>
          <a:off x="411480" y="54481"/>
          <a:ext cx="5760720" cy="531360"/>
        </a:xfrm>
        <a:prstGeom prst="roundRect">
          <a:avLst/>
        </a:prstGeom>
        <a:solidFill>
          <a:srgbClr val="23A0B6"/>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tx1"/>
              </a:solidFill>
              <a:latin typeface="Century Gothic" panose="020B0502020202020204" pitchFamily="34" charset="0"/>
            </a:rPr>
            <a:t>Avoir une meilleure vision d’ensemble</a:t>
          </a:r>
        </a:p>
      </dsp:txBody>
      <dsp:txXfrm>
        <a:off x="437419" y="80420"/>
        <a:ext cx="5708842" cy="479482"/>
      </dsp:txXfrm>
    </dsp:sp>
    <dsp:sp modelId="{35B3C306-DF62-4297-9AFA-8BBCB2765F76}">
      <dsp:nvSpPr>
        <dsp:cNvPr id="0" name=""/>
        <dsp:cNvSpPr/>
      </dsp:nvSpPr>
      <dsp:spPr>
        <a:xfrm>
          <a:off x="0" y="1136641"/>
          <a:ext cx="8229600" cy="453600"/>
        </a:xfrm>
        <a:prstGeom prst="rect">
          <a:avLst/>
        </a:prstGeom>
        <a:solidFill>
          <a:schemeClr val="lt1">
            <a:alpha val="90000"/>
            <a:hueOff val="0"/>
            <a:satOff val="0"/>
            <a:lumOff val="0"/>
            <a:alphaOff val="0"/>
          </a:schemeClr>
        </a:solidFill>
        <a:ln w="15875" cap="flat" cmpd="sng" algn="ctr">
          <a:solidFill>
            <a:schemeClr val="accent5">
              <a:hueOff val="589196"/>
              <a:satOff val="-2817"/>
              <a:lumOff val="3088"/>
              <a:alphaOff val="0"/>
            </a:schemeClr>
          </a:solidFill>
          <a:prstDash val="solid"/>
        </a:ln>
        <a:effectLst/>
      </dsp:spPr>
      <dsp:style>
        <a:lnRef idx="2">
          <a:scrgbClr r="0" g="0" b="0"/>
        </a:lnRef>
        <a:fillRef idx="1">
          <a:scrgbClr r="0" g="0" b="0"/>
        </a:fillRef>
        <a:effectRef idx="0">
          <a:scrgbClr r="0" g="0" b="0"/>
        </a:effectRef>
        <a:fontRef idx="minor"/>
      </dsp:style>
    </dsp:sp>
    <dsp:sp modelId="{FF052436-999A-4225-BB33-E90EFC37D50F}">
      <dsp:nvSpPr>
        <dsp:cNvPr id="0" name=""/>
        <dsp:cNvSpPr/>
      </dsp:nvSpPr>
      <dsp:spPr>
        <a:xfrm>
          <a:off x="411480" y="870961"/>
          <a:ext cx="5760720" cy="531360"/>
        </a:xfrm>
        <a:prstGeom prst="roundRect">
          <a:avLst/>
        </a:prstGeom>
        <a:solidFill>
          <a:schemeClr val="accent3"/>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tx1"/>
              </a:solidFill>
              <a:latin typeface="Century Gothic" panose="020B0502020202020204" pitchFamily="34" charset="0"/>
            </a:rPr>
            <a:t>Accroissement des ressources personnelles</a:t>
          </a:r>
        </a:p>
      </dsp:txBody>
      <dsp:txXfrm>
        <a:off x="437419" y="896900"/>
        <a:ext cx="5708842" cy="479482"/>
      </dsp:txXfrm>
    </dsp:sp>
    <dsp:sp modelId="{8A51296E-85E2-4864-B3C7-24DB76CFDC69}">
      <dsp:nvSpPr>
        <dsp:cNvPr id="0" name=""/>
        <dsp:cNvSpPr/>
      </dsp:nvSpPr>
      <dsp:spPr>
        <a:xfrm>
          <a:off x="0" y="1953121"/>
          <a:ext cx="8229600" cy="453600"/>
        </a:xfrm>
        <a:prstGeom prst="rect">
          <a:avLst/>
        </a:prstGeom>
        <a:solidFill>
          <a:schemeClr val="lt1">
            <a:alpha val="90000"/>
            <a:hueOff val="0"/>
            <a:satOff val="0"/>
            <a:lumOff val="0"/>
            <a:alphaOff val="0"/>
          </a:schemeClr>
        </a:solidFill>
        <a:ln w="15875" cap="flat" cmpd="sng" algn="ctr">
          <a:solidFill>
            <a:schemeClr val="accent5">
              <a:hueOff val="1178392"/>
              <a:satOff val="-5635"/>
              <a:lumOff val="6177"/>
              <a:alphaOff val="0"/>
            </a:schemeClr>
          </a:solidFill>
          <a:prstDash val="solid"/>
        </a:ln>
        <a:effectLst/>
      </dsp:spPr>
      <dsp:style>
        <a:lnRef idx="2">
          <a:scrgbClr r="0" g="0" b="0"/>
        </a:lnRef>
        <a:fillRef idx="1">
          <a:scrgbClr r="0" g="0" b="0"/>
        </a:fillRef>
        <a:effectRef idx="0">
          <a:scrgbClr r="0" g="0" b="0"/>
        </a:effectRef>
        <a:fontRef idx="minor"/>
      </dsp:style>
    </dsp:sp>
    <dsp:sp modelId="{422C9CDF-29ED-4256-8453-638261082634}">
      <dsp:nvSpPr>
        <dsp:cNvPr id="0" name=""/>
        <dsp:cNvSpPr/>
      </dsp:nvSpPr>
      <dsp:spPr>
        <a:xfrm>
          <a:off x="411480" y="1687441"/>
          <a:ext cx="5760720" cy="531360"/>
        </a:xfrm>
        <a:prstGeom prst="roundRect">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tx1"/>
              </a:solidFill>
              <a:latin typeface="Century Gothic" panose="020B0502020202020204" pitchFamily="34" charset="0"/>
            </a:rPr>
            <a:t>Aptitude à savourer l’instant présent</a:t>
          </a:r>
        </a:p>
      </dsp:txBody>
      <dsp:txXfrm>
        <a:off x="437419" y="1713380"/>
        <a:ext cx="5708842" cy="479482"/>
      </dsp:txXfrm>
    </dsp:sp>
    <dsp:sp modelId="{BCB1563F-E401-4664-A9E6-3D18D9C2F3A1}">
      <dsp:nvSpPr>
        <dsp:cNvPr id="0" name=""/>
        <dsp:cNvSpPr/>
      </dsp:nvSpPr>
      <dsp:spPr>
        <a:xfrm>
          <a:off x="0" y="2769601"/>
          <a:ext cx="8229600" cy="453600"/>
        </a:xfrm>
        <a:prstGeom prst="rect">
          <a:avLst/>
        </a:prstGeom>
        <a:solidFill>
          <a:schemeClr val="lt1">
            <a:alpha val="90000"/>
            <a:hueOff val="0"/>
            <a:satOff val="0"/>
            <a:lumOff val="0"/>
            <a:alphaOff val="0"/>
          </a:schemeClr>
        </a:solidFill>
        <a:ln w="15875" cap="flat" cmpd="sng" algn="ctr">
          <a:solidFill>
            <a:schemeClr val="accent5">
              <a:hueOff val="1767588"/>
              <a:satOff val="-8452"/>
              <a:lumOff val="9265"/>
              <a:alphaOff val="0"/>
            </a:schemeClr>
          </a:solidFill>
          <a:prstDash val="solid"/>
        </a:ln>
        <a:effectLst/>
      </dsp:spPr>
      <dsp:style>
        <a:lnRef idx="2">
          <a:scrgbClr r="0" g="0" b="0"/>
        </a:lnRef>
        <a:fillRef idx="1">
          <a:scrgbClr r="0" g="0" b="0"/>
        </a:fillRef>
        <a:effectRef idx="0">
          <a:scrgbClr r="0" g="0" b="0"/>
        </a:effectRef>
        <a:fontRef idx="minor"/>
      </dsp:style>
    </dsp:sp>
    <dsp:sp modelId="{99850C93-94FD-4C1E-BAE3-B4679F6CD95C}">
      <dsp:nvSpPr>
        <dsp:cNvPr id="0" name=""/>
        <dsp:cNvSpPr/>
      </dsp:nvSpPr>
      <dsp:spPr>
        <a:xfrm>
          <a:off x="411480" y="2503921"/>
          <a:ext cx="5760720" cy="531360"/>
        </a:xfrm>
        <a:prstGeom prst="roundRect">
          <a:avLst/>
        </a:prstGeom>
        <a:solidFill>
          <a:schemeClr val="accent3">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tx1"/>
              </a:solidFill>
              <a:latin typeface="Century Gothic" panose="020B0502020202020204" pitchFamily="34" charset="0"/>
            </a:rPr>
            <a:t>Meilleure qualité de relation aux autres</a:t>
          </a:r>
        </a:p>
      </dsp:txBody>
      <dsp:txXfrm>
        <a:off x="437419" y="2529860"/>
        <a:ext cx="5708842" cy="479482"/>
      </dsp:txXfrm>
    </dsp:sp>
    <dsp:sp modelId="{AD337AEE-E749-47A7-825C-46808AEDCA36}">
      <dsp:nvSpPr>
        <dsp:cNvPr id="0" name=""/>
        <dsp:cNvSpPr/>
      </dsp:nvSpPr>
      <dsp:spPr>
        <a:xfrm>
          <a:off x="0" y="3586081"/>
          <a:ext cx="8229600" cy="453600"/>
        </a:xfrm>
        <a:prstGeom prst="rect">
          <a:avLst/>
        </a:prstGeom>
        <a:solidFill>
          <a:schemeClr val="lt1">
            <a:alpha val="90000"/>
            <a:hueOff val="0"/>
            <a:satOff val="0"/>
            <a:lumOff val="0"/>
            <a:alphaOff val="0"/>
          </a:schemeClr>
        </a:solidFill>
        <a:ln w="15875"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dsp:style>
    </dsp:sp>
    <dsp:sp modelId="{763A672F-6BFE-4F8A-A7B1-C23EF386C8CB}">
      <dsp:nvSpPr>
        <dsp:cNvPr id="0" name=""/>
        <dsp:cNvSpPr/>
      </dsp:nvSpPr>
      <dsp:spPr>
        <a:xfrm>
          <a:off x="411480" y="3320401"/>
          <a:ext cx="5760720" cy="531360"/>
        </a:xfrm>
        <a:prstGeom prst="roundRect">
          <a:avLst/>
        </a:prstGeom>
        <a:solidFill>
          <a:schemeClr val="accent3">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800100">
            <a:lnSpc>
              <a:spcPct val="90000"/>
            </a:lnSpc>
            <a:spcBef>
              <a:spcPct val="0"/>
            </a:spcBef>
            <a:spcAft>
              <a:spcPct val="35000"/>
            </a:spcAft>
            <a:buNone/>
          </a:pPr>
          <a:r>
            <a:rPr lang="fr-FR" sz="1800" kern="1200" dirty="0">
              <a:solidFill>
                <a:schemeClr val="tx1"/>
              </a:solidFill>
              <a:latin typeface="Century Gothic" panose="020B0502020202020204" pitchFamily="34" charset="0"/>
            </a:rPr>
            <a:t>Bien-être physique</a:t>
          </a:r>
        </a:p>
      </dsp:txBody>
      <dsp:txXfrm>
        <a:off x="437419" y="3346340"/>
        <a:ext cx="5708842" cy="4794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5538F-4050-E944-9152-5271757D5D51}">
      <dsp:nvSpPr>
        <dsp:cNvPr id="0" name=""/>
        <dsp:cNvSpPr/>
      </dsp:nvSpPr>
      <dsp:spPr>
        <a:xfrm rot="5400000">
          <a:off x="-185857" y="206491"/>
          <a:ext cx="1239050" cy="867335"/>
        </a:xfrm>
        <a:prstGeom prst="chevron">
          <a:avLst/>
        </a:prstGeom>
        <a:solidFill>
          <a:srgbClr val="70747C"/>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bg1"/>
              </a:solidFill>
              <a:latin typeface="Century Gothic" panose="020B0502020202020204" pitchFamily="34" charset="0"/>
            </a:rPr>
            <a:t>1</a:t>
          </a:r>
        </a:p>
      </dsp:txBody>
      <dsp:txXfrm rot="-5400000">
        <a:off x="1" y="454302"/>
        <a:ext cx="867335" cy="371715"/>
      </dsp:txXfrm>
    </dsp:sp>
    <dsp:sp modelId="{ED3B6A34-2D7B-CC4D-B865-466B8A7E6BD3}">
      <dsp:nvSpPr>
        <dsp:cNvPr id="0" name=""/>
        <dsp:cNvSpPr/>
      </dsp:nvSpPr>
      <dsp:spPr>
        <a:xfrm rot="5400000">
          <a:off x="4353527" y="-3454019"/>
          <a:ext cx="805806" cy="7778190"/>
        </a:xfrm>
        <a:prstGeom prst="round2SameRect">
          <a:avLst/>
        </a:prstGeom>
        <a:solidFill>
          <a:schemeClr val="lt1">
            <a:alpha val="90000"/>
            <a:hueOff val="0"/>
            <a:satOff val="0"/>
            <a:lumOff val="0"/>
            <a:alphaOff val="0"/>
          </a:schemeClr>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r-FR" sz="3300" b="1" kern="1200">
              <a:solidFill>
                <a:srgbClr val="23A0B6"/>
              </a:solidFill>
              <a:latin typeface="Century Gothic" panose="020B0502020202020204" pitchFamily="34" charset="0"/>
            </a:rPr>
            <a:t>Respirer (3/6)</a:t>
          </a:r>
          <a:endParaRPr lang="fr-FR" sz="3300" kern="1200">
            <a:solidFill>
              <a:srgbClr val="23A0B6"/>
            </a:solidFill>
            <a:latin typeface="Century Gothic" panose="020B0502020202020204" pitchFamily="34" charset="0"/>
          </a:endParaRPr>
        </a:p>
      </dsp:txBody>
      <dsp:txXfrm rot="-5400000">
        <a:off x="867335" y="71509"/>
        <a:ext cx="7738854" cy="727134"/>
      </dsp:txXfrm>
    </dsp:sp>
    <dsp:sp modelId="{1CFB0D1D-5F9D-DE42-8AE4-B16A1A4266B3}">
      <dsp:nvSpPr>
        <dsp:cNvPr id="0" name=""/>
        <dsp:cNvSpPr/>
      </dsp:nvSpPr>
      <dsp:spPr>
        <a:xfrm rot="5400000">
          <a:off x="-185857" y="1269558"/>
          <a:ext cx="1239050" cy="867335"/>
        </a:xfrm>
        <a:prstGeom prst="chevron">
          <a:avLst/>
        </a:prstGeom>
        <a:solidFill>
          <a:srgbClr val="70747C"/>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bg1"/>
              </a:solidFill>
              <a:latin typeface="Century Gothic" panose="020B0502020202020204" pitchFamily="34" charset="0"/>
            </a:rPr>
            <a:t>2 </a:t>
          </a:r>
          <a:endParaRPr lang="fr-FR" sz="3600" kern="1200">
            <a:solidFill>
              <a:schemeClr val="bg1"/>
            </a:solidFill>
            <a:latin typeface="Century Gothic" panose="020B0502020202020204" pitchFamily="34" charset="0"/>
          </a:endParaRPr>
        </a:p>
      </dsp:txBody>
      <dsp:txXfrm rot="-5400000">
        <a:off x="1" y="1517369"/>
        <a:ext cx="867335" cy="371715"/>
      </dsp:txXfrm>
    </dsp:sp>
    <dsp:sp modelId="{61993589-F2E9-D64B-A011-7245F53340E1}">
      <dsp:nvSpPr>
        <dsp:cNvPr id="0" name=""/>
        <dsp:cNvSpPr/>
      </dsp:nvSpPr>
      <dsp:spPr>
        <a:xfrm rot="5400000">
          <a:off x="4353739" y="-2397659"/>
          <a:ext cx="805383" cy="7778190"/>
        </a:xfrm>
        <a:prstGeom prst="round2SameRect">
          <a:avLst/>
        </a:prstGeom>
        <a:solidFill>
          <a:schemeClr val="lt1">
            <a:alpha val="90000"/>
            <a:hueOff val="0"/>
            <a:satOff val="0"/>
            <a:lumOff val="0"/>
            <a:alphaOff val="0"/>
          </a:schemeClr>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r-FR" sz="3300" b="1" kern="1200">
              <a:solidFill>
                <a:srgbClr val="23A0B6"/>
              </a:solidFill>
              <a:latin typeface="Century Gothic" panose="020B0502020202020204" pitchFamily="34" charset="0"/>
            </a:rPr>
            <a:t>Détendre le corps</a:t>
          </a:r>
          <a:endParaRPr lang="fr-FR" sz="3300" kern="1200">
            <a:solidFill>
              <a:srgbClr val="23A0B6"/>
            </a:solidFill>
            <a:latin typeface="Century Gothic" panose="020B0502020202020204" pitchFamily="34" charset="0"/>
          </a:endParaRPr>
        </a:p>
      </dsp:txBody>
      <dsp:txXfrm rot="-5400000">
        <a:off x="867336" y="1128060"/>
        <a:ext cx="7738874" cy="726751"/>
      </dsp:txXfrm>
    </dsp:sp>
    <dsp:sp modelId="{56CB7AE0-9067-2B46-90B7-A91F76EA0E47}">
      <dsp:nvSpPr>
        <dsp:cNvPr id="0" name=""/>
        <dsp:cNvSpPr/>
      </dsp:nvSpPr>
      <dsp:spPr>
        <a:xfrm rot="5400000">
          <a:off x="-185857" y="2376425"/>
          <a:ext cx="1239050" cy="867335"/>
        </a:xfrm>
        <a:prstGeom prst="chevron">
          <a:avLst/>
        </a:prstGeom>
        <a:solidFill>
          <a:srgbClr val="70747C"/>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bg1"/>
              </a:solidFill>
              <a:latin typeface="Century Gothic" panose="020B0502020202020204" pitchFamily="34" charset="0"/>
            </a:rPr>
            <a:t>3 </a:t>
          </a:r>
          <a:endParaRPr lang="fr-FR" sz="3600" kern="1200">
            <a:solidFill>
              <a:schemeClr val="bg1"/>
            </a:solidFill>
            <a:latin typeface="Century Gothic" panose="020B0502020202020204" pitchFamily="34" charset="0"/>
          </a:endParaRPr>
        </a:p>
      </dsp:txBody>
      <dsp:txXfrm rot="-5400000">
        <a:off x="1" y="2624236"/>
        <a:ext cx="867335" cy="371715"/>
      </dsp:txXfrm>
    </dsp:sp>
    <dsp:sp modelId="{24407809-AA74-8449-BBA5-3ADAD181F7D9}">
      <dsp:nvSpPr>
        <dsp:cNvPr id="0" name=""/>
        <dsp:cNvSpPr/>
      </dsp:nvSpPr>
      <dsp:spPr>
        <a:xfrm rot="5400000">
          <a:off x="4353739" y="-1295835"/>
          <a:ext cx="805383" cy="7778190"/>
        </a:xfrm>
        <a:prstGeom prst="round2SameRect">
          <a:avLst/>
        </a:prstGeom>
        <a:solidFill>
          <a:schemeClr val="lt1">
            <a:alpha val="90000"/>
            <a:hueOff val="0"/>
            <a:satOff val="0"/>
            <a:lumOff val="0"/>
            <a:alphaOff val="0"/>
          </a:schemeClr>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r-FR" sz="3300" b="1" kern="1200">
              <a:solidFill>
                <a:srgbClr val="23A0B6"/>
              </a:solidFill>
              <a:latin typeface="Century Gothic" panose="020B0502020202020204" pitchFamily="34" charset="0"/>
            </a:rPr>
            <a:t>Visualiser son image ressource</a:t>
          </a:r>
          <a:endParaRPr lang="fr-FR" sz="3300" kern="1200">
            <a:solidFill>
              <a:srgbClr val="23A0B6"/>
            </a:solidFill>
            <a:latin typeface="Century Gothic" panose="020B0502020202020204" pitchFamily="34" charset="0"/>
          </a:endParaRPr>
        </a:p>
      </dsp:txBody>
      <dsp:txXfrm rot="-5400000">
        <a:off x="867336" y="2229884"/>
        <a:ext cx="7738874" cy="726751"/>
      </dsp:txXfrm>
    </dsp:sp>
    <dsp:sp modelId="{1A807109-76D0-B94F-B313-5B7833D81E06}">
      <dsp:nvSpPr>
        <dsp:cNvPr id="0" name=""/>
        <dsp:cNvSpPr/>
      </dsp:nvSpPr>
      <dsp:spPr>
        <a:xfrm rot="5400000">
          <a:off x="-185857" y="3468883"/>
          <a:ext cx="1239050" cy="867335"/>
        </a:xfrm>
        <a:prstGeom prst="chevron">
          <a:avLst/>
        </a:prstGeom>
        <a:solidFill>
          <a:srgbClr val="70747C"/>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fr-FR" sz="3600" b="1" kern="1200">
              <a:solidFill>
                <a:schemeClr val="bg1"/>
              </a:solidFill>
              <a:latin typeface="Century Gothic" panose="020B0502020202020204" pitchFamily="34" charset="0"/>
            </a:rPr>
            <a:t>4 </a:t>
          </a:r>
          <a:endParaRPr lang="fr-FR" sz="3600" kern="1200">
            <a:solidFill>
              <a:schemeClr val="bg1"/>
            </a:solidFill>
            <a:latin typeface="Century Gothic" panose="020B0502020202020204" pitchFamily="34" charset="0"/>
          </a:endParaRPr>
        </a:p>
      </dsp:txBody>
      <dsp:txXfrm rot="-5400000">
        <a:off x="1" y="3716694"/>
        <a:ext cx="867335" cy="371715"/>
      </dsp:txXfrm>
    </dsp:sp>
    <dsp:sp modelId="{9F616962-590A-3646-98BF-A75698B10EAC}">
      <dsp:nvSpPr>
        <dsp:cNvPr id="0" name=""/>
        <dsp:cNvSpPr/>
      </dsp:nvSpPr>
      <dsp:spPr>
        <a:xfrm rot="5400000">
          <a:off x="4353739" y="-203377"/>
          <a:ext cx="805383" cy="7778190"/>
        </a:xfrm>
        <a:prstGeom prst="round2SameRect">
          <a:avLst/>
        </a:prstGeom>
        <a:solidFill>
          <a:schemeClr val="lt1">
            <a:alpha val="90000"/>
            <a:hueOff val="0"/>
            <a:satOff val="0"/>
            <a:lumOff val="0"/>
            <a:alphaOff val="0"/>
          </a:schemeClr>
        </a:solidFill>
        <a:ln w="15875" cap="flat" cmpd="sng" algn="ctr">
          <a:solidFill>
            <a:srgbClr val="70747C"/>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fr-FR" sz="3300" b="1" kern="1200" dirty="0">
              <a:solidFill>
                <a:srgbClr val="23A0B6"/>
              </a:solidFill>
              <a:latin typeface="Century Gothic" panose="020B0502020202020204" pitchFamily="34" charset="0"/>
            </a:rPr>
            <a:t>Remettre son corps en mouvement</a:t>
          </a:r>
          <a:endParaRPr lang="fr-FR" sz="3300" kern="1200" dirty="0">
            <a:solidFill>
              <a:srgbClr val="23A0B6"/>
            </a:solidFill>
            <a:latin typeface="Century Gothic" panose="020B0502020202020204" pitchFamily="34" charset="0"/>
          </a:endParaRPr>
        </a:p>
      </dsp:txBody>
      <dsp:txXfrm rot="-5400000">
        <a:off x="867336" y="3322342"/>
        <a:ext cx="7738874" cy="7267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37B2F-D8DE-4543-AB79-B40B7C72687A}">
      <dsp:nvSpPr>
        <dsp:cNvPr id="0" name=""/>
        <dsp:cNvSpPr/>
      </dsp:nvSpPr>
      <dsp:spPr>
        <a:xfrm>
          <a:off x="0" y="0"/>
          <a:ext cx="8503915" cy="4572000"/>
        </a:xfrm>
        <a:prstGeom prst="rightArrow">
          <a:avLst/>
        </a:prstGeom>
        <a:solidFill>
          <a:srgbClr val="23A0B6"/>
        </a:solidFill>
        <a:ln w="12700" cap="flat" cmpd="sng" algn="ctr">
          <a:solidFill>
            <a:schemeClr val="accent1"/>
          </a:solidFill>
          <a:prstDash val="solid"/>
        </a:ln>
        <a:effectLst/>
      </dsp:spPr>
      <dsp:style>
        <a:lnRef idx="1">
          <a:schemeClr val="accent1"/>
        </a:lnRef>
        <a:fillRef idx="2">
          <a:schemeClr val="accent1"/>
        </a:fillRef>
        <a:effectRef idx="1">
          <a:schemeClr val="accent1"/>
        </a:effectRef>
        <a:fontRef idx="minor">
          <a:schemeClr val="dk1"/>
        </a:fontRef>
      </dsp:style>
    </dsp:sp>
    <dsp:sp modelId="{7DCFDD19-B32D-4FAD-A20B-81EC7254856B}">
      <dsp:nvSpPr>
        <dsp:cNvPr id="0" name=""/>
        <dsp:cNvSpPr/>
      </dsp:nvSpPr>
      <dsp:spPr>
        <a:xfrm>
          <a:off x="2968" y="1371599"/>
          <a:ext cx="2716258" cy="1828800"/>
        </a:xfrm>
        <a:prstGeom prst="roundRect">
          <a:avLst/>
        </a:prstGeom>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w="12700" cap="flat" cmpd="sng" algn="ctr">
          <a:solidFill>
            <a:schemeClr val="bg1"/>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solidFill>
                <a:schemeClr val="tx1"/>
              </a:solidFill>
              <a:latin typeface="Century Gothic" panose="020B0502020202020204" pitchFamily="34" charset="0"/>
            </a:rPr>
            <a:t>Bienveillance</a:t>
          </a:r>
        </a:p>
      </dsp:txBody>
      <dsp:txXfrm>
        <a:off x="92243" y="1460874"/>
        <a:ext cx="2537708" cy="1650250"/>
      </dsp:txXfrm>
    </dsp:sp>
    <dsp:sp modelId="{BCF61C26-5487-44A6-A9CE-460A33931B1E}">
      <dsp:nvSpPr>
        <dsp:cNvPr id="0" name=""/>
        <dsp:cNvSpPr/>
      </dsp:nvSpPr>
      <dsp:spPr>
        <a:xfrm>
          <a:off x="2893830" y="1371599"/>
          <a:ext cx="2716258" cy="1828800"/>
        </a:xfrm>
        <a:prstGeom prst="roundRect">
          <a:avLst/>
        </a:prstGeom>
        <a:solidFill>
          <a:srgbClr val="F3F4F4"/>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solidFill>
                <a:schemeClr val="tx1"/>
              </a:solidFill>
              <a:latin typeface="Century Gothic" panose="020B0502020202020204" pitchFamily="34" charset="0"/>
            </a:rPr>
            <a:t>Respect</a:t>
          </a:r>
        </a:p>
      </dsp:txBody>
      <dsp:txXfrm>
        <a:off x="2983105" y="1460874"/>
        <a:ext cx="2537708" cy="1650250"/>
      </dsp:txXfrm>
    </dsp:sp>
    <dsp:sp modelId="{48DE9309-9149-4773-9106-E90334821BA7}">
      <dsp:nvSpPr>
        <dsp:cNvPr id="0" name=""/>
        <dsp:cNvSpPr/>
      </dsp:nvSpPr>
      <dsp:spPr>
        <a:xfrm>
          <a:off x="5784693" y="1371599"/>
          <a:ext cx="2716258" cy="1828800"/>
        </a:xfrm>
        <a:prstGeom prst="roundRect">
          <a:avLst/>
        </a:prstGeom>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w="12700" cap="flat" cmpd="sng" algn="ctr">
          <a:solidFill>
            <a:schemeClr val="bg1"/>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solidFill>
                <a:schemeClr val="tx1"/>
              </a:solidFill>
              <a:latin typeface="Century Gothic" panose="020B0502020202020204" pitchFamily="34" charset="0"/>
            </a:rPr>
            <a:t>Confidentialité</a:t>
          </a:r>
        </a:p>
      </dsp:txBody>
      <dsp:txXfrm>
        <a:off x="5873968" y="1460874"/>
        <a:ext cx="2537708" cy="16502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ED76B-78CA-4E39-BA6F-62D9153B6A59}">
      <dsp:nvSpPr>
        <dsp:cNvPr id="0" name=""/>
        <dsp:cNvSpPr/>
      </dsp:nvSpPr>
      <dsp:spPr>
        <a:xfrm>
          <a:off x="3009228" y="2313678"/>
          <a:ext cx="2211142" cy="221114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a:latin typeface="Century Gothic" panose="020B0502020202020204" pitchFamily="34" charset="0"/>
            </a:rPr>
            <a:t>SOPHROLOGIE </a:t>
          </a:r>
        </a:p>
      </dsp:txBody>
      <dsp:txXfrm>
        <a:off x="3333042" y="2637492"/>
        <a:ext cx="1563514" cy="1563514"/>
      </dsp:txXfrm>
    </dsp:sp>
    <dsp:sp modelId="{694538DD-D977-40A2-B0F5-D2FAB46048D3}">
      <dsp:nvSpPr>
        <dsp:cNvPr id="0" name=""/>
        <dsp:cNvSpPr/>
      </dsp:nvSpPr>
      <dsp:spPr>
        <a:xfrm rot="11700000">
          <a:off x="1339356" y="2580625"/>
          <a:ext cx="1643162" cy="630175"/>
        </a:xfrm>
        <a:prstGeom prst="lef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B0E479-C04C-410C-98DC-0E9ADEEF722D}">
      <dsp:nvSpPr>
        <dsp:cNvPr id="0" name=""/>
        <dsp:cNvSpPr/>
      </dsp:nvSpPr>
      <dsp:spPr>
        <a:xfrm>
          <a:off x="317059" y="1842838"/>
          <a:ext cx="2100585" cy="1680468"/>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a:latin typeface="Century Gothic" panose="020B0502020202020204" pitchFamily="34" charset="0"/>
            </a:rPr>
            <a:t>Techniques de relaxation</a:t>
          </a:r>
        </a:p>
      </dsp:txBody>
      <dsp:txXfrm>
        <a:off x="366278" y="1892057"/>
        <a:ext cx="2002147" cy="1582030"/>
      </dsp:txXfrm>
    </dsp:sp>
    <dsp:sp modelId="{AC6ECDA4-0BEA-402D-AC2C-5DB53C23D364}">
      <dsp:nvSpPr>
        <dsp:cNvPr id="0" name=""/>
        <dsp:cNvSpPr/>
      </dsp:nvSpPr>
      <dsp:spPr>
        <a:xfrm rot="14700000">
          <a:off x="2438352" y="1270894"/>
          <a:ext cx="1643162" cy="630175"/>
        </a:xfrm>
        <a:prstGeom prst="leftArrow">
          <a:avLst>
            <a:gd name="adj1" fmla="val 60000"/>
            <a:gd name="adj2" fmla="val 5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E6BA765-1949-4418-BD86-9B20EEDF1FDE}">
      <dsp:nvSpPr>
        <dsp:cNvPr id="0" name=""/>
        <dsp:cNvSpPr/>
      </dsp:nvSpPr>
      <dsp:spPr>
        <a:xfrm>
          <a:off x="1862425" y="1142"/>
          <a:ext cx="2100585" cy="1680468"/>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a:latin typeface="Century Gothic" panose="020B0502020202020204" pitchFamily="34" charset="0"/>
            </a:rPr>
            <a:t>Techniques de respiration</a:t>
          </a:r>
        </a:p>
      </dsp:txBody>
      <dsp:txXfrm>
        <a:off x="1911644" y="50361"/>
        <a:ext cx="2002147" cy="1582030"/>
      </dsp:txXfrm>
    </dsp:sp>
    <dsp:sp modelId="{B5B5B04F-8A15-488F-A0C7-BFFB022B3985}">
      <dsp:nvSpPr>
        <dsp:cNvPr id="0" name=""/>
        <dsp:cNvSpPr/>
      </dsp:nvSpPr>
      <dsp:spPr>
        <a:xfrm rot="17700000">
          <a:off x="4148085" y="1270894"/>
          <a:ext cx="1643162" cy="630175"/>
        </a:xfrm>
        <a:prstGeom prst="leftArrow">
          <a:avLst>
            <a:gd name="adj1" fmla="val 60000"/>
            <a:gd name="adj2" fmla="val 5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A4D262-CA08-4720-AE90-8C70AFF17970}">
      <dsp:nvSpPr>
        <dsp:cNvPr id="0" name=""/>
        <dsp:cNvSpPr/>
      </dsp:nvSpPr>
      <dsp:spPr>
        <a:xfrm>
          <a:off x="4266589" y="1142"/>
          <a:ext cx="2100585" cy="1680468"/>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a:latin typeface="Century Gothic" panose="020B0502020202020204" pitchFamily="34" charset="0"/>
            </a:rPr>
            <a:t>Techniques corporelles</a:t>
          </a:r>
        </a:p>
      </dsp:txBody>
      <dsp:txXfrm>
        <a:off x="4315808" y="50361"/>
        <a:ext cx="2002147" cy="1582030"/>
      </dsp:txXfrm>
    </dsp:sp>
    <dsp:sp modelId="{8914835F-9EBF-442F-9902-6785A7000615}">
      <dsp:nvSpPr>
        <dsp:cNvPr id="0" name=""/>
        <dsp:cNvSpPr/>
      </dsp:nvSpPr>
      <dsp:spPr>
        <a:xfrm rot="20700000">
          <a:off x="5247080" y="2580625"/>
          <a:ext cx="1643162" cy="630175"/>
        </a:xfrm>
        <a:prstGeom prst="leftArrow">
          <a:avLst>
            <a:gd name="adj1" fmla="val 60000"/>
            <a:gd name="adj2" fmla="val 5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4486A1-CAEF-44AD-A27D-4F080F3C6F93}">
      <dsp:nvSpPr>
        <dsp:cNvPr id="0" name=""/>
        <dsp:cNvSpPr/>
      </dsp:nvSpPr>
      <dsp:spPr>
        <a:xfrm>
          <a:off x="5811955" y="1842838"/>
          <a:ext cx="2100585" cy="1680468"/>
        </a:xfrm>
        <a:prstGeom prst="roundRect">
          <a:avLst>
            <a:gd name="adj" fmla="val 1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fr-FR" sz="1600" b="1" kern="1200">
              <a:latin typeface="Century Gothic" panose="020B0502020202020204" pitchFamily="34" charset="0"/>
            </a:rPr>
            <a:t>Techniques de Suggestion mentale</a:t>
          </a:r>
        </a:p>
      </dsp:txBody>
      <dsp:txXfrm>
        <a:off x="5861174" y="1892057"/>
        <a:ext cx="2002147" cy="15820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4ED76B-78CA-4E39-BA6F-62D9153B6A59}">
      <dsp:nvSpPr>
        <dsp:cNvPr id="0" name=""/>
        <dsp:cNvSpPr/>
      </dsp:nvSpPr>
      <dsp:spPr>
        <a:xfrm>
          <a:off x="3321751" y="2827552"/>
          <a:ext cx="1954109" cy="1954109"/>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SOPHROLOGIE</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Alfonso Caycedo</a:t>
          </a:r>
        </a:p>
      </dsp:txBody>
      <dsp:txXfrm>
        <a:off x="3607924" y="3113725"/>
        <a:ext cx="1381763" cy="1381763"/>
      </dsp:txXfrm>
    </dsp:sp>
    <dsp:sp modelId="{0088FD2B-ED12-44B1-969B-9DA323023A35}">
      <dsp:nvSpPr>
        <dsp:cNvPr id="0" name=""/>
        <dsp:cNvSpPr/>
      </dsp:nvSpPr>
      <dsp:spPr>
        <a:xfrm rot="10738486">
          <a:off x="1079103" y="3564799"/>
          <a:ext cx="2119628" cy="556921"/>
        </a:xfrm>
        <a:prstGeom prst="lef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C8FB33B3-2B14-423C-93FB-154342021BDE}">
      <dsp:nvSpPr>
        <dsp:cNvPr id="0" name=""/>
        <dsp:cNvSpPr/>
      </dsp:nvSpPr>
      <dsp:spPr>
        <a:xfrm>
          <a:off x="395334" y="3315072"/>
          <a:ext cx="1367876" cy="1094301"/>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YOGA</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Pratique posturale</a:t>
          </a:r>
        </a:p>
      </dsp:txBody>
      <dsp:txXfrm>
        <a:off x="427385" y="3347123"/>
        <a:ext cx="1303774" cy="1030199"/>
      </dsp:txXfrm>
    </dsp:sp>
    <dsp:sp modelId="{EA6DC69C-28AB-47D8-8EA2-1342E288217D}">
      <dsp:nvSpPr>
        <dsp:cNvPr id="0" name=""/>
        <dsp:cNvSpPr/>
      </dsp:nvSpPr>
      <dsp:spPr>
        <a:xfrm rot="12504898">
          <a:off x="1252599" y="2475027"/>
          <a:ext cx="2206832" cy="556921"/>
        </a:xfrm>
        <a:prstGeom prst="leftArrow">
          <a:avLst>
            <a:gd name="adj1" fmla="val 60000"/>
            <a:gd name="adj2" fmla="val 5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82AB551-4E39-4745-844A-FF17F489E7D4}">
      <dsp:nvSpPr>
        <dsp:cNvPr id="0" name=""/>
        <dsp:cNvSpPr/>
      </dsp:nvSpPr>
      <dsp:spPr>
        <a:xfrm>
          <a:off x="553523" y="1681272"/>
          <a:ext cx="1664022" cy="1094301"/>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PHÉNOMÉNOLOGIE</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Étude des phénomènes</a:t>
          </a:r>
        </a:p>
      </dsp:txBody>
      <dsp:txXfrm>
        <a:off x="585574" y="1713323"/>
        <a:ext cx="1599920" cy="1030199"/>
      </dsp:txXfrm>
    </dsp:sp>
    <dsp:sp modelId="{694538DD-D977-40A2-B0F5-D2FAB46048D3}">
      <dsp:nvSpPr>
        <dsp:cNvPr id="0" name=""/>
        <dsp:cNvSpPr/>
      </dsp:nvSpPr>
      <dsp:spPr>
        <a:xfrm rot="14400000">
          <a:off x="2132312" y="1638848"/>
          <a:ext cx="2153722" cy="556921"/>
        </a:xfrm>
        <a:prstGeom prst="leftArrow">
          <a:avLst>
            <a:gd name="adj1" fmla="val 60000"/>
            <a:gd name="adj2" fmla="val 5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2B0E479-C04C-410C-98DC-0E9ADEEF722D}">
      <dsp:nvSpPr>
        <dsp:cNvPr id="0" name=""/>
        <dsp:cNvSpPr/>
      </dsp:nvSpPr>
      <dsp:spPr>
        <a:xfrm>
          <a:off x="1986804" y="437568"/>
          <a:ext cx="1367876" cy="1094301"/>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HYPNOSE</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Ericksonienne</a:t>
          </a:r>
        </a:p>
      </dsp:txBody>
      <dsp:txXfrm>
        <a:off x="2018855" y="469619"/>
        <a:ext cx="1303774" cy="1030199"/>
      </dsp:txXfrm>
    </dsp:sp>
    <dsp:sp modelId="{118AE440-B4C7-42C3-AD00-006F1F6A2969}">
      <dsp:nvSpPr>
        <dsp:cNvPr id="0" name=""/>
        <dsp:cNvSpPr/>
      </dsp:nvSpPr>
      <dsp:spPr>
        <a:xfrm rot="16200000">
          <a:off x="3221944" y="1346881"/>
          <a:ext cx="2153722" cy="556921"/>
        </a:xfrm>
        <a:prstGeom prst="leftArrow">
          <a:avLst>
            <a:gd name="adj1" fmla="val 60000"/>
            <a:gd name="adj2" fmla="val 5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DB5A96B8-02E8-4CD2-8DEF-7703456DFB16}">
      <dsp:nvSpPr>
        <dsp:cNvPr id="0" name=""/>
        <dsp:cNvSpPr/>
      </dsp:nvSpPr>
      <dsp:spPr>
        <a:xfrm>
          <a:off x="3614867" y="1330"/>
          <a:ext cx="1367876" cy="1094301"/>
        </a:xfrm>
        <a:prstGeom prst="roundRect">
          <a:avLst>
            <a:gd name="adj" fmla="val 10000"/>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RELAXATION</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Jacobson, Schultz </a:t>
          </a:r>
          <a:r>
            <a:rPr lang="mr-IN" sz="1000" b="1" kern="1200" dirty="0">
              <a:solidFill>
                <a:schemeClr val="bg1"/>
              </a:solidFill>
              <a:latin typeface="Century Gothic" charset="0"/>
              <a:ea typeface="Century Gothic" charset="0"/>
              <a:cs typeface="Century Gothic" charset="0"/>
            </a:rPr>
            <a:t>…</a:t>
          </a:r>
          <a:endParaRPr lang="fr-FR" sz="1000" b="1" kern="1200" dirty="0">
            <a:solidFill>
              <a:schemeClr val="bg1"/>
            </a:solidFill>
            <a:latin typeface="Century Gothic" charset="0"/>
            <a:ea typeface="Century Gothic" charset="0"/>
            <a:cs typeface="Century Gothic" charset="0"/>
          </a:endParaRPr>
        </a:p>
      </dsp:txBody>
      <dsp:txXfrm>
        <a:off x="3646918" y="33381"/>
        <a:ext cx="1303774" cy="1030199"/>
      </dsp:txXfrm>
    </dsp:sp>
    <dsp:sp modelId="{B5B5B04F-8A15-488F-A0C7-BFFB022B3985}">
      <dsp:nvSpPr>
        <dsp:cNvPr id="0" name=""/>
        <dsp:cNvSpPr/>
      </dsp:nvSpPr>
      <dsp:spPr>
        <a:xfrm rot="18000000">
          <a:off x="4311577" y="1638848"/>
          <a:ext cx="2153722" cy="556921"/>
        </a:xfrm>
        <a:prstGeom prst="leftArrow">
          <a:avLst>
            <a:gd name="adj1" fmla="val 60000"/>
            <a:gd name="adj2" fmla="val 50000"/>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90A4D262-CA08-4720-AE90-8C70AFF17970}">
      <dsp:nvSpPr>
        <dsp:cNvPr id="0" name=""/>
        <dsp:cNvSpPr/>
      </dsp:nvSpPr>
      <dsp:spPr>
        <a:xfrm>
          <a:off x="5242930" y="437568"/>
          <a:ext cx="1367876" cy="1094301"/>
        </a:xfrm>
        <a:prstGeom prst="roundRect">
          <a:avLst>
            <a:gd name="adj" fmla="val 10000"/>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NEUROLOGIE</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Niveaux de vigilance</a:t>
          </a:r>
        </a:p>
      </dsp:txBody>
      <dsp:txXfrm>
        <a:off x="5274981" y="469619"/>
        <a:ext cx="1303774" cy="1030199"/>
      </dsp:txXfrm>
    </dsp:sp>
    <dsp:sp modelId="{8914835F-9EBF-442F-9902-6785A7000615}">
      <dsp:nvSpPr>
        <dsp:cNvPr id="0" name=""/>
        <dsp:cNvSpPr/>
      </dsp:nvSpPr>
      <dsp:spPr>
        <a:xfrm rot="19823544">
          <a:off x="5117464" y="2464544"/>
          <a:ext cx="2099043" cy="556921"/>
        </a:xfrm>
        <a:prstGeom prst="leftArrow">
          <a:avLst>
            <a:gd name="adj1" fmla="val 60000"/>
            <a:gd name="adj2" fmla="val 5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234486A1-CAEF-44AD-A27D-4F080F3C6F93}">
      <dsp:nvSpPr>
        <dsp:cNvPr id="0" name=""/>
        <dsp:cNvSpPr/>
      </dsp:nvSpPr>
      <dsp:spPr>
        <a:xfrm>
          <a:off x="6395533" y="1677331"/>
          <a:ext cx="1367876" cy="1094301"/>
        </a:xfrm>
        <a:prstGeom prst="roundRect">
          <a:avLst>
            <a:gd name="adj" fmla="val 10000"/>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AUTO SUGGESTION</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Méthode Coué</a:t>
          </a:r>
        </a:p>
      </dsp:txBody>
      <dsp:txXfrm>
        <a:off x="6427584" y="1709382"/>
        <a:ext cx="1303774" cy="1030199"/>
      </dsp:txXfrm>
    </dsp:sp>
    <dsp:sp modelId="{1190C072-EC06-466F-B407-A59195351086}">
      <dsp:nvSpPr>
        <dsp:cNvPr id="0" name=""/>
        <dsp:cNvSpPr/>
      </dsp:nvSpPr>
      <dsp:spPr>
        <a:xfrm>
          <a:off x="5401209" y="3526146"/>
          <a:ext cx="2153722" cy="556921"/>
        </a:xfrm>
        <a:prstGeom prst="leftArrow">
          <a:avLst>
            <a:gd name="adj1" fmla="val 60000"/>
            <a:gd name="adj2" fmla="val 5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6674E7B-73EF-4D32-B8E9-C682776E9B28}">
      <dsp:nvSpPr>
        <dsp:cNvPr id="0" name=""/>
        <dsp:cNvSpPr/>
      </dsp:nvSpPr>
      <dsp:spPr>
        <a:xfrm>
          <a:off x="6870993" y="3257456"/>
          <a:ext cx="1367876" cy="1094301"/>
        </a:xfrm>
        <a:prstGeom prst="roundRect">
          <a:avLst>
            <a:gd name="adj" fmla="val 10000"/>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MÉDITATION</a:t>
          </a:r>
        </a:p>
        <a:p>
          <a:pPr marL="0" lvl="0" indent="0" algn="ctr" defTabSz="444500">
            <a:lnSpc>
              <a:spcPct val="90000"/>
            </a:lnSpc>
            <a:spcBef>
              <a:spcPct val="0"/>
            </a:spcBef>
            <a:spcAft>
              <a:spcPct val="35000"/>
            </a:spcAft>
            <a:buNone/>
          </a:pPr>
          <a:r>
            <a:rPr lang="fr-FR" sz="1000" b="1" kern="1200" dirty="0">
              <a:solidFill>
                <a:schemeClr val="bg1"/>
              </a:solidFill>
              <a:latin typeface="Century Gothic" charset="0"/>
              <a:ea typeface="Century Gothic" charset="0"/>
              <a:cs typeface="Century Gothic" charset="0"/>
            </a:rPr>
            <a:t>Pleine attention </a:t>
          </a:r>
        </a:p>
      </dsp:txBody>
      <dsp:txXfrm>
        <a:off x="6903044" y="3289507"/>
        <a:ext cx="1303774" cy="10301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63EC46-1877-41C7-BE30-AFD3F30267BC}">
      <dsp:nvSpPr>
        <dsp:cNvPr id="0" name=""/>
        <dsp:cNvSpPr/>
      </dsp:nvSpPr>
      <dsp:spPr>
        <a:xfrm>
          <a:off x="0" y="591343"/>
          <a:ext cx="2571749" cy="1543050"/>
        </a:xfrm>
        <a:prstGeom prst="rect">
          <a:avLst/>
        </a:prstGeom>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12700" cap="flat" cmpd="sng" algn="ctr">
          <a:solidFill>
            <a:schemeClr val="accent1"/>
          </a:solidFill>
          <a:prstDash val="solid"/>
        </a:ln>
        <a:effectLst>
          <a:outerShdw blurRad="38100" dist="25400" dir="2700000" algn="br"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t>Gérer le stress</a:t>
          </a:r>
        </a:p>
      </dsp:txBody>
      <dsp:txXfrm>
        <a:off x="0" y="591343"/>
        <a:ext cx="2571749" cy="1543050"/>
      </dsp:txXfrm>
    </dsp:sp>
    <dsp:sp modelId="{FE909E69-CFA3-4D81-8F3D-DDDC056598C7}">
      <dsp:nvSpPr>
        <dsp:cNvPr id="0" name=""/>
        <dsp:cNvSpPr/>
      </dsp:nvSpPr>
      <dsp:spPr>
        <a:xfrm>
          <a:off x="2828925" y="591343"/>
          <a:ext cx="2571749" cy="1543050"/>
        </a:xfrm>
        <a:prstGeom prst="rect">
          <a:avLst/>
        </a:prstGeom>
        <a:gradFill rotWithShape="1">
          <a:gsLst>
            <a:gs pos="0">
              <a:schemeClr val="accent3">
                <a:shade val="85000"/>
                <a:satMod val="130000"/>
              </a:schemeClr>
            </a:gs>
            <a:gs pos="34000">
              <a:schemeClr val="accent3">
                <a:shade val="87000"/>
                <a:satMod val="125000"/>
              </a:schemeClr>
            </a:gs>
            <a:gs pos="70000">
              <a:schemeClr val="accent3">
                <a:tint val="100000"/>
                <a:shade val="90000"/>
                <a:satMod val="130000"/>
              </a:schemeClr>
            </a:gs>
            <a:gs pos="100000">
              <a:schemeClr val="accent3">
                <a:tint val="100000"/>
                <a:shade val="100000"/>
                <a:satMod val="110000"/>
              </a:schemeClr>
            </a:gs>
          </a:gsLst>
          <a:path path="circle">
            <a:fillToRect l="100000" t="100000" r="100000" b="100000"/>
          </a:path>
        </a:gradFill>
        <a:ln w="12700" cap="flat" cmpd="sng" algn="ctr">
          <a:solidFill>
            <a:schemeClr val="accent3"/>
          </a:solidFill>
          <a:prstDash val="solid"/>
        </a:ln>
        <a:effectLst>
          <a:outerShdw blurRad="38100" dist="25400" dir="2700000" algn="br" rotWithShape="0">
            <a:srgbClr val="000000">
              <a:alpha val="60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t>Mieux dormir</a:t>
          </a:r>
        </a:p>
      </dsp:txBody>
      <dsp:txXfrm>
        <a:off x="2828925" y="591343"/>
        <a:ext cx="2571749" cy="1543050"/>
      </dsp:txXfrm>
    </dsp:sp>
    <dsp:sp modelId="{B49271D5-310E-478D-9A49-D60E303217CA}">
      <dsp:nvSpPr>
        <dsp:cNvPr id="0" name=""/>
        <dsp:cNvSpPr/>
      </dsp:nvSpPr>
      <dsp:spPr>
        <a:xfrm>
          <a:off x="5657849" y="591343"/>
          <a:ext cx="2571749" cy="1543050"/>
        </a:xfrm>
        <a:prstGeom prst="rect">
          <a:avLst/>
        </a:prstGeom>
        <a:gradFill rotWithShape="1">
          <a:gsLst>
            <a:gs pos="0">
              <a:schemeClr val="accent6">
                <a:shade val="85000"/>
                <a:satMod val="130000"/>
              </a:schemeClr>
            </a:gs>
            <a:gs pos="34000">
              <a:schemeClr val="accent6">
                <a:shade val="87000"/>
                <a:satMod val="125000"/>
              </a:schemeClr>
            </a:gs>
            <a:gs pos="70000">
              <a:schemeClr val="accent6">
                <a:tint val="100000"/>
                <a:shade val="90000"/>
                <a:satMod val="130000"/>
              </a:schemeClr>
            </a:gs>
            <a:gs pos="100000">
              <a:schemeClr val="accent6">
                <a:tint val="100000"/>
                <a:shade val="100000"/>
                <a:satMod val="110000"/>
              </a:schemeClr>
            </a:gs>
          </a:gsLst>
          <a:path path="circle">
            <a:fillToRect l="100000" t="100000" r="100000" b="100000"/>
          </a:path>
        </a:gradFill>
        <a:ln w="12700" cap="flat" cmpd="sng" algn="ctr">
          <a:solidFill>
            <a:schemeClr val="accent6"/>
          </a:solidFill>
          <a:prstDash val="solid"/>
        </a:ln>
        <a:effectLst>
          <a:outerShdw blurRad="38100" dist="25400" dir="2700000" algn="br" rotWithShape="0">
            <a:srgbClr val="000000">
              <a:alpha val="60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t>Stimuler la concentration</a:t>
          </a:r>
        </a:p>
      </dsp:txBody>
      <dsp:txXfrm>
        <a:off x="5657849" y="591343"/>
        <a:ext cx="2571749" cy="1543050"/>
      </dsp:txXfrm>
    </dsp:sp>
    <dsp:sp modelId="{49AD014C-654F-4825-B733-64A177817B4C}">
      <dsp:nvSpPr>
        <dsp:cNvPr id="0" name=""/>
        <dsp:cNvSpPr/>
      </dsp:nvSpPr>
      <dsp:spPr>
        <a:xfrm>
          <a:off x="0" y="2391569"/>
          <a:ext cx="2571749" cy="1543050"/>
        </a:xfrm>
        <a:prstGeom prst="rect">
          <a:avLst/>
        </a:prstGeom>
        <a:gradFill rotWithShape="1">
          <a:gsLst>
            <a:gs pos="0">
              <a:schemeClr val="accent4">
                <a:shade val="85000"/>
                <a:satMod val="130000"/>
              </a:schemeClr>
            </a:gs>
            <a:gs pos="34000">
              <a:schemeClr val="accent4">
                <a:shade val="87000"/>
                <a:satMod val="125000"/>
              </a:schemeClr>
            </a:gs>
            <a:gs pos="70000">
              <a:schemeClr val="accent4">
                <a:tint val="100000"/>
                <a:shade val="90000"/>
                <a:satMod val="130000"/>
              </a:schemeClr>
            </a:gs>
            <a:gs pos="100000">
              <a:schemeClr val="accent4">
                <a:tint val="100000"/>
                <a:shade val="100000"/>
                <a:satMod val="110000"/>
              </a:schemeClr>
            </a:gs>
          </a:gsLst>
          <a:path path="circle">
            <a:fillToRect l="100000" t="100000" r="100000" b="100000"/>
          </a:path>
        </a:gradFill>
        <a:ln w="12700" cap="flat" cmpd="sng" algn="ctr">
          <a:solidFill>
            <a:schemeClr val="accent4"/>
          </a:solidFill>
          <a:prstDash val="solid"/>
        </a:ln>
        <a:effectLst>
          <a:outerShdw blurRad="38100" dist="25400" dir="2700000" algn="br" rotWithShape="0">
            <a:srgbClr val="000000">
              <a:alpha val="60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t>Activer la pensée positive</a:t>
          </a:r>
        </a:p>
      </dsp:txBody>
      <dsp:txXfrm>
        <a:off x="0" y="2391569"/>
        <a:ext cx="2571749" cy="1543050"/>
      </dsp:txXfrm>
    </dsp:sp>
    <dsp:sp modelId="{2DA265DC-FA67-4439-960C-7F18BE1B2EB4}">
      <dsp:nvSpPr>
        <dsp:cNvPr id="0" name=""/>
        <dsp:cNvSpPr/>
      </dsp:nvSpPr>
      <dsp:spPr>
        <a:xfrm>
          <a:off x="2818663" y="2407585"/>
          <a:ext cx="2571749" cy="1543050"/>
        </a:xfrm>
        <a:prstGeom prst="rect">
          <a:avLst/>
        </a:prstGeom>
        <a:gradFill rotWithShape="1">
          <a:gsLst>
            <a:gs pos="0">
              <a:schemeClr val="accent1">
                <a:shade val="85000"/>
                <a:satMod val="130000"/>
              </a:schemeClr>
            </a:gs>
            <a:gs pos="34000">
              <a:schemeClr val="accent1">
                <a:shade val="87000"/>
                <a:satMod val="125000"/>
              </a:schemeClr>
            </a:gs>
            <a:gs pos="70000">
              <a:schemeClr val="accent1">
                <a:tint val="100000"/>
                <a:shade val="90000"/>
                <a:satMod val="130000"/>
              </a:schemeClr>
            </a:gs>
            <a:gs pos="100000">
              <a:schemeClr val="accent1">
                <a:tint val="100000"/>
                <a:shade val="100000"/>
                <a:satMod val="110000"/>
              </a:schemeClr>
            </a:gs>
          </a:gsLst>
          <a:path path="circle">
            <a:fillToRect l="100000" t="100000" r="100000" b="100000"/>
          </a:path>
        </a:gradFill>
        <a:ln w="12700" cap="flat" cmpd="sng" algn="ctr">
          <a:solidFill>
            <a:schemeClr val="accent1"/>
          </a:solidFill>
          <a:prstDash val="solid"/>
        </a:ln>
        <a:effectLst>
          <a:outerShdw blurRad="38100" dist="25400" dir="2700000" algn="br" rotWithShape="0">
            <a:srgbClr val="000000">
              <a:alpha val="60000"/>
            </a:srgbClr>
          </a:outerShdw>
        </a:effectLst>
      </dsp:spPr>
      <dsp:style>
        <a:lnRef idx="1">
          <a:schemeClr val="accent1"/>
        </a:lnRef>
        <a:fillRef idx="3">
          <a:schemeClr val="accent1"/>
        </a:fillRef>
        <a:effectRef idx="2">
          <a:schemeClr val="accent1"/>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solidFill>
                <a:schemeClr val="bg1"/>
              </a:solidFill>
            </a:rPr>
            <a:t>Libérer les tensions</a:t>
          </a:r>
        </a:p>
      </dsp:txBody>
      <dsp:txXfrm>
        <a:off x="2818663" y="2407585"/>
        <a:ext cx="2571749" cy="1543050"/>
      </dsp:txXfrm>
    </dsp:sp>
    <dsp:sp modelId="{4A7EEF90-3887-415E-9B4F-F26D167E4088}">
      <dsp:nvSpPr>
        <dsp:cNvPr id="0" name=""/>
        <dsp:cNvSpPr/>
      </dsp:nvSpPr>
      <dsp:spPr>
        <a:xfrm>
          <a:off x="5657849" y="2391569"/>
          <a:ext cx="2571749" cy="1543050"/>
        </a:xfrm>
        <a:prstGeom prst="rect">
          <a:avLst/>
        </a:prstGeom>
        <a:gradFill rotWithShape="1">
          <a:gsLst>
            <a:gs pos="0">
              <a:schemeClr val="accent2">
                <a:shade val="85000"/>
                <a:satMod val="130000"/>
              </a:schemeClr>
            </a:gs>
            <a:gs pos="34000">
              <a:schemeClr val="accent2">
                <a:shade val="87000"/>
                <a:satMod val="125000"/>
              </a:schemeClr>
            </a:gs>
            <a:gs pos="70000">
              <a:schemeClr val="accent2">
                <a:tint val="100000"/>
                <a:shade val="90000"/>
                <a:satMod val="130000"/>
              </a:schemeClr>
            </a:gs>
            <a:gs pos="100000">
              <a:schemeClr val="accent2">
                <a:tint val="100000"/>
                <a:shade val="100000"/>
                <a:satMod val="110000"/>
              </a:schemeClr>
            </a:gs>
          </a:gsLst>
          <a:path path="circle">
            <a:fillToRect l="100000" t="100000" r="100000" b="100000"/>
          </a:path>
        </a:gradFill>
        <a:ln w="12700" cap="flat" cmpd="sng" algn="ctr">
          <a:solidFill>
            <a:schemeClr val="accent2"/>
          </a:solidFill>
          <a:prstDash val="solid"/>
        </a:ln>
        <a:effectLst>
          <a:outerShdw blurRad="38100" dist="25400" dir="2700000" algn="br" rotWithShape="0">
            <a:srgbClr val="000000">
              <a:alpha val="60000"/>
            </a:srgbClr>
          </a:outerShdw>
        </a:effectLst>
      </dsp:spPr>
      <dsp:style>
        <a:lnRef idx="1">
          <a:schemeClr val="accent2"/>
        </a:lnRef>
        <a:fillRef idx="3">
          <a:schemeClr val="accent2"/>
        </a:fillRef>
        <a:effectRef idx="2">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fr-FR" sz="3100" b="1" kern="1200"/>
            <a:t>Renforcer la confiance en soi</a:t>
          </a:r>
        </a:p>
      </dsp:txBody>
      <dsp:txXfrm>
        <a:off x="5657849" y="2391569"/>
        <a:ext cx="2571749" cy="15430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1F128-6D81-4D9E-9944-32DFC9E95148}">
      <dsp:nvSpPr>
        <dsp:cNvPr id="0" name=""/>
        <dsp:cNvSpPr/>
      </dsp:nvSpPr>
      <dsp:spPr>
        <a:xfrm>
          <a:off x="495061" y="645"/>
          <a:ext cx="2262336" cy="1357401"/>
        </a:xfrm>
        <a:prstGeom prst="rect">
          <a:avLst/>
        </a:prstGeom>
        <a:solidFill>
          <a:schemeClr val="accent1"/>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bg1"/>
              </a:solidFill>
              <a:latin typeface="Century Gothic" panose="020B0502020202020204" pitchFamily="34" charset="0"/>
            </a:rPr>
            <a:t>Gestion du stress :  enfants, adultes, séniors</a:t>
          </a:r>
        </a:p>
      </dsp:txBody>
      <dsp:txXfrm>
        <a:off x="495061" y="645"/>
        <a:ext cx="2262336" cy="1357401"/>
      </dsp:txXfrm>
    </dsp:sp>
    <dsp:sp modelId="{E6009774-688C-5F46-9048-932ACD2795CB}">
      <dsp:nvSpPr>
        <dsp:cNvPr id="0" name=""/>
        <dsp:cNvSpPr/>
      </dsp:nvSpPr>
      <dsp:spPr>
        <a:xfrm>
          <a:off x="5523918" y="3103421"/>
          <a:ext cx="2262336" cy="1357401"/>
        </a:xfrm>
        <a:prstGeom prst="rect">
          <a:avLst/>
        </a:prstGeom>
        <a:solidFill>
          <a:schemeClr val="accent3">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Acouphènes</a:t>
          </a:r>
        </a:p>
      </dsp:txBody>
      <dsp:txXfrm>
        <a:off x="5523918" y="3103421"/>
        <a:ext cx="2262336" cy="1357401"/>
      </dsp:txXfrm>
    </dsp:sp>
    <dsp:sp modelId="{47AD6EC5-1362-44B2-A3DB-2F83631FA441}">
      <dsp:nvSpPr>
        <dsp:cNvPr id="0" name=""/>
        <dsp:cNvSpPr/>
      </dsp:nvSpPr>
      <dsp:spPr>
        <a:xfrm>
          <a:off x="3014105" y="0"/>
          <a:ext cx="2262336" cy="1357401"/>
        </a:xfrm>
        <a:prstGeom prst="rect">
          <a:avLst/>
        </a:prstGeom>
        <a:solidFill>
          <a:schemeClr val="accent1">
            <a:lumMod val="60000"/>
            <a:lumOff val="40000"/>
          </a:schemeClr>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Préparation Mentale : Examens, accouchement, compétitions, entretiens</a:t>
          </a:r>
        </a:p>
      </dsp:txBody>
      <dsp:txXfrm>
        <a:off x="3014105" y="0"/>
        <a:ext cx="2262336" cy="1357401"/>
      </dsp:txXfrm>
    </dsp:sp>
    <dsp:sp modelId="{9F1440A5-10A1-4481-9A08-31AA7A168D35}">
      <dsp:nvSpPr>
        <dsp:cNvPr id="0" name=""/>
        <dsp:cNvSpPr/>
      </dsp:nvSpPr>
      <dsp:spPr>
        <a:xfrm>
          <a:off x="495061" y="1584280"/>
          <a:ext cx="2262336" cy="1357401"/>
        </a:xfrm>
        <a:prstGeom prst="rect">
          <a:avLst/>
        </a:prstGeom>
        <a:solidFill>
          <a:schemeClr val="accent1">
            <a:lumMod val="60000"/>
            <a:lumOff val="40000"/>
          </a:schemeClr>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Gestion de la douleur : Migraine, dos, douleurs chroniques, etc</a:t>
          </a:r>
          <a:r>
            <a:rPr lang="fr-FR" sz="1700" kern="1200">
              <a:solidFill>
                <a:schemeClr val="tx1"/>
              </a:solidFill>
              <a:latin typeface="Century Gothic" panose="020B0502020202020204" pitchFamily="34" charset="0"/>
            </a:rPr>
            <a:t>.</a:t>
          </a:r>
        </a:p>
      </dsp:txBody>
      <dsp:txXfrm>
        <a:off x="495061" y="1584280"/>
        <a:ext cx="2262336" cy="1357401"/>
      </dsp:txXfrm>
    </dsp:sp>
    <dsp:sp modelId="{1131AAAE-BFC3-4484-86FE-ED76A61B6FE5}">
      <dsp:nvSpPr>
        <dsp:cNvPr id="0" name=""/>
        <dsp:cNvSpPr/>
      </dsp:nvSpPr>
      <dsp:spPr>
        <a:xfrm>
          <a:off x="5505164" y="18721"/>
          <a:ext cx="2262336" cy="1357401"/>
        </a:xfrm>
        <a:prstGeom prst="rect">
          <a:avLst/>
        </a:prstGeom>
        <a:solidFill>
          <a:schemeClr val="accent2"/>
        </a:solidFill>
        <a:ln w="25400" cap="flat" cmpd="sng" algn="ctr">
          <a:solidFill>
            <a:schemeClr val="lt1"/>
          </a:solidFill>
          <a:prstDash val="solid"/>
        </a:ln>
        <a:effectLst/>
      </dsp:spPr>
      <dsp:style>
        <a:lnRef idx="3">
          <a:schemeClr val="lt1"/>
        </a:lnRef>
        <a:fillRef idx="1">
          <a:schemeClr val="accent2"/>
        </a:fillRef>
        <a:effectRef idx="1">
          <a:schemeClr val="accent2"/>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bg1"/>
              </a:solidFill>
              <a:latin typeface="Century Gothic" panose="020B0502020202020204" pitchFamily="34" charset="0"/>
            </a:rPr>
            <a:t>Troubles du sommeil, insomnies</a:t>
          </a:r>
        </a:p>
      </dsp:txBody>
      <dsp:txXfrm>
        <a:off x="5505164" y="18721"/>
        <a:ext cx="2262336" cy="1357401"/>
      </dsp:txXfrm>
    </dsp:sp>
    <dsp:sp modelId="{D69474EA-2758-4CFC-8D7E-08F9FDEAFEE0}">
      <dsp:nvSpPr>
        <dsp:cNvPr id="0" name=""/>
        <dsp:cNvSpPr/>
      </dsp:nvSpPr>
      <dsp:spPr>
        <a:xfrm>
          <a:off x="3014105" y="1584280"/>
          <a:ext cx="2262336" cy="1357401"/>
        </a:xfrm>
        <a:prstGeom prst="rect">
          <a:avLst/>
        </a:prstGeom>
        <a:solidFill>
          <a:schemeClr val="accent1">
            <a:lumMod val="20000"/>
            <a:lumOff val="80000"/>
          </a:schemeClr>
        </a:solidFill>
        <a:ln w="25400" cap="flat" cmpd="sng" algn="ctr">
          <a:solidFill>
            <a:schemeClr val="lt1"/>
          </a:solidFill>
          <a:prstDash val="solid"/>
        </a:ln>
        <a:effectLst/>
      </dsp:spPr>
      <dsp:style>
        <a:lnRef idx="3">
          <a:schemeClr val="lt1"/>
        </a:lnRef>
        <a:fillRef idx="1">
          <a:schemeClr val="accent3"/>
        </a:fillRef>
        <a:effectRef idx="1">
          <a:schemeClr val="accent3"/>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Concentration, mémorisation</a:t>
          </a:r>
        </a:p>
      </dsp:txBody>
      <dsp:txXfrm>
        <a:off x="3014105" y="1584280"/>
        <a:ext cx="2262336" cy="1357401"/>
      </dsp:txXfrm>
    </dsp:sp>
    <dsp:sp modelId="{95365206-B4EA-4685-8369-B5124D193D08}">
      <dsp:nvSpPr>
        <dsp:cNvPr id="0" name=""/>
        <dsp:cNvSpPr/>
      </dsp:nvSpPr>
      <dsp:spPr>
        <a:xfrm>
          <a:off x="5538126" y="1574638"/>
          <a:ext cx="2262336" cy="1357401"/>
        </a:xfrm>
        <a:prstGeom prst="rect">
          <a:avLst/>
        </a:prstGeom>
        <a:solidFill>
          <a:schemeClr val="accent2">
            <a:lumMod val="40000"/>
            <a:lumOff val="60000"/>
          </a:schemeClr>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Gestion des crises d ’angoisse et de phobie</a:t>
          </a:r>
        </a:p>
      </dsp:txBody>
      <dsp:txXfrm>
        <a:off x="5538126" y="1574638"/>
        <a:ext cx="2262336" cy="1357401"/>
      </dsp:txXfrm>
    </dsp:sp>
    <dsp:sp modelId="{81E7D13C-BEBA-492B-B44E-472E6853A09D}">
      <dsp:nvSpPr>
        <dsp:cNvPr id="0" name=""/>
        <dsp:cNvSpPr/>
      </dsp:nvSpPr>
      <dsp:spPr>
        <a:xfrm>
          <a:off x="3000260" y="3140197"/>
          <a:ext cx="2262336" cy="1357401"/>
        </a:xfrm>
        <a:prstGeom prst="rect">
          <a:avLst/>
        </a:prstGeom>
        <a:solidFill>
          <a:schemeClr val="accent3">
            <a:lumMod val="20000"/>
            <a:lumOff val="80000"/>
          </a:schemeClr>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Confiance en soi</a:t>
          </a:r>
        </a:p>
      </dsp:txBody>
      <dsp:txXfrm>
        <a:off x="3000260" y="3140197"/>
        <a:ext cx="2262336" cy="1357401"/>
      </dsp:txXfrm>
    </dsp:sp>
    <dsp:sp modelId="{7200C032-FC61-49D5-BD42-2CE3D29D5EFA}">
      <dsp:nvSpPr>
        <dsp:cNvPr id="0" name=""/>
        <dsp:cNvSpPr/>
      </dsp:nvSpPr>
      <dsp:spPr>
        <a:xfrm>
          <a:off x="517662" y="3112493"/>
          <a:ext cx="2262336" cy="1357401"/>
        </a:xfrm>
        <a:prstGeom prst="rect">
          <a:avLst/>
        </a:prstGeom>
        <a:solidFill>
          <a:schemeClr val="accent4">
            <a:lumMod val="20000"/>
            <a:lumOff val="80000"/>
          </a:schemeClr>
        </a:solidFill>
        <a:ln w="25400" cap="flat" cmpd="sng" algn="ctr">
          <a:solidFill>
            <a:schemeClr val="lt1"/>
          </a:solidFill>
          <a:prstDash val="solid"/>
        </a:ln>
        <a:effectLst/>
      </dsp:spPr>
      <dsp:style>
        <a:lnRef idx="3">
          <a:schemeClr val="lt1"/>
        </a:lnRef>
        <a:fillRef idx="1">
          <a:schemeClr val="accent1"/>
        </a:fillRef>
        <a:effectRef idx="1">
          <a:schemeClr val="accent1"/>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FR" sz="1700" b="1" kern="1200">
              <a:solidFill>
                <a:schemeClr val="tx1"/>
              </a:solidFill>
              <a:latin typeface="Century Gothic" panose="020B0502020202020204" pitchFamily="34" charset="0"/>
            </a:rPr>
            <a:t>Accompagnement des dépendances : alcool, tabac, troubles alimentaires…</a:t>
          </a:r>
        </a:p>
      </dsp:txBody>
      <dsp:txXfrm>
        <a:off x="517662" y="3112493"/>
        <a:ext cx="2262336" cy="1357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BD4982-B64F-3B43-BF7A-C9F6B1FD231E}">
      <dsp:nvSpPr>
        <dsp:cNvPr id="0" name=""/>
        <dsp:cNvSpPr/>
      </dsp:nvSpPr>
      <dsp:spPr>
        <a:xfrm rot="16200000">
          <a:off x="-819485" y="821910"/>
          <a:ext cx="4023360" cy="2379538"/>
        </a:xfrm>
        <a:prstGeom prst="flowChartManualOperation">
          <a:avLst/>
        </a:prstGeom>
        <a:solidFill>
          <a:schemeClr val="accent3">
            <a:shade val="8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385" bIns="0" numCol="1" spcCol="1270" anchor="ctr" anchorCtr="0">
          <a:noAutofit/>
        </a:bodyPr>
        <a:lstStyle/>
        <a:p>
          <a:pPr marL="0" lvl="0" indent="0" algn="ctr" defTabSz="1155700">
            <a:lnSpc>
              <a:spcPct val="90000"/>
            </a:lnSpc>
            <a:spcBef>
              <a:spcPct val="0"/>
            </a:spcBef>
            <a:spcAft>
              <a:spcPct val="35000"/>
            </a:spcAft>
            <a:buNone/>
          </a:pPr>
          <a:r>
            <a:rPr lang="fr-FR" sz="2600" kern="1200" dirty="0">
              <a:solidFill>
                <a:schemeClr val="tx1"/>
              </a:solidFill>
              <a:latin typeface="Century Gothic" panose="020B0502020202020204" pitchFamily="34" charset="0"/>
            </a:rPr>
            <a:t>La France compte </a:t>
          </a:r>
          <a:r>
            <a:rPr lang="fr-FR" sz="2600" b="1" kern="1200" dirty="0">
              <a:solidFill>
                <a:schemeClr val="tx1"/>
              </a:solidFill>
              <a:latin typeface="Century Gothic" panose="020B0502020202020204" pitchFamily="34" charset="0"/>
            </a:rPr>
            <a:t>11 millions </a:t>
          </a:r>
          <a:r>
            <a:rPr lang="fr-FR" sz="2600" kern="1200" dirty="0">
              <a:solidFill>
                <a:schemeClr val="tx1"/>
              </a:solidFill>
              <a:latin typeface="Century Gothic" panose="020B0502020202020204" pitchFamily="34" charset="0"/>
            </a:rPr>
            <a:t>d’aidants</a:t>
          </a:r>
        </a:p>
      </dsp:txBody>
      <dsp:txXfrm rot="5400000">
        <a:off x="2426" y="804671"/>
        <a:ext cx="2379538" cy="2414016"/>
      </dsp:txXfrm>
    </dsp:sp>
    <dsp:sp modelId="{F05667DA-2089-4744-B975-D651EBA601A0}">
      <dsp:nvSpPr>
        <dsp:cNvPr id="0" name=""/>
        <dsp:cNvSpPr/>
      </dsp:nvSpPr>
      <dsp:spPr>
        <a:xfrm rot="16200000">
          <a:off x="1738518" y="821910"/>
          <a:ext cx="4023360" cy="2379538"/>
        </a:xfrm>
        <a:prstGeom prst="flowChartManualOperation">
          <a:avLst/>
        </a:prstGeom>
        <a:solidFill>
          <a:schemeClr val="accent3">
            <a:shade val="80000"/>
            <a:hueOff val="28510"/>
            <a:satOff val="-5910"/>
            <a:lumOff val="1001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385" bIns="0" numCol="1" spcCol="1270" anchor="ctr" anchorCtr="0">
          <a:noAutofit/>
        </a:bodyPr>
        <a:lstStyle/>
        <a:p>
          <a:pPr marL="0" lvl="0" indent="0" algn="ctr" defTabSz="1155700">
            <a:lnSpc>
              <a:spcPct val="90000"/>
            </a:lnSpc>
            <a:spcBef>
              <a:spcPct val="0"/>
            </a:spcBef>
            <a:spcAft>
              <a:spcPct val="35000"/>
            </a:spcAft>
            <a:buNone/>
          </a:pPr>
          <a:r>
            <a:rPr lang="fr-FR" sz="2600" b="1" kern="1200" dirty="0">
              <a:solidFill>
                <a:schemeClr val="tx1"/>
              </a:solidFill>
              <a:latin typeface="Century Gothic" panose="020B0502020202020204" pitchFamily="34" charset="0"/>
            </a:rPr>
            <a:t>58 % </a:t>
          </a:r>
          <a:r>
            <a:rPr lang="fr-FR" sz="2600" kern="1200" dirty="0">
              <a:solidFill>
                <a:schemeClr val="tx1"/>
              </a:solidFill>
              <a:latin typeface="Century Gothic" panose="020B0502020202020204" pitchFamily="34" charset="0"/>
            </a:rPr>
            <a:t>sont des femmes</a:t>
          </a:r>
        </a:p>
      </dsp:txBody>
      <dsp:txXfrm rot="5400000">
        <a:off x="2560429" y="804671"/>
        <a:ext cx="2379538" cy="2414016"/>
      </dsp:txXfrm>
    </dsp:sp>
    <dsp:sp modelId="{36CF63CD-42AB-914F-A248-7B4B20CDDF90}">
      <dsp:nvSpPr>
        <dsp:cNvPr id="0" name=""/>
        <dsp:cNvSpPr/>
      </dsp:nvSpPr>
      <dsp:spPr>
        <a:xfrm rot="16200000">
          <a:off x="4296521" y="821910"/>
          <a:ext cx="4023360" cy="2379538"/>
        </a:xfrm>
        <a:prstGeom prst="flowChartManualOperation">
          <a:avLst/>
        </a:prstGeom>
        <a:solidFill>
          <a:schemeClr val="accent3">
            <a:shade val="80000"/>
            <a:hueOff val="57019"/>
            <a:satOff val="-11820"/>
            <a:lumOff val="2003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385" bIns="0" numCol="1" spcCol="1270" anchor="ctr" anchorCtr="0">
          <a:noAutofit/>
        </a:bodyPr>
        <a:lstStyle/>
        <a:p>
          <a:pPr marL="0" lvl="0" indent="0" algn="ctr" defTabSz="1155700">
            <a:lnSpc>
              <a:spcPct val="90000"/>
            </a:lnSpc>
            <a:spcBef>
              <a:spcPct val="0"/>
            </a:spcBef>
            <a:spcAft>
              <a:spcPct val="35000"/>
            </a:spcAft>
            <a:buNone/>
          </a:pPr>
          <a:r>
            <a:rPr lang="fr-FR" sz="2600" b="1" i="0" u="none" kern="1200" dirty="0">
              <a:solidFill>
                <a:schemeClr val="tx1"/>
              </a:solidFill>
              <a:latin typeface="Century Gothic" panose="020B0502020202020204" pitchFamily="34" charset="0"/>
            </a:rPr>
            <a:t>76 %</a:t>
          </a:r>
          <a:r>
            <a:rPr lang="fr-FR" sz="2600" b="0" i="0" u="none" kern="1200" dirty="0">
              <a:solidFill>
                <a:schemeClr val="tx1"/>
              </a:solidFill>
              <a:latin typeface="Century Gothic" panose="020B0502020202020204" pitchFamily="34" charset="0"/>
            </a:rPr>
            <a:t> ont moins de 65 ans et </a:t>
          </a:r>
          <a:r>
            <a:rPr lang="fr-FR" sz="2600" b="1" i="0" u="none" kern="1200" dirty="0">
              <a:solidFill>
                <a:schemeClr val="tx1"/>
              </a:solidFill>
              <a:latin typeface="Century Gothic" panose="020B0502020202020204" pitchFamily="34" charset="0"/>
            </a:rPr>
            <a:t>43 %</a:t>
          </a:r>
          <a:r>
            <a:rPr lang="fr-FR" sz="2600" b="0" i="0" u="none" kern="1200" dirty="0">
              <a:solidFill>
                <a:schemeClr val="tx1"/>
              </a:solidFill>
              <a:latin typeface="Century Gothic" panose="020B0502020202020204" pitchFamily="34" charset="0"/>
            </a:rPr>
            <a:t> moins de 50 ans</a:t>
          </a:r>
          <a:endParaRPr lang="fr-FR" sz="2600" kern="1200" dirty="0">
            <a:solidFill>
              <a:schemeClr val="tx1"/>
            </a:solidFill>
            <a:latin typeface="Century Gothic" panose="020B0502020202020204" pitchFamily="34" charset="0"/>
          </a:endParaRPr>
        </a:p>
      </dsp:txBody>
      <dsp:txXfrm rot="5400000">
        <a:off x="5118432" y="804671"/>
        <a:ext cx="2379538" cy="2414016"/>
      </dsp:txXfrm>
    </dsp:sp>
    <dsp:sp modelId="{89FED9C8-07CA-EF44-8B25-D7E03DF17077}">
      <dsp:nvSpPr>
        <dsp:cNvPr id="0" name=""/>
        <dsp:cNvSpPr/>
      </dsp:nvSpPr>
      <dsp:spPr>
        <a:xfrm rot="16200000">
          <a:off x="6854525" y="821910"/>
          <a:ext cx="4023360" cy="2379538"/>
        </a:xfrm>
        <a:prstGeom prst="flowChartManualOperation">
          <a:avLst/>
        </a:prstGeom>
        <a:solidFill>
          <a:schemeClr val="accent3">
            <a:shade val="80000"/>
            <a:hueOff val="85529"/>
            <a:satOff val="-17730"/>
            <a:lumOff val="3005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6385" bIns="0" numCol="1" spcCol="1270" anchor="ctr" anchorCtr="0">
          <a:noAutofit/>
        </a:bodyPr>
        <a:lstStyle/>
        <a:p>
          <a:pPr marL="0" lvl="0" indent="0" algn="ctr" defTabSz="1155700">
            <a:lnSpc>
              <a:spcPct val="90000"/>
            </a:lnSpc>
            <a:spcBef>
              <a:spcPct val="0"/>
            </a:spcBef>
            <a:spcAft>
              <a:spcPct val="35000"/>
            </a:spcAft>
            <a:buNone/>
          </a:pPr>
          <a:r>
            <a:rPr lang="fr-FR" sz="2600" b="1" i="0" u="none" kern="1200" dirty="0">
              <a:solidFill>
                <a:schemeClr val="tx1"/>
              </a:solidFill>
              <a:latin typeface="Century Gothic" panose="020B0502020202020204" pitchFamily="34" charset="0"/>
            </a:rPr>
            <a:t>86 %</a:t>
          </a:r>
          <a:r>
            <a:rPr lang="fr-FR" sz="2600" b="0" i="0" u="none" kern="1200" dirty="0">
              <a:solidFill>
                <a:schemeClr val="tx1"/>
              </a:solidFill>
              <a:latin typeface="Century Gothic" panose="020B0502020202020204" pitchFamily="34" charset="0"/>
            </a:rPr>
            <a:t> aident un membre de leur famille, dont 41 % un de leurs parents</a:t>
          </a:r>
          <a:endParaRPr lang="fr-FR" sz="2600" kern="1200" dirty="0">
            <a:solidFill>
              <a:schemeClr val="tx1"/>
            </a:solidFill>
            <a:latin typeface="Century Gothic" panose="020B0502020202020204" pitchFamily="34" charset="0"/>
          </a:endParaRPr>
        </a:p>
      </dsp:txBody>
      <dsp:txXfrm rot="5400000">
        <a:off x="7676436" y="804671"/>
        <a:ext cx="2379538" cy="241401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D7189-132A-BD4A-95D7-F980D5A1F734}">
      <dsp:nvSpPr>
        <dsp:cNvPr id="0" name=""/>
        <dsp:cNvSpPr/>
      </dsp:nvSpPr>
      <dsp:spPr>
        <a:xfrm rot="16200000">
          <a:off x="-819485" y="821910"/>
          <a:ext cx="4023360" cy="2379538"/>
        </a:xfrm>
        <a:prstGeom prst="flowChartManualOperation">
          <a:avLst/>
        </a:prstGeom>
        <a:gradFill rotWithShape="0">
          <a:gsLst>
            <a:gs pos="0">
              <a:schemeClr val="accent2">
                <a:hueOff val="0"/>
                <a:satOff val="0"/>
                <a:lumOff val="0"/>
                <a:alphaOff val="0"/>
                <a:tint val="65000"/>
                <a:shade val="92000"/>
                <a:satMod val="130000"/>
              </a:schemeClr>
            </a:gs>
            <a:gs pos="45000">
              <a:schemeClr val="accent2">
                <a:hueOff val="0"/>
                <a:satOff val="0"/>
                <a:lumOff val="0"/>
                <a:alphaOff val="0"/>
                <a:tint val="60000"/>
                <a:shade val="99000"/>
                <a:satMod val="120000"/>
              </a:schemeClr>
            </a:gs>
            <a:gs pos="100000">
              <a:schemeClr val="accent2">
                <a:hueOff val="0"/>
                <a:satOff val="0"/>
                <a:lumOff val="0"/>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5701" bIns="0" numCol="1" spcCol="1270" anchor="ctr" anchorCtr="0">
          <a:noAutofit/>
        </a:bodyPr>
        <a:lstStyle/>
        <a:p>
          <a:pPr marL="0" lvl="0" indent="0" algn="ctr" defTabSz="933450">
            <a:lnSpc>
              <a:spcPct val="90000"/>
            </a:lnSpc>
            <a:spcBef>
              <a:spcPct val="0"/>
            </a:spcBef>
            <a:spcAft>
              <a:spcPct val="35000"/>
            </a:spcAft>
            <a:buNone/>
          </a:pPr>
          <a:r>
            <a:rPr lang="fr-FR" sz="2100" b="1" kern="1200" dirty="0">
              <a:latin typeface="Century Gothic" panose="020B0502020202020204" pitchFamily="34" charset="0"/>
            </a:rPr>
            <a:t>52 %</a:t>
          </a:r>
          <a:r>
            <a:rPr lang="fr-FR" sz="2100" kern="1200" dirty="0">
              <a:latin typeface="Century Gothic" panose="020B0502020202020204" pitchFamily="34" charset="0"/>
            </a:rPr>
            <a:t> des aidants occupent un emploi </a:t>
          </a:r>
        </a:p>
      </dsp:txBody>
      <dsp:txXfrm rot="5400000">
        <a:off x="2426" y="804671"/>
        <a:ext cx="2379538" cy="2414016"/>
      </dsp:txXfrm>
    </dsp:sp>
    <dsp:sp modelId="{A3F45F98-F31D-794C-8754-F86FF4D3FF3A}">
      <dsp:nvSpPr>
        <dsp:cNvPr id="0" name=""/>
        <dsp:cNvSpPr/>
      </dsp:nvSpPr>
      <dsp:spPr>
        <a:xfrm rot="16200000">
          <a:off x="1738518" y="821910"/>
          <a:ext cx="4023360" cy="2379538"/>
        </a:xfrm>
        <a:prstGeom prst="flowChartManualOperation">
          <a:avLst/>
        </a:prstGeom>
        <a:gradFill rotWithShape="0">
          <a:gsLst>
            <a:gs pos="0">
              <a:schemeClr val="accent2">
                <a:hueOff val="-443941"/>
                <a:satOff val="-195"/>
                <a:lumOff val="523"/>
                <a:alphaOff val="0"/>
                <a:tint val="65000"/>
                <a:shade val="92000"/>
                <a:satMod val="130000"/>
              </a:schemeClr>
            </a:gs>
            <a:gs pos="45000">
              <a:schemeClr val="accent2">
                <a:hueOff val="-443941"/>
                <a:satOff val="-195"/>
                <a:lumOff val="523"/>
                <a:alphaOff val="0"/>
                <a:tint val="60000"/>
                <a:shade val="99000"/>
                <a:satMod val="120000"/>
              </a:schemeClr>
            </a:gs>
            <a:gs pos="100000">
              <a:schemeClr val="accent2">
                <a:hueOff val="-443941"/>
                <a:satOff val="-195"/>
                <a:lumOff val="523"/>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5701" bIns="0" numCol="1" spcCol="1270" anchor="ctr" anchorCtr="0">
          <a:noAutofit/>
        </a:bodyPr>
        <a:lstStyle/>
        <a:p>
          <a:pPr marL="0" lvl="0" indent="0" algn="ctr" defTabSz="933450">
            <a:lnSpc>
              <a:spcPct val="90000"/>
            </a:lnSpc>
            <a:spcBef>
              <a:spcPct val="0"/>
            </a:spcBef>
            <a:spcAft>
              <a:spcPct val="35000"/>
            </a:spcAft>
            <a:buNone/>
          </a:pPr>
          <a:r>
            <a:rPr lang="fr-FR" sz="2100" b="1" i="0" u="none" kern="1200" dirty="0">
              <a:latin typeface="Century Gothic" panose="020B0502020202020204" pitchFamily="34" charset="0"/>
            </a:rPr>
            <a:t>75 % </a:t>
          </a:r>
          <a:r>
            <a:rPr lang="fr-FR" sz="2100" b="0" i="0" u="none" kern="1200" dirty="0">
              <a:latin typeface="Century Gothic" panose="020B0502020202020204" pitchFamily="34" charset="0"/>
            </a:rPr>
            <a:t>déclarent fatigue et stress dus à leur rôle d’aidant</a:t>
          </a:r>
        </a:p>
        <a:p>
          <a:pPr marL="0" lvl="0" indent="0" algn="ctr" defTabSz="933450">
            <a:lnSpc>
              <a:spcPct val="90000"/>
            </a:lnSpc>
            <a:spcBef>
              <a:spcPct val="0"/>
            </a:spcBef>
            <a:spcAft>
              <a:spcPct val="35000"/>
            </a:spcAft>
            <a:buNone/>
          </a:pPr>
          <a:endParaRPr lang="fr-FR" sz="2100" kern="1200" dirty="0">
            <a:latin typeface="Century Gothic" panose="020B0502020202020204" pitchFamily="34" charset="0"/>
          </a:endParaRPr>
        </a:p>
      </dsp:txBody>
      <dsp:txXfrm rot="5400000">
        <a:off x="2560429" y="804671"/>
        <a:ext cx="2379538" cy="2414016"/>
      </dsp:txXfrm>
    </dsp:sp>
    <dsp:sp modelId="{94219289-8E34-2843-A73E-D820C9E477EB}">
      <dsp:nvSpPr>
        <dsp:cNvPr id="0" name=""/>
        <dsp:cNvSpPr/>
      </dsp:nvSpPr>
      <dsp:spPr>
        <a:xfrm rot="16200000">
          <a:off x="4296521" y="821910"/>
          <a:ext cx="4023360" cy="2379538"/>
        </a:xfrm>
        <a:prstGeom prst="flowChartManualOperation">
          <a:avLst/>
        </a:prstGeom>
        <a:gradFill rotWithShape="0">
          <a:gsLst>
            <a:gs pos="0">
              <a:schemeClr val="accent2">
                <a:hueOff val="-887883"/>
                <a:satOff val="-391"/>
                <a:lumOff val="1046"/>
                <a:alphaOff val="0"/>
                <a:tint val="65000"/>
                <a:shade val="92000"/>
                <a:satMod val="130000"/>
              </a:schemeClr>
            </a:gs>
            <a:gs pos="45000">
              <a:schemeClr val="accent2">
                <a:hueOff val="-887883"/>
                <a:satOff val="-391"/>
                <a:lumOff val="1046"/>
                <a:alphaOff val="0"/>
                <a:tint val="60000"/>
                <a:shade val="99000"/>
                <a:satMod val="120000"/>
              </a:schemeClr>
            </a:gs>
            <a:gs pos="100000">
              <a:schemeClr val="accent2">
                <a:hueOff val="-887883"/>
                <a:satOff val="-391"/>
                <a:lumOff val="1046"/>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5701" bIns="0" numCol="1" spcCol="1270" anchor="ctr" anchorCtr="0">
          <a:noAutofit/>
        </a:bodyPr>
        <a:lstStyle/>
        <a:p>
          <a:pPr marL="0" lvl="0" indent="0" algn="ctr" defTabSz="933450">
            <a:lnSpc>
              <a:spcPct val="90000"/>
            </a:lnSpc>
            <a:spcBef>
              <a:spcPct val="0"/>
            </a:spcBef>
            <a:spcAft>
              <a:spcPct val="35000"/>
            </a:spcAft>
            <a:buNone/>
          </a:pPr>
          <a:r>
            <a:rPr lang="fr-FR" sz="2100" b="1" i="0" u="none" kern="1200" dirty="0">
              <a:latin typeface="Century Gothic" panose="020B0502020202020204" pitchFamily="34" charset="0"/>
            </a:rPr>
            <a:t>44 % </a:t>
          </a:r>
          <a:r>
            <a:rPr lang="fr-FR" sz="2100" b="0" i="0" u="none" kern="1200" dirty="0">
              <a:latin typeface="Century Gothic" panose="020B0502020202020204" pitchFamily="34" charset="0"/>
            </a:rPr>
            <a:t>posent régulièrement des jours de RTT et de congés pour aider leurs proches dépendants</a:t>
          </a:r>
          <a:endParaRPr lang="fr-FR" sz="2100" kern="1200" dirty="0">
            <a:latin typeface="Century Gothic" panose="020B0502020202020204" pitchFamily="34" charset="0"/>
          </a:endParaRPr>
        </a:p>
      </dsp:txBody>
      <dsp:txXfrm rot="5400000">
        <a:off x="5118432" y="804671"/>
        <a:ext cx="2379538" cy="2414016"/>
      </dsp:txXfrm>
    </dsp:sp>
    <dsp:sp modelId="{494CEBA1-8A79-0C40-A69D-9EC1E46C8745}">
      <dsp:nvSpPr>
        <dsp:cNvPr id="0" name=""/>
        <dsp:cNvSpPr/>
      </dsp:nvSpPr>
      <dsp:spPr>
        <a:xfrm rot="16200000">
          <a:off x="6854525" y="821910"/>
          <a:ext cx="4023360" cy="2379538"/>
        </a:xfrm>
        <a:prstGeom prst="flowChartManualOperation">
          <a:avLst/>
        </a:prstGeom>
        <a:gradFill rotWithShape="0">
          <a:gsLst>
            <a:gs pos="0">
              <a:schemeClr val="accent2">
                <a:hueOff val="-1331824"/>
                <a:satOff val="-586"/>
                <a:lumOff val="1569"/>
                <a:alphaOff val="0"/>
                <a:tint val="65000"/>
                <a:shade val="92000"/>
                <a:satMod val="130000"/>
              </a:schemeClr>
            </a:gs>
            <a:gs pos="45000">
              <a:schemeClr val="accent2">
                <a:hueOff val="-1331824"/>
                <a:satOff val="-586"/>
                <a:lumOff val="1569"/>
                <a:alphaOff val="0"/>
                <a:tint val="60000"/>
                <a:shade val="99000"/>
                <a:satMod val="120000"/>
              </a:schemeClr>
            </a:gs>
            <a:gs pos="100000">
              <a:schemeClr val="accent2">
                <a:hueOff val="-1331824"/>
                <a:satOff val="-586"/>
                <a:lumOff val="1569"/>
                <a:alphaOff val="0"/>
                <a:tint val="55000"/>
                <a:satMod val="140000"/>
              </a:schemeClr>
            </a:gs>
          </a:gsLst>
          <a:path path="circle">
            <a:fillToRect l="100000" t="100000" r="100000" b="100000"/>
          </a:path>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0" tIns="0" rIns="135701" bIns="0" numCol="1" spcCol="1270" anchor="ctr" anchorCtr="0">
          <a:noAutofit/>
        </a:bodyPr>
        <a:lstStyle/>
        <a:p>
          <a:pPr marL="0" lvl="0" indent="0" algn="ctr" defTabSz="933450">
            <a:lnSpc>
              <a:spcPct val="90000"/>
            </a:lnSpc>
            <a:spcBef>
              <a:spcPct val="0"/>
            </a:spcBef>
            <a:spcAft>
              <a:spcPct val="35000"/>
            </a:spcAft>
            <a:buNone/>
          </a:pPr>
          <a:r>
            <a:rPr lang="fr-FR" sz="2100" b="1" i="0" u="none" kern="1200" dirty="0">
              <a:latin typeface="Century Gothic" panose="020B0502020202020204" pitchFamily="34" charset="0"/>
            </a:rPr>
            <a:t>3</a:t>
          </a:r>
          <a:r>
            <a:rPr lang="fr-FR" sz="2100" b="0" i="0" u="none" kern="1200" dirty="0">
              <a:latin typeface="Century Gothic" panose="020B0502020202020204" pitchFamily="34" charset="0"/>
            </a:rPr>
            <a:t> sur </a:t>
          </a:r>
          <a:r>
            <a:rPr lang="fr-FR" sz="2100" b="1" i="0" u="none" kern="1200" dirty="0">
              <a:latin typeface="Century Gothic" panose="020B0502020202020204" pitchFamily="34" charset="0"/>
            </a:rPr>
            <a:t>4 </a:t>
          </a:r>
          <a:r>
            <a:rPr lang="fr-FR" sz="2100" b="0" i="0" u="none" kern="1200" dirty="0">
              <a:latin typeface="Century Gothic" panose="020B0502020202020204" pitchFamily="34" charset="0"/>
            </a:rPr>
            <a:t>déclarent que leur activité d’aidant a un impact important sur leur vie professionnelle</a:t>
          </a:r>
          <a:endParaRPr lang="fr-FR" sz="2100" kern="1200" dirty="0">
            <a:latin typeface="Century Gothic" panose="020B0502020202020204" pitchFamily="34" charset="0"/>
          </a:endParaRPr>
        </a:p>
      </dsp:txBody>
      <dsp:txXfrm rot="5400000">
        <a:off x="7676436" y="804671"/>
        <a:ext cx="2379538" cy="24140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9.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3">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883E61B-9A61-1C42-B0D6-C47B23385CED}" type="datetimeFigureOut">
              <a:rPr lang="fr-FR" smtClean="0"/>
              <a:t>16/10/2019</a:t>
            </a:fld>
            <a:endParaRPr lang="fr-FR" dirty="0"/>
          </a:p>
        </p:txBody>
      </p:sp>
      <p:sp>
        <p:nvSpPr>
          <p:cNvPr id="4" name="Espace réservé du pied de page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B228D38-BE75-134C-B6AC-76B72B452D9A}" type="slidenum">
              <a:rPr lang="fr-FR" smtClean="0"/>
              <a:t>‹N°›</a:t>
            </a:fld>
            <a:endParaRPr lang="fr-FR" dirty="0"/>
          </a:p>
        </p:txBody>
      </p:sp>
    </p:spTree>
    <p:extLst>
      <p:ext uri="{BB962C8B-B14F-4D97-AF65-F5344CB8AC3E}">
        <p14:creationId xmlns:p14="http://schemas.microsoft.com/office/powerpoint/2010/main" val="1786502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9B99774D-C93D-114B-AC86-CF747DE21238}" type="datetimeFigureOut">
              <a:rPr lang="fr-FR" smtClean="0"/>
              <a:t>16/10/2019</a:t>
            </a:fld>
            <a:endParaRPr lang="fr-FR" dirty="0"/>
          </a:p>
        </p:txBody>
      </p:sp>
      <p:sp>
        <p:nvSpPr>
          <p:cNvPr id="4" name="Espace réservé de l’image des diapositives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BCE0223A-A0A6-7445-A451-7CCBD0743DA0}" type="slidenum">
              <a:rPr lang="fr-FR" smtClean="0"/>
              <a:t>‹N°›</a:t>
            </a:fld>
            <a:endParaRPr lang="fr-FR" dirty="0"/>
          </a:p>
        </p:txBody>
      </p:sp>
    </p:spTree>
    <p:extLst>
      <p:ext uri="{BB962C8B-B14F-4D97-AF65-F5344CB8AC3E}">
        <p14:creationId xmlns:p14="http://schemas.microsoft.com/office/powerpoint/2010/main" val="17024199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dirty="0"/>
              <a:t>Ce diaporama est conçu sur 176,5 minutes ce qui laisse 3,5 minutes de battement pour vous présenter</a:t>
            </a: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1</a:t>
            </a:fld>
            <a:endParaRPr lang="fr-FR"/>
          </a:p>
        </p:txBody>
      </p:sp>
    </p:spTree>
    <p:extLst>
      <p:ext uri="{BB962C8B-B14F-4D97-AF65-F5344CB8AC3E}">
        <p14:creationId xmlns:p14="http://schemas.microsoft.com/office/powerpoint/2010/main" val="358429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pPr marL="0" marR="0" indent="0" algn="l" defTabSz="914400" rtl="0" eaLnBrk="1" fontAlgn="auto" latinLnBrk="0" hangingPunct="1">
              <a:lnSpc>
                <a:spcPct val="100000"/>
              </a:lnSpc>
              <a:spcBef>
                <a:spcPts val="0"/>
              </a:spcBef>
              <a:spcAft>
                <a:spcPts val="0"/>
              </a:spcAft>
              <a:buClrTx/>
              <a:buSzTx/>
              <a:buFontTx/>
              <a:buNone/>
              <a:tabLst/>
              <a:defRPr/>
            </a:pPr>
            <a:endParaRPr lang="fr-FR"/>
          </a:p>
          <a:p>
            <a:pPr marL="0" marR="0" indent="0" algn="l" defTabSz="914400" rtl="0" eaLnBrk="1" fontAlgn="auto" latinLnBrk="0" hangingPunct="1">
              <a:lnSpc>
                <a:spcPct val="100000"/>
              </a:lnSpc>
              <a:spcBef>
                <a:spcPts val="0"/>
              </a:spcBef>
              <a:spcAft>
                <a:spcPts val="0"/>
              </a:spcAft>
              <a:buClrTx/>
              <a:buSzTx/>
              <a:buFontTx/>
              <a:buNone/>
              <a:tabLst/>
              <a:defRPr/>
            </a:pPr>
            <a:endParaRPr lang="fr-FR"/>
          </a:p>
          <a:p>
            <a:pPr marL="0" marR="0" indent="0" algn="l" defTabSz="914400" rtl="0" eaLnBrk="1" fontAlgn="auto" latinLnBrk="0" hangingPunct="1">
              <a:lnSpc>
                <a:spcPct val="100000"/>
              </a:lnSpc>
              <a:spcBef>
                <a:spcPts val="0"/>
              </a:spcBef>
              <a:spcAft>
                <a:spcPts val="0"/>
              </a:spcAft>
              <a:buClrTx/>
              <a:buSzTx/>
              <a:buFontTx/>
              <a:buNone/>
              <a:tabLst/>
              <a:defRPr/>
            </a:pPr>
            <a:r>
              <a:rPr lang="fr-FR"/>
              <a:t>A</a:t>
            </a:r>
            <a:r>
              <a:rPr lang="fr-FR" baseline="0"/>
              <a:t> COMPLÉTER ORALEMENT SI BESOIN </a:t>
            </a:r>
            <a:endParaRPr lang="fr-FR"/>
          </a:p>
          <a:p>
            <a:endParaRPr lang="fr-F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10</a:t>
            </a:fld>
            <a:endParaRPr lang="fr-FR"/>
          </a:p>
        </p:txBody>
      </p:sp>
    </p:spTree>
    <p:extLst>
      <p:ext uri="{BB962C8B-B14F-4D97-AF65-F5344CB8AC3E}">
        <p14:creationId xmlns:p14="http://schemas.microsoft.com/office/powerpoint/2010/main" val="4176539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2’</a:t>
            </a:r>
          </a:p>
          <a:p>
            <a:endParaRPr lang="fr-FR" dirty="0"/>
          </a:p>
          <a:p>
            <a:r>
              <a:rPr lang="fr-FR" dirty="0"/>
              <a:t>A</a:t>
            </a:r>
            <a:r>
              <a:rPr lang="fr-FR" baseline="0" dirty="0"/>
              <a:t> COMPLÉTER ORALEMENT SI BESOIN </a:t>
            </a:r>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11</a:t>
            </a:fld>
            <a:endParaRPr lang="fr-FR"/>
          </a:p>
        </p:txBody>
      </p:sp>
    </p:spTree>
    <p:extLst>
      <p:ext uri="{BB962C8B-B14F-4D97-AF65-F5344CB8AC3E}">
        <p14:creationId xmlns:p14="http://schemas.microsoft.com/office/powerpoint/2010/main" val="29762865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ltLang="fr-FR" dirty="0">
              <a:latin typeface="Century Gothic" charset="0"/>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dirty="0">
              <a:latin typeface="Century Gothic" charset="0"/>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dirty="0">
                <a:latin typeface="Century Gothic" charset="0"/>
                <a:ea typeface="Century Gothic" charset="0"/>
                <a:cs typeface="Century Gothic" charset="0"/>
              </a:rPr>
              <a:t>Le sophrologue utilise sa voix pour mener les exercices</a:t>
            </a: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dirty="0">
              <a:latin typeface="Century Gothic" charset="0"/>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dirty="0">
              <a:latin typeface="Century Gothic" charset="0"/>
              <a:ea typeface="Century Gothic" charset="0"/>
              <a:cs typeface="Century Gothic" charset="0"/>
            </a:endParaRPr>
          </a:p>
          <a:p>
            <a:endParaRPr lang="fr-FR" dirty="0">
              <a:latin typeface="Century Gothic"/>
              <a:cs typeface="Century Gothic"/>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12</a:t>
            </a:fld>
            <a:endParaRPr lang="fr-FR"/>
          </a:p>
        </p:txBody>
      </p:sp>
    </p:spTree>
    <p:extLst>
      <p:ext uri="{BB962C8B-B14F-4D97-AF65-F5344CB8AC3E}">
        <p14:creationId xmlns:p14="http://schemas.microsoft.com/office/powerpoint/2010/main" val="467745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latin typeface="Century Gothic"/>
                <a:cs typeface="Century Gothic"/>
              </a:rPr>
              <a:t>DIAPO</a:t>
            </a:r>
            <a:r>
              <a:rPr lang="fr-FR" baseline="0" dirty="0">
                <a:latin typeface="Century Gothic"/>
                <a:cs typeface="Century Gothic"/>
              </a:rPr>
              <a:t> DE TRANSITION</a:t>
            </a:r>
            <a:endParaRPr lang="fr-FR" dirty="0">
              <a:latin typeface="Century Gothic"/>
              <a:cs typeface="Century Gothic"/>
            </a:endParaRP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13</a:t>
            </a:fld>
            <a:endParaRPr lang="fr-FR" dirty="0"/>
          </a:p>
        </p:txBody>
      </p:sp>
    </p:spTree>
    <p:extLst>
      <p:ext uri="{BB962C8B-B14F-4D97-AF65-F5344CB8AC3E}">
        <p14:creationId xmlns:p14="http://schemas.microsoft.com/office/powerpoint/2010/main" val="367165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14</a:t>
            </a:fld>
            <a:endParaRPr lang="fr-FR"/>
          </a:p>
        </p:txBody>
      </p:sp>
    </p:spTree>
    <p:extLst>
      <p:ext uri="{BB962C8B-B14F-4D97-AF65-F5344CB8AC3E}">
        <p14:creationId xmlns:p14="http://schemas.microsoft.com/office/powerpoint/2010/main" val="1780012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15</a:t>
            </a:fld>
            <a:endParaRPr lang="fr-FR"/>
          </a:p>
        </p:txBody>
      </p:sp>
    </p:spTree>
    <p:extLst>
      <p:ext uri="{BB962C8B-B14F-4D97-AF65-F5344CB8AC3E}">
        <p14:creationId xmlns:p14="http://schemas.microsoft.com/office/powerpoint/2010/main" val="3489796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1"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i="0" u="none" strike="noStrike" kern="1200" dirty="0">
                <a:solidFill>
                  <a:schemeClr val="tx1"/>
                </a:solidFill>
                <a:effectLst/>
                <a:latin typeface="+mn-lt"/>
                <a:ea typeface="+mn-ea"/>
                <a:cs typeface="+mn-cs"/>
              </a:rPr>
              <a:t>11 milliards d’euros par an d’économies</a:t>
            </a:r>
            <a:r>
              <a:rPr lang="fr-FR" sz="1200" b="0" i="0" u="none" strike="noStrike" kern="1200" dirty="0">
                <a:solidFill>
                  <a:schemeClr val="tx1"/>
                </a:solidFill>
                <a:effectLst/>
                <a:latin typeface="+mn-lt"/>
                <a:ea typeface="+mn-ea"/>
                <a:cs typeface="+mn-cs"/>
              </a:rPr>
              <a:t>, c’est ce que représente la contribution des proches aidants pour la société. Source : </a:t>
            </a:r>
            <a:r>
              <a:rPr lang="fr-FR" sz="1200" b="0" i="1" u="none" strike="noStrike" kern="1200" dirty="0">
                <a:solidFill>
                  <a:schemeClr val="tx1"/>
                </a:solidFill>
                <a:effectLst/>
                <a:latin typeface="+mn-lt"/>
                <a:ea typeface="+mn-ea"/>
                <a:cs typeface="+mn-cs"/>
              </a:rPr>
              <a:t>Laboratoire d’économie et de gestion des organisations de santé de l’université Paris-Dauphine dans le cadre de l’étude Share</a:t>
            </a:r>
            <a:endParaRPr lang="fr-FR"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Source : </a:t>
            </a:r>
            <a:r>
              <a:rPr lang="fr-FR" sz="1200" b="0" i="1" u="none" strike="noStrike" kern="1200" dirty="0">
                <a:solidFill>
                  <a:schemeClr val="tx1"/>
                </a:solidFill>
                <a:effectLst/>
                <a:latin typeface="+mn-lt"/>
                <a:ea typeface="+mn-ea"/>
                <a:cs typeface="+mn-cs"/>
              </a:rPr>
              <a:t>Baromètre BVA APRIL 2018 publié le 27 septembre 2018 ; enquête réalisée en mai-juin 2018 par téléphone auprès d’un échantillon de 2007 personnes dont 456 aidants et 1551 non-aidants, représentatif de la population française âgée de 15 ans et plus</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16</a:t>
            </a:fld>
            <a:endParaRPr lang="fr-FR"/>
          </a:p>
        </p:txBody>
      </p:sp>
    </p:spTree>
    <p:extLst>
      <p:ext uri="{BB962C8B-B14F-4D97-AF65-F5344CB8AC3E}">
        <p14:creationId xmlns:p14="http://schemas.microsoft.com/office/powerpoint/2010/main" val="166533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sz="1200" b="0" i="0" u="none" strike="noStrike" kern="1200" dirty="0">
                <a:solidFill>
                  <a:schemeClr val="tx1"/>
                </a:solidFill>
                <a:effectLst/>
                <a:latin typeface="+mn-lt"/>
                <a:ea typeface="+mn-ea"/>
                <a:cs typeface="+mn-cs"/>
              </a:rPr>
              <a:t>La </a:t>
            </a:r>
            <a:r>
              <a:rPr lang="fr-FR" sz="1200" b="0" i="0" u="none" strike="noStrike" kern="1200" dirty="0" err="1">
                <a:solidFill>
                  <a:schemeClr val="tx1"/>
                </a:solidFill>
                <a:effectLst/>
                <a:latin typeface="+mn-lt"/>
                <a:ea typeface="+mn-ea"/>
                <a:cs typeface="+mn-cs"/>
              </a:rPr>
              <a:t>Carac</a:t>
            </a:r>
            <a:r>
              <a:rPr lang="fr-FR" sz="1200" b="0" i="0" u="none" strike="noStrike" kern="1200" dirty="0">
                <a:solidFill>
                  <a:schemeClr val="tx1"/>
                </a:solidFill>
                <a:effectLst/>
                <a:latin typeface="+mn-lt"/>
                <a:ea typeface="+mn-ea"/>
                <a:cs typeface="+mn-cs"/>
              </a:rPr>
              <a:t> est une mutuelle d’épargne, de retraite et de prévoyance, indépendante</a:t>
            </a:r>
            <a:r>
              <a:rPr lang="fr-FR" sz="1200" b="0" i="1" u="none" strike="noStrike" kern="1200" dirty="0">
                <a:solidFill>
                  <a:schemeClr val="tx1"/>
                </a:solidFill>
                <a:effectLst/>
                <a:latin typeface="+mn-lt"/>
                <a:ea typeface="+mn-ea"/>
                <a:cs typeface="+mn-cs"/>
              </a:rPr>
              <a:t> ; enquête réalisée du 22 février au 3 mars 2017 par téléphone auprès d’un échantillon représentatif de 1 022 aidants familiaux âgés de 40 à 75 ans (55 ans en moyenne) et actifs pour 59 % d’entre eux</a:t>
            </a:r>
            <a:endParaRPr lang="fr-FR" b="0"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17</a:t>
            </a:fld>
            <a:endParaRPr lang="fr-FR"/>
          </a:p>
        </p:txBody>
      </p:sp>
    </p:spTree>
    <p:extLst>
      <p:ext uri="{BB962C8B-B14F-4D97-AF65-F5344CB8AC3E}">
        <p14:creationId xmlns:p14="http://schemas.microsoft.com/office/powerpoint/2010/main" val="429762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@Ipsos pour Novartis – Young </a:t>
            </a:r>
            <a:r>
              <a:rPr lang="fr-FR" sz="1200" kern="1200" dirty="0" err="1">
                <a:solidFill>
                  <a:schemeClr val="tx1"/>
                </a:solidFill>
                <a:effectLst/>
                <a:latin typeface="+mn-lt"/>
                <a:ea typeface="+mn-ea"/>
                <a:cs typeface="+mn-cs"/>
              </a:rPr>
              <a:t>Caregivers</a:t>
            </a:r>
            <a:r>
              <a:rPr lang="fr-FR" sz="1200" kern="1200" dirty="0">
                <a:solidFill>
                  <a:schemeClr val="tx1"/>
                </a:solidFill>
                <a:effectLst/>
                <a:latin typeface="+mn-lt"/>
                <a:ea typeface="+mn-ea"/>
                <a:cs typeface="+mn-cs"/>
              </a:rPr>
              <a:t> </a:t>
            </a:r>
            <a:r>
              <a:rPr lang="fr-FR" sz="1200" kern="1200" dirty="0" err="1">
                <a:solidFill>
                  <a:schemeClr val="tx1"/>
                </a:solidFill>
                <a:effectLst/>
                <a:latin typeface="+mn-lt"/>
                <a:ea typeface="+mn-ea"/>
                <a:cs typeface="+mn-cs"/>
              </a:rPr>
              <a:t>study</a:t>
            </a:r>
            <a:r>
              <a:rPr lang="fr-FR" sz="1200" kern="1200" dirty="0">
                <a:solidFill>
                  <a:schemeClr val="tx1"/>
                </a:solidFill>
                <a:effectLst/>
                <a:latin typeface="+mn-lt"/>
                <a:ea typeface="+mn-ea"/>
                <a:cs typeface="+mn-cs"/>
              </a:rPr>
              <a:t> : Qui avons-nous interrogé ? </a:t>
            </a:r>
            <a:r>
              <a:rPr lang="fr-FR" sz="1200" b="1" kern="1200" dirty="0">
                <a:solidFill>
                  <a:schemeClr val="tx1"/>
                </a:solidFill>
                <a:effectLst/>
                <a:latin typeface="+mn-lt"/>
                <a:ea typeface="+mn-ea"/>
                <a:cs typeface="+mn-cs"/>
              </a:rPr>
              <a:t>(501 jeunes aidants – anciens et actuels – </a:t>
            </a:r>
            <a:r>
              <a:rPr lang="fr-FR" sz="1200" b="1" kern="1200" dirty="0" err="1">
                <a:solidFill>
                  <a:schemeClr val="tx1"/>
                </a:solidFill>
                <a:effectLst/>
                <a:latin typeface="+mn-lt"/>
                <a:ea typeface="+mn-ea"/>
                <a:cs typeface="+mn-cs"/>
              </a:rPr>
              <a:t>interrogés</a:t>
            </a:r>
            <a:r>
              <a:rPr lang="fr-FR" sz="1200" b="1" kern="1200" dirty="0">
                <a:solidFill>
                  <a:schemeClr val="tx1"/>
                </a:solidFill>
                <a:effectLst/>
                <a:latin typeface="+mn-lt"/>
                <a:ea typeface="+mn-ea"/>
                <a:cs typeface="+mn-cs"/>
              </a:rPr>
              <a:t>)</a:t>
            </a:r>
            <a:endParaRPr lang="fr-FR" dirty="0">
              <a:effectLst/>
            </a:endParaRP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18</a:t>
            </a:fld>
            <a:endParaRPr lang="fr-FR" dirty="0"/>
          </a:p>
        </p:txBody>
      </p:sp>
    </p:spTree>
    <p:extLst>
      <p:ext uri="{BB962C8B-B14F-4D97-AF65-F5344CB8AC3E}">
        <p14:creationId xmlns:p14="http://schemas.microsoft.com/office/powerpoint/2010/main" val="4119964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latin typeface="Century Gothic"/>
                <a:cs typeface="Century Gothic"/>
              </a:rPr>
              <a:t>DIAPO</a:t>
            </a:r>
            <a:r>
              <a:rPr lang="fr-FR" baseline="0" dirty="0">
                <a:latin typeface="Century Gothic"/>
                <a:cs typeface="Century Gothic"/>
              </a:rPr>
              <a:t> DE TRANSITION</a:t>
            </a:r>
            <a:endParaRPr lang="fr-FR" dirty="0">
              <a:latin typeface="Century Gothic"/>
              <a:cs typeface="Century Gothic"/>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19</a:t>
            </a:fld>
            <a:endParaRPr lang="fr-FR"/>
          </a:p>
        </p:txBody>
      </p:sp>
    </p:spTree>
    <p:extLst>
      <p:ext uri="{BB962C8B-B14F-4D97-AF65-F5344CB8AC3E}">
        <p14:creationId xmlns:p14="http://schemas.microsoft.com/office/powerpoint/2010/main" val="129859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a:p>
            <a:endParaRPr lang="fr-FR" dirty="0"/>
          </a:p>
          <a:p>
            <a:r>
              <a:rPr lang="fr-FR" dirty="0"/>
              <a:t>Les objectifs doivent être synthétiques</a:t>
            </a:r>
            <a:r>
              <a:rPr lang="fr-FR" baseline="0" dirty="0"/>
              <a:t> ( 3 ou 4 objectifs maximum)</a:t>
            </a:r>
          </a:p>
          <a:p>
            <a:endParaRPr lang="fr-FR" baseline="0" dirty="0"/>
          </a:p>
          <a:p>
            <a:r>
              <a:rPr lang="fr-FR" baseline="0" dirty="0"/>
              <a:t>Il y a une intention de progression dans les objectifs de l’atelier : je comprends, j’expérimente, je mets en place.</a:t>
            </a:r>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2</a:t>
            </a:fld>
            <a:endParaRPr lang="fr-FR"/>
          </a:p>
        </p:txBody>
      </p:sp>
    </p:spTree>
    <p:extLst>
      <p:ext uri="{BB962C8B-B14F-4D97-AF65-F5344CB8AC3E}">
        <p14:creationId xmlns:p14="http://schemas.microsoft.com/office/powerpoint/2010/main" val="2547934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20</a:t>
            </a:fld>
            <a:endParaRPr lang="fr-FR"/>
          </a:p>
        </p:txBody>
      </p:sp>
    </p:spTree>
    <p:extLst>
      <p:ext uri="{BB962C8B-B14F-4D97-AF65-F5344CB8AC3E}">
        <p14:creationId xmlns:p14="http://schemas.microsoft.com/office/powerpoint/2010/main" val="3710934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3’</a:t>
            </a:r>
          </a:p>
          <a:p>
            <a:endParaRPr lang="fr-FR" dirty="0"/>
          </a:p>
          <a:p>
            <a:r>
              <a:rPr lang="fr-FR" dirty="0"/>
              <a:t>Nous avons choisi de mettre une courte vidéo afin</a:t>
            </a:r>
            <a:r>
              <a:rPr lang="fr-FR" baseline="0" dirty="0"/>
              <a:t> d’expliquer le rôle du diaphragme.</a:t>
            </a:r>
          </a:p>
          <a:p>
            <a:endParaRPr lang="fr-FR" dirty="0"/>
          </a:p>
          <a:p>
            <a:r>
              <a:rPr lang="fr-FR" dirty="0"/>
              <a:t>Expliquer</a:t>
            </a:r>
            <a:r>
              <a:rPr lang="fr-FR" baseline="0" dirty="0"/>
              <a:t> que le diaphragme descend à l’inspiration et remonte à l’expiration. Vient masser les organes internes pour mieux les détendre et éviter les problèmes digestifs entre autre </a:t>
            </a:r>
            <a:r>
              <a:rPr lang="mr-IN" baseline="0" dirty="0"/>
              <a:t>…</a:t>
            </a:r>
            <a:r>
              <a:rPr lang="fr-FR" baseline="0" dirty="0"/>
              <a:t> C’est un muscle qui peut-être très tendu sous l’effet du stress et créer des douleurs. La respiration génère un auto massage qui vient le détendre.</a:t>
            </a:r>
          </a:p>
          <a:p>
            <a:endParaRPr lang="fr-FR" baseline="0" dirty="0"/>
          </a:p>
          <a:p>
            <a:r>
              <a:rPr lang="fr-FR" baseline="0" dirty="0"/>
              <a:t>ON PEUT FAIRE LE LIEN AVEC LES AUTRES MUSCLES : un muscle tendu peut se détendre … </a:t>
            </a:r>
            <a:endParaRPr lang="fr-FR" dirty="0"/>
          </a:p>
        </p:txBody>
      </p:sp>
      <p:sp>
        <p:nvSpPr>
          <p:cNvPr id="4" name="Espace réservé du numéro de diapositive 3"/>
          <p:cNvSpPr>
            <a:spLocks noGrp="1"/>
          </p:cNvSpPr>
          <p:nvPr>
            <p:ph type="sldNum" sz="quarter" idx="10"/>
          </p:nvPr>
        </p:nvSpPr>
        <p:spPr/>
        <p:txBody>
          <a:bodyPr/>
          <a:lstStyle/>
          <a:p>
            <a:fld id="{84D9B915-EAB9-435D-8ACE-FD962A724217}" type="slidenum">
              <a:rPr lang="fr-FR" smtClean="0"/>
              <a:pPr/>
              <a:t>21</a:t>
            </a:fld>
            <a:endParaRPr lang="fr-FR"/>
          </a:p>
        </p:txBody>
      </p:sp>
    </p:spTree>
    <p:extLst>
      <p:ext uri="{BB962C8B-B14F-4D97-AF65-F5344CB8AC3E}">
        <p14:creationId xmlns:p14="http://schemas.microsoft.com/office/powerpoint/2010/main" val="15453720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PRÉSENTER LA DIAPO SANS L’ANIMER</a:t>
            </a:r>
          </a:p>
          <a:p>
            <a:endParaRPr lang="fr-F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22</a:t>
            </a:fld>
            <a:endParaRPr lang="fr-FR"/>
          </a:p>
        </p:txBody>
      </p:sp>
    </p:spTree>
    <p:extLst>
      <p:ext uri="{BB962C8B-B14F-4D97-AF65-F5344CB8AC3E}">
        <p14:creationId xmlns:p14="http://schemas.microsoft.com/office/powerpoint/2010/main" val="1643356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PRÉSENTER LA DIAPO SANS L’ANIMER</a:t>
            </a:r>
          </a:p>
          <a:p>
            <a:endParaRPr lang="fr-F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23</a:t>
            </a:fld>
            <a:endParaRPr lang="fr-FR"/>
          </a:p>
        </p:txBody>
      </p:sp>
    </p:spTree>
    <p:extLst>
      <p:ext uri="{BB962C8B-B14F-4D97-AF65-F5344CB8AC3E}">
        <p14:creationId xmlns:p14="http://schemas.microsoft.com/office/powerpoint/2010/main" val="3538794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PRÉSENTER LA DIAPO SANS L’ANIMER</a:t>
            </a:r>
          </a:p>
          <a:p>
            <a:endParaRPr lang="fr-F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24</a:t>
            </a:fld>
            <a:endParaRPr lang="fr-FR"/>
          </a:p>
        </p:txBody>
      </p:sp>
    </p:spTree>
    <p:extLst>
      <p:ext uri="{BB962C8B-B14F-4D97-AF65-F5344CB8AC3E}">
        <p14:creationId xmlns:p14="http://schemas.microsoft.com/office/powerpoint/2010/main" val="1517607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r>
              <a:rPr lang="fr-FR"/>
              <a:t>PRÉSENTER LA DIAPO SANS L’ANIMER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25</a:t>
            </a:fld>
            <a:endParaRPr lang="fr-FR"/>
          </a:p>
        </p:txBody>
      </p:sp>
    </p:spTree>
    <p:extLst>
      <p:ext uri="{BB962C8B-B14F-4D97-AF65-F5344CB8AC3E}">
        <p14:creationId xmlns:p14="http://schemas.microsoft.com/office/powerpoint/2010/main" val="3511066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ANIMER LES EXERCICES suivants : (adaptabilité si des personnes ne peuvent pas rester debout) ATTENTION à l’hyperventilation : proposer de s’asseoir si la tête tourne.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COMMENCER par faire observer pendant 1 MINUTE la respiration naturelle (afin d’avoir un point de repère ou de comparaison après les exercices respiratoires)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ltLang="fr-FR" sz="1200" b="1" dirty="0">
                <a:solidFill>
                  <a:srgbClr val="23A0B6"/>
                </a:solidFill>
                <a:latin typeface="Century Gothic" charset="0"/>
                <a:ea typeface="Century Gothic" charset="0"/>
                <a:cs typeface="Century Gothic" charset="0"/>
              </a:rPr>
              <a:t>La respiration abdominale : on prend bien le temps de faire ressentir les mouvements et effets de chaque respiration (ex : laisser les mains sur les différentes parties du corps)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ltLang="fr-FR" sz="1200" b="1" dirty="0">
                <a:solidFill>
                  <a:srgbClr val="23A0B6"/>
                </a:solidFill>
                <a:latin typeface="Century Gothic" charset="0"/>
                <a:ea typeface="Century Gothic" charset="0"/>
                <a:cs typeface="Century Gothic" charset="0"/>
              </a:rPr>
              <a:t>La respiration thoracique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ltLang="fr-FR" sz="1200" b="1" dirty="0">
                <a:solidFill>
                  <a:srgbClr val="23A0B6"/>
                </a:solidFill>
                <a:latin typeface="Century Gothic" charset="0"/>
                <a:ea typeface="Century Gothic" charset="0"/>
                <a:cs typeface="Century Gothic" charset="0"/>
              </a:rPr>
              <a:t>La respiration sous claviculaire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altLang="fr-FR" sz="1200" b="1" dirty="0">
                <a:solidFill>
                  <a:srgbClr val="23A0B6"/>
                </a:solidFill>
                <a:latin typeface="Century Gothic" charset="0"/>
                <a:ea typeface="Century Gothic" charset="0"/>
                <a:cs typeface="Century Gothic" charset="0"/>
              </a:rPr>
              <a:t>La respiration complète rythmée sur 3/6 temps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ANIMER L’EXERCICE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DEMANDER UNE PHÉNODESCRIPTION, NE PAS INSISTER SI LES PERSONNES NE SOUHAITENT PAS S’EXPRIMER.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DEMANDER AUX PARTICIPANTS SI ILS ONT DES IDÉES DE MISE EN APPLICATION.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DONNER DES CONSEILS SUR LA MISE EN PRATIQUE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EXEMPLE : LA RESPIRATION 3/6 PEUT ÊTRE FAITE N’IMPORTE OÙ – sauf endroits insalubres / </a:t>
            </a:r>
            <a:r>
              <a:rPr lang="fr-FR" dirty="0" err="1"/>
              <a:t>wc</a:t>
            </a:r>
            <a:r>
              <a:rPr lang="fr-FR" dirty="0"/>
              <a:t> – TRÈS EFFICACE AVANT DE S’ENDORMIR (À FAIRE 10 FOIS DE SUITE)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LE MATIN AVANT UNE JOURNÉE STRESSANTE – ET/OU LE SOIR POUR CRÉER UN SAS EN VIE PRO ET VIE PERSO – DANS LA JOURNÉE EN CAS DE BESOIN DANS UN ENDROIT CALME, si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Ne pas hésiter à échanger avec les personnes car c’est aussi cet échange qu’elles recherchent dans l’atelier.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altLang="fr-FR" sz="1200" b="1" dirty="0">
                <a:solidFill>
                  <a:srgbClr val="23A0B6"/>
                </a:solidFill>
                <a:latin typeface="Century Gothic" charset="0"/>
                <a:ea typeface="Century Gothic" charset="0"/>
                <a:cs typeface="Century Gothic" charset="0"/>
              </a:rPr>
              <a:t>Remercier de l’expression des ressentis</a:t>
            </a:r>
          </a:p>
          <a:p>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26</a:t>
            </a:fld>
            <a:endParaRPr lang="fr-FR"/>
          </a:p>
        </p:txBody>
      </p:sp>
    </p:spTree>
    <p:extLst>
      <p:ext uri="{BB962C8B-B14F-4D97-AF65-F5344CB8AC3E}">
        <p14:creationId xmlns:p14="http://schemas.microsoft.com/office/powerpoint/2010/main" val="3209916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27</a:t>
            </a:fld>
            <a:endParaRPr lang="fr-FR"/>
          </a:p>
        </p:txBody>
      </p:sp>
    </p:spTree>
    <p:extLst>
      <p:ext uri="{BB962C8B-B14F-4D97-AF65-F5344CB8AC3E}">
        <p14:creationId xmlns:p14="http://schemas.microsoft.com/office/powerpoint/2010/main" val="26436403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DIAPO DE TRANSITION</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28</a:t>
            </a:fld>
            <a:endParaRPr lang="fr-FR"/>
          </a:p>
        </p:txBody>
      </p:sp>
    </p:spTree>
    <p:extLst>
      <p:ext uri="{BB962C8B-B14F-4D97-AF65-F5344CB8AC3E}">
        <p14:creationId xmlns:p14="http://schemas.microsoft.com/office/powerpoint/2010/main" val="1475058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mn-lt"/>
              </a:rPr>
              <a:t>Timing : 4’</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fr-FR" dirty="0">
                <a:latin typeface="+mn-lt"/>
              </a:rPr>
              <a:t>CONSIGNE D’ANIMATION : temps d’échange entre les participants et l’animateur</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a:latin typeface="+mn-lt"/>
              </a:rPr>
              <a:t>Poser</a:t>
            </a:r>
            <a:r>
              <a:rPr lang="fr-FR" baseline="0" dirty="0">
                <a:latin typeface="+mn-lt"/>
              </a:rPr>
              <a:t> la question à la salle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dirty="0">
                <a:latin typeface="+mn-lt"/>
              </a:rPr>
              <a:t>Quelles sont les contraintes de votre environnement en tant qu’aidant ?</a:t>
            </a:r>
            <a:r>
              <a:rPr lang="fr-FR" baseline="0" dirty="0">
                <a:latin typeface="+mn-lt"/>
              </a:rPr>
              <a:t> </a:t>
            </a:r>
            <a:r>
              <a:rPr lang="fr-FR" dirty="0">
                <a:latin typeface="+mn-lt"/>
              </a:rPr>
              <a:t>Exemple de réponses : le nombre de choses à faire; organiser les rdv médicaux, être présent le plus possible</a:t>
            </a:r>
            <a:r>
              <a:rPr lang="fr-FR" baseline="0" dirty="0">
                <a:latin typeface="+mn-lt"/>
              </a:rPr>
              <a:t>; la charge mentale (c’est l’ensemble de tout ce qui doit être fait : travail- famille-l’aidé-l’organisation qui repose sur moi)</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fr-FR" baseline="0" dirty="0">
                <a:solidFill>
                  <a:srgbClr val="FF0000"/>
                </a:solidFill>
                <a:latin typeface="+mn-lt"/>
              </a:rPr>
              <a:t>Quelles sont vos propres ressources pour y faire face ? Exemple de réponses : bien dormir, manger équilibré; faire de l’exercice; lire; aller au cinéma; prendre du temps pour soi; voir des amis, etc.</a:t>
            </a: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29</a:t>
            </a:fld>
            <a:endParaRPr lang="fr-FR"/>
          </a:p>
        </p:txBody>
      </p:sp>
    </p:spTree>
    <p:extLst>
      <p:ext uri="{BB962C8B-B14F-4D97-AF65-F5344CB8AC3E}">
        <p14:creationId xmlns:p14="http://schemas.microsoft.com/office/powerpoint/2010/main" val="306907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a:p>
            <a:endParaRPr lang="fr-FR" dirty="0"/>
          </a:p>
          <a:p>
            <a:r>
              <a:rPr lang="fr-FR" dirty="0"/>
              <a:t>C’est l’ensemble des moyens</a:t>
            </a:r>
            <a:r>
              <a:rPr lang="fr-FR" baseline="0" dirty="0"/>
              <a:t> utilisés dans l’atelier. C’est important d’informer les participants de ce qu’il vont faire pendant l’atelier.</a:t>
            </a:r>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3</a:t>
            </a:fld>
            <a:endParaRPr lang="fr-FR"/>
          </a:p>
        </p:txBody>
      </p:sp>
    </p:spTree>
    <p:extLst>
      <p:ext uri="{BB962C8B-B14F-4D97-AF65-F5344CB8AC3E}">
        <p14:creationId xmlns:p14="http://schemas.microsoft.com/office/powerpoint/2010/main" val="217782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 Timing : 4’</a:t>
            </a:r>
          </a:p>
          <a:p>
            <a:endParaRPr lang="fr-FR" dirty="0"/>
          </a:p>
          <a:p>
            <a:endParaRPr lang="fr-FR" dirty="0"/>
          </a:p>
          <a:p>
            <a:r>
              <a:rPr lang="fr-FR" dirty="0"/>
              <a:t>EXPLIQUER :</a:t>
            </a:r>
          </a:p>
          <a:p>
            <a:pPr marL="171450" indent="-171450">
              <a:buFontTx/>
              <a:buChar char="-"/>
            </a:pPr>
            <a:r>
              <a:rPr lang="fr-FR" dirty="0"/>
              <a:t>La phase d’alarme</a:t>
            </a:r>
            <a:r>
              <a:rPr lang="fr-FR" baseline="0" dirty="0"/>
              <a:t> est une réaction à un stress ponctuel (EX : Vous êtes au travail l’infirmière n’est pas passée vous devez réorganiser un passage. Vous paniquez</a:t>
            </a:r>
            <a:r>
              <a:rPr lang="fr-FR" baseline="0"/>
              <a:t>, vous </a:t>
            </a:r>
            <a:r>
              <a:rPr lang="fr-FR" baseline="0" dirty="0"/>
              <a:t>arrêter votre travail pour reprendre un rdv. Quand le rdv est replacé votre stress redescend et vous revenez à l’équilibre.)</a:t>
            </a:r>
          </a:p>
          <a:p>
            <a:pPr marL="171450" indent="-171450">
              <a:buFontTx/>
              <a:buChar char="-"/>
            </a:pPr>
            <a:r>
              <a:rPr lang="fr-FR" baseline="0" dirty="0"/>
              <a:t>La phase de résistance : les situations de stress se répète régulièrement car vous êtes seuls, vous êtes en lutte mais vous continuez à résister. (EX : l’infirmier ne passe pas comme convenu, votre aisé souffre et vous vous sentez impuissant. Des signaux d’alerte du corps et du mental sont présents : troubles du sommeil; douleurs de dos; troubles de la concentration; etc. Si la pression diminue il est toujours possible de revenir à l’équilibre.</a:t>
            </a:r>
          </a:p>
          <a:p>
            <a:pPr marL="171450" indent="-171450">
              <a:buFontTx/>
              <a:buChar char="-"/>
            </a:pPr>
            <a:r>
              <a:rPr lang="fr-FR" baseline="0" dirty="0"/>
              <a:t>La phase d’épuisement : le stress est chronique il ne redescend plus la maladie s’installe et peut conduire à la mort.</a:t>
            </a: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30</a:t>
            </a:fld>
            <a:endParaRPr lang="fr-FR"/>
          </a:p>
        </p:txBody>
      </p:sp>
    </p:spTree>
    <p:extLst>
      <p:ext uri="{BB962C8B-B14F-4D97-AF65-F5344CB8AC3E}">
        <p14:creationId xmlns:p14="http://schemas.microsoft.com/office/powerpoint/2010/main" val="33430219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Diapo de transition</a:t>
            </a:r>
          </a:p>
          <a:p>
            <a:endParaRPr lang="fr-FR" baseline="0"/>
          </a:p>
          <a:p>
            <a:endParaRPr lang="fr-FR" baseline="0"/>
          </a:p>
          <a:p>
            <a:r>
              <a:rPr lang="fr-FR" baseline="0"/>
              <a:t>Maintenant nous allons voir comment se manifeste le stress dans le corps et dans le mental.</a:t>
            </a:r>
          </a:p>
          <a:p>
            <a:endParaRPr lang="fr-FR" baseline="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31</a:t>
            </a:fld>
            <a:endParaRPr lang="fr-FR"/>
          </a:p>
        </p:txBody>
      </p:sp>
    </p:spTree>
    <p:extLst>
      <p:ext uri="{BB962C8B-B14F-4D97-AF65-F5344CB8AC3E}">
        <p14:creationId xmlns:p14="http://schemas.microsoft.com/office/powerpoint/2010/main" val="4047977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Évoquer les symptômes notés, dire que ce n’est pas exhaustif.</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ATTENTION : Ces symptômes peuvent être une manifestation de problèmes médicaux.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A NOTER certains symptômes physiques peuvent se cumuler entre eux.</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En ce qui concerne le poids A NOTER que pour 70% des personnes le stress fait grossir et pour 30 % le stress fait maigrir.</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Ces symptômes peuvent déboucher sur des maladies : un lien a été fait entre stress et cancer.</a:t>
            </a: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32</a:t>
            </a:fld>
            <a:endParaRPr lang="fr-FR"/>
          </a:p>
        </p:txBody>
      </p:sp>
    </p:spTree>
    <p:extLst>
      <p:ext uri="{BB962C8B-B14F-4D97-AF65-F5344CB8AC3E}">
        <p14:creationId xmlns:p14="http://schemas.microsoft.com/office/powerpoint/2010/main" val="2869543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latin typeface="+mn-lt"/>
                <a:ea typeface="+mn-ea"/>
                <a:cs typeface="+mn-cs"/>
              </a:rPr>
              <a:t>Évoquer les symptômes notés, dire que ce n’est pas exhaustif.</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Les symptômes cognitifs du stress peuvent aussi être causés par d'autres problèmes psychologiques. </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A NOTER certains symptômes cognitifs peuvent se cumuler entre eux.</a:t>
            </a: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33</a:t>
            </a:fld>
            <a:endParaRPr lang="fr-FR"/>
          </a:p>
        </p:txBody>
      </p:sp>
    </p:spTree>
    <p:extLst>
      <p:ext uri="{BB962C8B-B14F-4D97-AF65-F5344CB8AC3E}">
        <p14:creationId xmlns:p14="http://schemas.microsoft.com/office/powerpoint/2010/main" val="762224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a:solidFill>
                  <a:schemeClr val="tx1"/>
                </a:solidFill>
                <a:latin typeface="+mn-lt"/>
                <a:ea typeface="+mn-ea"/>
                <a:cs typeface="+mn-cs"/>
              </a:rPr>
              <a:t>Évoquer les symptômes notés, dire que ce n’est pas exhaustif.</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Les symptômes émotionnels du stress peuvent aussi être causés par d'autres problèmes psychologiques. </a:t>
            </a:r>
          </a:p>
          <a:p>
            <a:endParaRPr lang="fr-FR" sz="1200" kern="1200">
              <a:solidFill>
                <a:schemeClr val="tx1"/>
              </a:solidFill>
              <a:latin typeface="+mn-lt"/>
              <a:ea typeface="+mn-ea"/>
              <a:cs typeface="+mn-cs"/>
            </a:endParaRPr>
          </a:p>
          <a:p>
            <a:r>
              <a:rPr lang="fr-FR" sz="1200" kern="1200">
                <a:solidFill>
                  <a:schemeClr val="tx1"/>
                </a:solidFill>
                <a:latin typeface="+mn-lt"/>
                <a:ea typeface="+mn-ea"/>
                <a:cs typeface="+mn-cs"/>
              </a:rPr>
              <a:t>A NOTER certains symptômes émotionnels peuvent se cumuler entre eux.</a:t>
            </a:r>
          </a:p>
          <a:p>
            <a:endParaRPr lang="fr-FR" sz="1200" kern="120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34</a:t>
            </a:fld>
            <a:endParaRPr lang="fr-FR"/>
          </a:p>
        </p:txBody>
      </p:sp>
    </p:spTree>
    <p:extLst>
      <p:ext uri="{BB962C8B-B14F-4D97-AF65-F5344CB8AC3E}">
        <p14:creationId xmlns:p14="http://schemas.microsoft.com/office/powerpoint/2010/main" val="40430166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latin typeface="+mn-lt"/>
                <a:ea typeface="+mn-ea"/>
                <a:cs typeface="+mn-cs"/>
              </a:rPr>
              <a:t>Évoquer les symptômes notés, dire que ce n’est pas exhaustif.</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Les symptômes comportementaux du stress peuvent aussi être causés par d'autres problèmes psychologiques. </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A NOTER certains symptômes comportementaux peuvent se cumuler entre eux.</a:t>
            </a:r>
          </a:p>
          <a:p>
            <a:endParaRPr lang="fr-FR" sz="1200" kern="1200" dirty="0">
              <a:solidFill>
                <a:schemeClr val="tx1"/>
              </a:solidFill>
              <a:latin typeface="+mn-lt"/>
              <a:ea typeface="+mn-ea"/>
              <a:cs typeface="+mn-cs"/>
            </a:endParaRPr>
          </a:p>
          <a:p>
            <a:r>
              <a:rPr lang="fr-FR" sz="1200" kern="1200" dirty="0">
                <a:solidFill>
                  <a:schemeClr val="tx1"/>
                </a:solidFill>
                <a:latin typeface="+mn-lt"/>
                <a:ea typeface="+mn-ea"/>
                <a:cs typeface="+mn-cs"/>
              </a:rPr>
              <a:t>ON PEUT PROPOSER LE DIAGNOSTIC - P.A. CHÉNÉ - si on en a le temps.</a:t>
            </a:r>
          </a:p>
          <a:p>
            <a:endParaRPr lang="fr-FR"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a:p>
            <a:endParaRPr lang="fr-FR"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35</a:t>
            </a:fld>
            <a:endParaRPr lang="fr-FR"/>
          </a:p>
        </p:txBody>
      </p:sp>
    </p:spTree>
    <p:extLst>
      <p:ext uri="{BB962C8B-B14F-4D97-AF65-F5344CB8AC3E}">
        <p14:creationId xmlns:p14="http://schemas.microsoft.com/office/powerpoint/2010/main" val="3084726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a:p>
          <a:p>
            <a:endParaRPr lang="fr-FR"/>
          </a:p>
          <a:p>
            <a:r>
              <a:rPr lang="fr-FR"/>
              <a:t>Pensez à ajuster votre temps de pause si vous avez débordé.</a:t>
            </a: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36</a:t>
            </a:fld>
            <a:endParaRPr lang="fr-FR"/>
          </a:p>
        </p:txBody>
      </p:sp>
    </p:spTree>
    <p:extLst>
      <p:ext uri="{BB962C8B-B14F-4D97-AF65-F5344CB8AC3E}">
        <p14:creationId xmlns:p14="http://schemas.microsoft.com/office/powerpoint/2010/main" val="1186350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a:t>Timing : 1’</a:t>
            </a:r>
          </a:p>
          <a:p>
            <a:pPr marL="0" marR="0" indent="0" algn="l" defTabSz="457200" rtl="0" eaLnBrk="1" fontAlgn="auto" latinLnBrk="0" hangingPunct="1">
              <a:lnSpc>
                <a:spcPct val="100000"/>
              </a:lnSpc>
              <a:spcBef>
                <a:spcPts val="0"/>
              </a:spcBef>
              <a:spcAft>
                <a:spcPts val="0"/>
              </a:spcAft>
              <a:buClrTx/>
              <a:buSzTx/>
              <a:buFontTx/>
              <a:buNone/>
              <a:tabLst/>
              <a:defRPr/>
            </a:pPr>
            <a:endParaRPr lang="fr-FR"/>
          </a:p>
          <a:p>
            <a:pPr marL="0" marR="0" indent="0" algn="l" defTabSz="457200" rtl="0" eaLnBrk="1" fontAlgn="auto" latinLnBrk="0" hangingPunct="1">
              <a:lnSpc>
                <a:spcPct val="100000"/>
              </a:lnSpc>
              <a:spcBef>
                <a:spcPts val="0"/>
              </a:spcBef>
              <a:spcAft>
                <a:spcPts val="0"/>
              </a:spcAft>
              <a:buClrTx/>
              <a:buSzTx/>
              <a:buFontTx/>
              <a:buNone/>
              <a:tabLst/>
              <a:defRPr/>
            </a:pPr>
            <a:r>
              <a:rPr lang="fr-FR"/>
              <a:t>PRÉSENTER L’EXERCICE SANS L’ANIMER</a:t>
            </a: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37</a:t>
            </a:fld>
            <a:endParaRPr lang="fr-FR"/>
          </a:p>
        </p:txBody>
      </p:sp>
    </p:spTree>
    <p:extLst>
      <p:ext uri="{BB962C8B-B14F-4D97-AF65-F5344CB8AC3E}">
        <p14:creationId xmlns:p14="http://schemas.microsoft.com/office/powerpoint/2010/main" val="2628318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Timing : 1’ présentation de la diapo + 10’ d’animation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5’ animer les deux exercices + 5’ </a:t>
            </a:r>
            <a:r>
              <a:rPr lang="fr-FR" dirty="0" err="1"/>
              <a:t>phéno</a:t>
            </a:r>
            <a:r>
              <a:rPr lang="fr-FR" dirty="0"/>
              <a:t> description + les conseils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PRÉSENTER L’EXERCICE ET ANIMER LES EXERCICES : rotations axiales et hémicorps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DEMANDER UNE PHÉNODESCRIPTION, NE PAS INSISTER SI LES PERSONNES NE SOUHAITENT PAS S’EXPRIMER.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DEMANDER AUX PARTICIPANTS SI ILS ONT DES IDÉES DE MISE EN APPLICATION.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DONNER DES CONSEILS SUR LA MISE EN PRATIQUE :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EXEMPLE : LE MATIN AVANT UNE JOURNÉE STRESSANTE – ET/OU LE SOIR POUR CRÉER UN SAS EN VIE PRO ET VIE PERSO – DANS LA JOURNÉE EN CAS DE BESOIN DANS UN ENDROIT CALME, si possible.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Ne pas hésiter à échanger avec les personnes car c’est aussi cet échange qu’elles recherchent.</a:t>
            </a:r>
          </a:p>
          <a:p>
            <a:pPr marL="0" marR="0" indent="0" algn="l" defTabSz="4572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38</a:t>
            </a:fld>
            <a:endParaRPr lang="fr-FR"/>
          </a:p>
        </p:txBody>
      </p:sp>
    </p:spTree>
    <p:extLst>
      <p:ext uri="{BB962C8B-B14F-4D97-AF65-F5344CB8AC3E}">
        <p14:creationId xmlns:p14="http://schemas.microsoft.com/office/powerpoint/2010/main" val="3924794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Diapo de transition</a:t>
            </a:r>
          </a:p>
          <a:p>
            <a:endParaRPr lang="fr-FR" dirty="0"/>
          </a:p>
          <a:p>
            <a:r>
              <a:rPr lang="fr-FR" dirty="0"/>
              <a:t>Maintenant passons par le corps pour évacuer tout ce stress </a:t>
            </a:r>
            <a:r>
              <a:rPr lang="fr-FR" dirty="0">
                <a:sym typeface="Wingdings" pitchFamily="2" charset="2"/>
              </a:rPr>
              <a:t> </a:t>
            </a:r>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39</a:t>
            </a:fld>
            <a:endParaRPr lang="fr-FR"/>
          </a:p>
        </p:txBody>
      </p:sp>
    </p:spTree>
    <p:extLst>
      <p:ext uri="{BB962C8B-B14F-4D97-AF65-F5344CB8AC3E}">
        <p14:creationId xmlns:p14="http://schemas.microsoft.com/office/powerpoint/2010/main" val="113871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Bienveillance</a:t>
            </a:r>
            <a:r>
              <a:rPr lang="fr-FR" sz="1200" kern="1200" baseline="0" dirty="0">
                <a:solidFill>
                  <a:schemeClr val="tx1"/>
                </a:solidFill>
                <a:effectLst/>
                <a:latin typeface="+mn-lt"/>
                <a:ea typeface="+mn-ea"/>
                <a:cs typeface="+mn-cs"/>
              </a:rPr>
              <a:t> avec les autres et avec soi-même.</a:t>
            </a:r>
            <a:endParaRPr lang="fr-FR" dirty="0"/>
          </a:p>
          <a:p>
            <a:endParaRPr lang="fr-FR" dirty="0"/>
          </a:p>
          <a:p>
            <a:r>
              <a:rPr lang="fr-FR" dirty="0"/>
              <a:t>Parler</a:t>
            </a:r>
            <a:r>
              <a:rPr lang="fr-FR" baseline="0" dirty="0"/>
              <a:t> de soi et de ce que l’on fait pour l’autre n’est pas anodin, c’est intimidant : le faire dans le respect de l’intime de chacun.</a:t>
            </a:r>
          </a:p>
          <a:p>
            <a:endParaRPr lang="fr-FR" baseline="0" dirty="0"/>
          </a:p>
          <a:p>
            <a:r>
              <a:rPr lang="fr-FR" baseline="0" dirty="0"/>
              <a:t>Confidentialité : je m’engage à ne pas faire de retour personnel sur ce qui est dit ici dans cet atelier. Tout ce qui est dit ici appartient à ce groupe uniquement. C’est autant valable pour l’intervenant que pour les participants.</a:t>
            </a:r>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4</a:t>
            </a:fld>
            <a:endParaRPr lang="fr-FR"/>
          </a:p>
        </p:txBody>
      </p:sp>
    </p:spTree>
    <p:extLst>
      <p:ext uri="{BB962C8B-B14F-4D97-AF65-F5344CB8AC3E}">
        <p14:creationId xmlns:p14="http://schemas.microsoft.com/office/powerpoint/2010/main" val="35986364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DIAPO DE TRANSITION</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40</a:t>
            </a:fld>
            <a:endParaRPr lang="fr-FR"/>
          </a:p>
        </p:txBody>
      </p:sp>
    </p:spTree>
    <p:extLst>
      <p:ext uri="{BB962C8B-B14F-4D97-AF65-F5344CB8AC3E}">
        <p14:creationId xmlns:p14="http://schemas.microsoft.com/office/powerpoint/2010/main" val="6056756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41</a:t>
            </a:fld>
            <a:endParaRPr lang="fr-FR"/>
          </a:p>
        </p:txBody>
      </p:sp>
    </p:spTree>
    <p:extLst>
      <p:ext uri="{BB962C8B-B14F-4D97-AF65-F5344CB8AC3E}">
        <p14:creationId xmlns:p14="http://schemas.microsoft.com/office/powerpoint/2010/main" val="1527785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dirty="0"/>
              <a:t>Exemple de la colère : </a:t>
            </a:r>
          </a:p>
          <a:p>
            <a:r>
              <a:rPr lang="fr-FR" dirty="0"/>
              <a:t>Une émotion passe par le corps :  le corps devient rouge, il y a un afflux de sang, tension musculaire …</a:t>
            </a:r>
          </a:p>
          <a:p>
            <a:r>
              <a:rPr lang="fr-FR" dirty="0"/>
              <a:t>Une émotion passe par l’esprit : les pensées se bousculent, il devient difficile de réfléchir …</a:t>
            </a:r>
          </a:p>
          <a:p>
            <a:r>
              <a:rPr lang="fr-FR" dirty="0"/>
              <a:t>Une émotion passe par le comportement : j’insulte, je ne maîtrise pas mon comportement …</a:t>
            </a:r>
          </a:p>
          <a:p>
            <a:r>
              <a:rPr lang="fr-FR" dirty="0"/>
              <a:t>Ça marche dans tous les sens !</a:t>
            </a: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42</a:t>
            </a:fld>
            <a:endParaRPr lang="fr-FR"/>
          </a:p>
        </p:txBody>
      </p:sp>
    </p:spTree>
    <p:extLst>
      <p:ext uri="{BB962C8B-B14F-4D97-AF65-F5344CB8AC3E}">
        <p14:creationId xmlns:p14="http://schemas.microsoft.com/office/powerpoint/2010/main" val="2611152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43</a:t>
            </a:fld>
            <a:endParaRPr lang="fr-FR"/>
          </a:p>
        </p:txBody>
      </p:sp>
    </p:spTree>
    <p:extLst>
      <p:ext uri="{BB962C8B-B14F-4D97-AF65-F5344CB8AC3E}">
        <p14:creationId xmlns:p14="http://schemas.microsoft.com/office/powerpoint/2010/main" val="4043879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44</a:t>
            </a:fld>
            <a:endParaRPr lang="fr-FR"/>
          </a:p>
        </p:txBody>
      </p:sp>
    </p:spTree>
    <p:extLst>
      <p:ext uri="{BB962C8B-B14F-4D97-AF65-F5344CB8AC3E}">
        <p14:creationId xmlns:p14="http://schemas.microsoft.com/office/powerpoint/2010/main" val="3714911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45</a:t>
            </a:fld>
            <a:endParaRPr lang="fr-FR"/>
          </a:p>
        </p:txBody>
      </p:sp>
    </p:spTree>
    <p:extLst>
      <p:ext uri="{BB962C8B-B14F-4D97-AF65-F5344CB8AC3E}">
        <p14:creationId xmlns:p14="http://schemas.microsoft.com/office/powerpoint/2010/main" val="20640714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a:p>
            <a:r>
              <a:rPr lang="fr-FR" sz="1200" b="1" i="0" u="none" strike="noStrike" kern="1200" dirty="0">
                <a:solidFill>
                  <a:schemeClr val="tx1"/>
                </a:solidFill>
                <a:effectLst/>
                <a:latin typeface="+mn-lt"/>
                <a:ea typeface="+mn-ea"/>
                <a:cs typeface="+mn-cs"/>
              </a:rPr>
              <a:t>LES 7 ÉMOTIONS UNIVERSELLES</a:t>
            </a:r>
            <a:endParaRPr lang="fr-FR" sz="1200" b="0" i="0" u="none" strike="noStrike" kern="1200" dirty="0">
              <a:solidFill>
                <a:schemeClr val="tx1"/>
              </a:solidFill>
              <a:effectLst/>
              <a:latin typeface="+mn-lt"/>
              <a:ea typeface="+mn-ea"/>
              <a:cs typeface="+mn-cs"/>
            </a:endParaRPr>
          </a:p>
          <a:p>
            <a:r>
              <a:rPr lang="fr-FR" sz="1200" b="0" i="0" u="none" strike="noStrike" kern="1200" dirty="0">
                <a:solidFill>
                  <a:schemeClr val="tx1"/>
                </a:solidFill>
                <a:effectLst/>
                <a:latin typeface="+mn-lt"/>
                <a:ea typeface="+mn-ea"/>
                <a:cs typeface="+mn-cs"/>
              </a:rPr>
              <a:t>Le bonheur.</a:t>
            </a:r>
          </a:p>
          <a:p>
            <a:r>
              <a:rPr lang="fr-FR" sz="1200" b="0" i="0" u="none" strike="noStrike" kern="1200" dirty="0">
                <a:solidFill>
                  <a:schemeClr val="tx1"/>
                </a:solidFill>
                <a:effectLst/>
                <a:latin typeface="+mn-lt"/>
                <a:ea typeface="+mn-ea"/>
                <a:cs typeface="+mn-cs"/>
              </a:rPr>
              <a:t>La tristesse.</a:t>
            </a:r>
          </a:p>
          <a:p>
            <a:r>
              <a:rPr lang="fr-FR" sz="1200" b="0" i="0" u="none" strike="noStrike" kern="1200" dirty="0">
                <a:solidFill>
                  <a:schemeClr val="tx1"/>
                </a:solidFill>
                <a:effectLst/>
                <a:latin typeface="+mn-lt"/>
                <a:ea typeface="+mn-ea"/>
                <a:cs typeface="+mn-cs"/>
              </a:rPr>
              <a:t>La colère.</a:t>
            </a:r>
          </a:p>
          <a:p>
            <a:r>
              <a:rPr lang="fr-FR" sz="1200" b="0" i="0" u="none" strike="noStrike" kern="1200" dirty="0">
                <a:solidFill>
                  <a:schemeClr val="tx1"/>
                </a:solidFill>
                <a:effectLst/>
                <a:latin typeface="+mn-lt"/>
                <a:ea typeface="+mn-ea"/>
                <a:cs typeface="+mn-cs"/>
              </a:rPr>
              <a:t>Le dégoût.</a:t>
            </a:r>
          </a:p>
          <a:p>
            <a:r>
              <a:rPr lang="fr-FR" sz="1200" b="0" i="0" u="none" strike="noStrike" kern="1200" dirty="0">
                <a:solidFill>
                  <a:schemeClr val="tx1"/>
                </a:solidFill>
                <a:effectLst/>
                <a:latin typeface="+mn-lt"/>
                <a:ea typeface="+mn-ea"/>
                <a:cs typeface="+mn-cs"/>
              </a:rPr>
              <a:t>La peur.</a:t>
            </a:r>
          </a:p>
          <a:p>
            <a:r>
              <a:rPr lang="fr-FR" sz="1200" b="0" i="0" u="none" strike="noStrike" kern="1200" dirty="0">
                <a:solidFill>
                  <a:schemeClr val="tx1"/>
                </a:solidFill>
                <a:effectLst/>
                <a:latin typeface="+mn-lt"/>
                <a:ea typeface="+mn-ea"/>
                <a:cs typeface="+mn-cs"/>
              </a:rPr>
              <a:t>La surprise.</a:t>
            </a:r>
          </a:p>
          <a:p>
            <a:r>
              <a:rPr lang="fr-FR" sz="1200" b="0" i="0" u="none" strike="noStrike" kern="1200" dirty="0">
                <a:solidFill>
                  <a:schemeClr val="tx1"/>
                </a:solidFill>
                <a:effectLst/>
                <a:latin typeface="+mn-lt"/>
                <a:ea typeface="+mn-ea"/>
                <a:cs typeface="+mn-cs"/>
              </a:rPr>
              <a:t>Le mépris.</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46</a:t>
            </a:fld>
            <a:endParaRPr lang="fr-FR"/>
          </a:p>
        </p:txBody>
      </p:sp>
    </p:spTree>
    <p:extLst>
      <p:ext uri="{BB962C8B-B14F-4D97-AF65-F5344CB8AC3E}">
        <p14:creationId xmlns:p14="http://schemas.microsoft.com/office/powerpoint/2010/main" val="40514225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peur (image </a:t>
            </a:r>
            <a:r>
              <a:rPr lang="fr-FR" dirty="0" err="1"/>
              <a:t>Pixabay</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47</a:t>
            </a:fld>
            <a:endParaRPr lang="fr-FR"/>
          </a:p>
        </p:txBody>
      </p:sp>
    </p:spTree>
    <p:extLst>
      <p:ext uri="{BB962C8B-B14F-4D97-AF65-F5344CB8AC3E}">
        <p14:creationId xmlns:p14="http://schemas.microsoft.com/office/powerpoint/2010/main" val="29622249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48</a:t>
            </a:fld>
            <a:endParaRPr lang="fr-FR"/>
          </a:p>
        </p:txBody>
      </p:sp>
    </p:spTree>
    <p:extLst>
      <p:ext uri="{BB962C8B-B14F-4D97-AF65-F5344CB8AC3E}">
        <p14:creationId xmlns:p14="http://schemas.microsoft.com/office/powerpoint/2010/main" val="40973490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49</a:t>
            </a:fld>
            <a:endParaRPr lang="fr-FR"/>
          </a:p>
        </p:txBody>
      </p:sp>
    </p:spTree>
    <p:extLst>
      <p:ext uri="{BB962C8B-B14F-4D97-AF65-F5344CB8AC3E}">
        <p14:creationId xmlns:p14="http://schemas.microsoft.com/office/powerpoint/2010/main" val="339759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20’</a:t>
            </a:r>
          </a:p>
          <a:p>
            <a:endParaRPr lang="fr-FR" sz="1200" dirty="0">
              <a:latin typeface="Century Gothic" charset="0"/>
              <a:ea typeface="Century Gothic" charset="0"/>
              <a:cs typeface="Century Gothic" charset="0"/>
            </a:endParaRPr>
          </a:p>
          <a:p>
            <a:endParaRPr lang="fr-FR" sz="1200" dirty="0">
              <a:latin typeface="Century Gothic" charset="0"/>
              <a:ea typeface="Century Gothic" charset="0"/>
              <a:cs typeface="Century Gothic" charset="0"/>
            </a:endParaRPr>
          </a:p>
          <a:p>
            <a:r>
              <a:rPr lang="fr-FR" sz="1200" dirty="0">
                <a:latin typeface="+mn-lt"/>
                <a:ea typeface="Century Gothic" charset="0"/>
                <a:cs typeface="Century Gothic" charset="0"/>
              </a:rPr>
              <a:t>Intention 1 : créer une alliance dans le groupe</a:t>
            </a:r>
          </a:p>
          <a:p>
            <a:r>
              <a:rPr lang="fr-FR" sz="1200" dirty="0">
                <a:latin typeface="+mn-lt"/>
                <a:ea typeface="Century Gothic" charset="0"/>
                <a:cs typeface="Century Gothic" charset="0"/>
              </a:rPr>
              <a:t>Intention 2 : permettre</a:t>
            </a:r>
            <a:r>
              <a:rPr lang="fr-FR" sz="1200" baseline="0" dirty="0">
                <a:latin typeface="+mn-lt"/>
                <a:ea typeface="Century Gothic" charset="0"/>
                <a:cs typeface="Century Gothic" charset="0"/>
              </a:rPr>
              <a:t> à chacun de s’exprimer sur son vécu d’aidant</a:t>
            </a:r>
          </a:p>
          <a:p>
            <a:endParaRPr lang="fr-FR" baseline="0" dirty="0">
              <a:latin typeface="+mn-lt"/>
            </a:endParaRPr>
          </a:p>
          <a:p>
            <a:r>
              <a:rPr lang="fr-FR" baseline="0" dirty="0">
                <a:latin typeface="+mn-lt"/>
              </a:rPr>
              <a:t>ORGANISATION DE LA SÉQUENCE : </a:t>
            </a:r>
          </a:p>
          <a:p>
            <a:endParaRPr lang="fr-FR" baseline="0" dirty="0">
              <a:latin typeface="+mn-lt"/>
            </a:endParaRPr>
          </a:p>
          <a:p>
            <a:r>
              <a:rPr lang="fr-FR" baseline="0" dirty="0">
                <a:latin typeface="+mn-lt"/>
              </a:rPr>
              <a:t>TEMPS D’ÉCHANGE EN BINÔME: 10 MINUTES : 5 minutes chacun</a:t>
            </a:r>
          </a:p>
          <a:p>
            <a:r>
              <a:rPr lang="fr-FR" baseline="0" dirty="0">
                <a:latin typeface="+mn-lt"/>
              </a:rPr>
              <a:t>mettre les personnes en binôme pour qu’elles se présentent entre elles et qu’elles répondent à la question : </a:t>
            </a:r>
            <a:r>
              <a:rPr lang="fr-FR" sz="1200" u="sng" baseline="0" dirty="0">
                <a:latin typeface="+mn-lt"/>
              </a:rPr>
              <a:t>Quelles sont vos difficultés d’aidant</a:t>
            </a:r>
            <a:r>
              <a:rPr lang="fr-FR" sz="1200" u="sng" dirty="0">
                <a:latin typeface="+mn-lt"/>
                <a:ea typeface="Century Gothic" charset="0"/>
                <a:cs typeface="Century Gothic" charset="0"/>
              </a:rPr>
              <a:t> ? </a:t>
            </a:r>
          </a:p>
          <a:p>
            <a:r>
              <a:rPr lang="fr-FR" sz="1200" dirty="0">
                <a:latin typeface="+mn-lt"/>
                <a:ea typeface="Century Gothic" charset="0"/>
                <a:cs typeface="Century Gothic" charset="0"/>
              </a:rPr>
              <a:t>Donner</a:t>
            </a:r>
            <a:r>
              <a:rPr lang="fr-FR" sz="1200" baseline="0" dirty="0">
                <a:latin typeface="+mn-lt"/>
                <a:ea typeface="Century Gothic" charset="0"/>
                <a:cs typeface="Century Gothic" charset="0"/>
              </a:rPr>
              <a:t> la consigne de prendre quelques notes pour le temps de restitution collectif, chacun présentera son binôme. </a:t>
            </a:r>
            <a:endParaRPr lang="fr-FR"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latin typeface="+mn-lt"/>
              </a:rPr>
              <a:t>TEMPS DE RESTITUTION COLLECTIF: 10 MINUTES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participants s’expriment et l’animateur prend des notes au </a:t>
            </a:r>
            <a:r>
              <a:rPr lang="fr-FR" sz="1200" kern="1200" baseline="0" dirty="0" err="1">
                <a:solidFill>
                  <a:schemeClr val="tx1"/>
                </a:solidFill>
                <a:effectLst/>
                <a:latin typeface="+mn-lt"/>
                <a:ea typeface="+mn-ea"/>
                <a:cs typeface="+mn-cs"/>
              </a:rPr>
              <a:t>paper-board</a:t>
            </a:r>
            <a:r>
              <a:rPr lang="fr-FR" sz="1200" kern="1200" baseline="0" dirty="0">
                <a:solidFill>
                  <a:schemeClr val="tx1"/>
                </a:solidFill>
                <a:effectLst/>
                <a:latin typeface="+mn-lt"/>
                <a:ea typeface="+mn-ea"/>
                <a:cs typeface="+mn-cs"/>
              </a:rPr>
              <a:t> / tableau / feuille de papier en notant les mots clés </a:t>
            </a:r>
            <a:r>
              <a:rPr lang="fr-FR" sz="1200" kern="1200" dirty="0">
                <a:solidFill>
                  <a:schemeClr val="tx1"/>
                </a:solidFill>
                <a:effectLst/>
                <a:latin typeface="+mn-lt"/>
                <a:ea typeface="+mn-ea"/>
                <a:cs typeface="+mn-cs"/>
              </a:rPr>
              <a:t>EXEMPLE : fatigue, agressivité – </a:t>
            </a:r>
            <a:r>
              <a:rPr lang="fr-FR" sz="1200" kern="1200" dirty="0" err="1">
                <a:solidFill>
                  <a:schemeClr val="tx1"/>
                </a:solidFill>
                <a:effectLst/>
                <a:latin typeface="+mn-lt"/>
                <a:ea typeface="+mn-ea"/>
                <a:cs typeface="+mn-cs"/>
              </a:rPr>
              <a:t>pb</a:t>
            </a:r>
            <a:r>
              <a:rPr lang="fr-FR" sz="1200" kern="1200" dirty="0">
                <a:solidFill>
                  <a:schemeClr val="tx1"/>
                </a:solidFill>
                <a:effectLst/>
                <a:latin typeface="+mn-lt"/>
                <a:ea typeface="+mn-ea"/>
                <a:cs typeface="+mn-cs"/>
              </a:rPr>
              <a:t> de sommeil – stress, surcharge, douleurs, etc.</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PENSER À REMERCIER LE GROUPE : ils viennent de parler de leur vécu et ça n’est pas facile alors il est important de les remercier de l’avoir fait </a:t>
            </a:r>
            <a:r>
              <a:rPr lang="fr-FR" sz="1200" kern="1200" baseline="0" dirty="0">
                <a:solidFill>
                  <a:schemeClr val="tx1"/>
                </a:solidFill>
                <a:effectLst/>
                <a:latin typeface="+mn-lt"/>
                <a:ea typeface="+mn-ea"/>
                <a:cs typeface="+mn-cs"/>
                <a:sym typeface="Wingdings" pitchFamily="2" charset="2"/>
              </a:rPr>
              <a:t> </a:t>
            </a:r>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5</a:t>
            </a:fld>
            <a:endParaRPr lang="fr-FR"/>
          </a:p>
        </p:txBody>
      </p:sp>
    </p:spTree>
    <p:extLst>
      <p:ext uri="{BB962C8B-B14F-4D97-AF65-F5344CB8AC3E}">
        <p14:creationId xmlns:p14="http://schemas.microsoft.com/office/powerpoint/2010/main" val="5865169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colère : (image </a:t>
            </a:r>
            <a:r>
              <a:rPr lang="fr-FR" dirty="0" err="1"/>
              <a:t>Pixabay</a:t>
            </a:r>
            <a:r>
              <a:rPr lang="fr-FR" dirty="0"/>
              <a:t>)</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50</a:t>
            </a:fld>
            <a:endParaRPr lang="fr-FR"/>
          </a:p>
        </p:txBody>
      </p:sp>
    </p:spTree>
    <p:extLst>
      <p:ext uri="{BB962C8B-B14F-4D97-AF65-F5344CB8AC3E}">
        <p14:creationId xmlns:p14="http://schemas.microsoft.com/office/powerpoint/2010/main" val="21316493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51</a:t>
            </a:fld>
            <a:endParaRPr lang="fr-FR"/>
          </a:p>
        </p:txBody>
      </p:sp>
    </p:spTree>
    <p:extLst>
      <p:ext uri="{BB962C8B-B14F-4D97-AF65-F5344CB8AC3E}">
        <p14:creationId xmlns:p14="http://schemas.microsoft.com/office/powerpoint/2010/main" val="38764063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52</a:t>
            </a:fld>
            <a:endParaRPr lang="fr-FR"/>
          </a:p>
        </p:txBody>
      </p:sp>
    </p:spTree>
    <p:extLst>
      <p:ext uri="{BB962C8B-B14F-4D97-AF65-F5344CB8AC3E}">
        <p14:creationId xmlns:p14="http://schemas.microsoft.com/office/powerpoint/2010/main" val="4928933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joie : (image </a:t>
            </a:r>
            <a:r>
              <a:rPr lang="fr-FR" dirty="0" err="1"/>
              <a:t>Pixabay</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53</a:t>
            </a:fld>
            <a:endParaRPr lang="fr-FR"/>
          </a:p>
        </p:txBody>
      </p:sp>
    </p:spTree>
    <p:extLst>
      <p:ext uri="{BB962C8B-B14F-4D97-AF65-F5344CB8AC3E}">
        <p14:creationId xmlns:p14="http://schemas.microsoft.com/office/powerpoint/2010/main" val="40306782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54</a:t>
            </a:fld>
            <a:endParaRPr lang="fr-FR"/>
          </a:p>
        </p:txBody>
      </p:sp>
    </p:spTree>
    <p:extLst>
      <p:ext uri="{BB962C8B-B14F-4D97-AF65-F5344CB8AC3E}">
        <p14:creationId xmlns:p14="http://schemas.microsoft.com/office/powerpoint/2010/main" val="39834185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55</a:t>
            </a:fld>
            <a:endParaRPr lang="fr-FR"/>
          </a:p>
        </p:txBody>
      </p:sp>
    </p:spTree>
    <p:extLst>
      <p:ext uri="{BB962C8B-B14F-4D97-AF65-F5344CB8AC3E}">
        <p14:creationId xmlns:p14="http://schemas.microsoft.com/office/powerpoint/2010/main" val="22599528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tristesse : (image </a:t>
            </a:r>
            <a:r>
              <a:rPr lang="fr-FR" dirty="0" err="1"/>
              <a:t>Pixabay</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56</a:t>
            </a:fld>
            <a:endParaRPr lang="fr-FR"/>
          </a:p>
        </p:txBody>
      </p:sp>
    </p:spTree>
    <p:extLst>
      <p:ext uri="{BB962C8B-B14F-4D97-AF65-F5344CB8AC3E}">
        <p14:creationId xmlns:p14="http://schemas.microsoft.com/office/powerpoint/2010/main" val="14259525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57</a:t>
            </a:fld>
            <a:endParaRPr lang="fr-FR"/>
          </a:p>
        </p:txBody>
      </p:sp>
    </p:spTree>
    <p:extLst>
      <p:ext uri="{BB962C8B-B14F-4D97-AF65-F5344CB8AC3E}">
        <p14:creationId xmlns:p14="http://schemas.microsoft.com/office/powerpoint/2010/main" val="23101182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a:t>Timing : 1’</a:t>
            </a:r>
          </a:p>
          <a:p>
            <a:endParaRPr lang="fr-F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58</a:t>
            </a:fld>
            <a:endParaRPr lang="fr-FR"/>
          </a:p>
        </p:txBody>
      </p:sp>
    </p:spTree>
    <p:extLst>
      <p:ext uri="{BB962C8B-B14F-4D97-AF65-F5344CB8AC3E}">
        <p14:creationId xmlns:p14="http://schemas.microsoft.com/office/powerpoint/2010/main" val="5219351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dégoût</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59</a:t>
            </a:fld>
            <a:endParaRPr lang="fr-FR"/>
          </a:p>
        </p:txBody>
      </p:sp>
    </p:spTree>
    <p:extLst>
      <p:ext uri="{BB962C8B-B14F-4D97-AF65-F5344CB8AC3E}">
        <p14:creationId xmlns:p14="http://schemas.microsoft.com/office/powerpoint/2010/main" val="818900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10’</a:t>
            </a:r>
          </a:p>
          <a:p>
            <a:endParaRPr lang="fr-F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t>6’ : ORGANISATION DE LA SÉQUENCE : DISTRIBUER et remplir  le </a:t>
            </a:r>
            <a:r>
              <a:rPr lang="fr-FR" u="sng" baseline="0" dirty="0"/>
              <a:t>test d’évaluation de la fatigue </a:t>
            </a:r>
            <a:r>
              <a:rPr lang="fr-FR" baseline="0" dirty="0"/>
              <a:t>de PICHOT : PUIS remplir </a:t>
            </a:r>
            <a:r>
              <a:rPr lang="fr-FR" u="sng" baseline="0" dirty="0"/>
              <a:t>l’échelle de ZARIT ou inventaire du fardeau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4’ : TEMPS DE RESTITUTION : FAIRE un tour de salle sur les résultats.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Préciser que si fatigue extrême une consultation médicale est peut-être nécessaire</a:t>
            </a:r>
          </a:p>
          <a:p>
            <a:endParaRPr lang="fr-FR" baseline="0"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6</a:t>
            </a:fld>
            <a:endParaRPr lang="fr-FR"/>
          </a:p>
        </p:txBody>
      </p:sp>
    </p:spTree>
    <p:extLst>
      <p:ext uri="{BB962C8B-B14F-4D97-AF65-F5344CB8AC3E}">
        <p14:creationId xmlns:p14="http://schemas.microsoft.com/office/powerpoint/2010/main" val="26996824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60</a:t>
            </a:fld>
            <a:endParaRPr lang="fr-FR"/>
          </a:p>
        </p:txBody>
      </p:sp>
    </p:spTree>
    <p:extLst>
      <p:ext uri="{BB962C8B-B14F-4D97-AF65-F5344CB8AC3E}">
        <p14:creationId xmlns:p14="http://schemas.microsoft.com/office/powerpoint/2010/main" val="5431451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61</a:t>
            </a:fld>
            <a:endParaRPr lang="fr-FR"/>
          </a:p>
        </p:txBody>
      </p:sp>
    </p:spTree>
    <p:extLst>
      <p:ext uri="{BB962C8B-B14F-4D97-AF65-F5344CB8AC3E}">
        <p14:creationId xmlns:p14="http://schemas.microsoft.com/office/powerpoint/2010/main" val="4824433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dirty="0"/>
              <a:t>Réflexion personnelle des participants sans échange en groupe</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62</a:t>
            </a:fld>
            <a:endParaRPr lang="fr-FR" dirty="0"/>
          </a:p>
        </p:txBody>
      </p:sp>
    </p:spTree>
    <p:extLst>
      <p:ext uri="{BB962C8B-B14F-4D97-AF65-F5344CB8AC3E}">
        <p14:creationId xmlns:p14="http://schemas.microsoft.com/office/powerpoint/2010/main" val="30858576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dirty="0"/>
              <a:t>Les 3 phases du processus émotionnel sont définies en fonction de l’axe : intensité et temps.</a:t>
            </a:r>
          </a:p>
          <a:p>
            <a:r>
              <a:rPr lang="fr-FR" dirty="0"/>
              <a:t>A partir d’un événement qui génère une émotion se déclenche les 3 phases du processus :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CHARGE : </a:t>
            </a:r>
            <a:r>
              <a:rPr lang="fr-FR" sz="1200" dirty="0">
                <a:latin typeface="Century Gothic" panose="020B0502020202020204" pitchFamily="34" charset="0"/>
              </a:rPr>
              <a:t>L ’émotion « monte », les ressentis se cumulent, les pensées s’agitent</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TENSION : </a:t>
            </a:r>
            <a:r>
              <a:rPr lang="fr-FR" sz="1200" dirty="0">
                <a:latin typeface="Century Gothic" panose="020B0502020202020204" pitchFamily="34" charset="0"/>
              </a:rPr>
              <a:t>L’émotion est à son maximum, tout le corps est en tension, au seuil du supportable </a:t>
            </a: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dirty="0"/>
              <a:t>DÉCHARGE : </a:t>
            </a:r>
            <a:r>
              <a:rPr lang="fr-FR" sz="1200" dirty="0">
                <a:latin typeface="Century Gothic" panose="020B0502020202020204" pitchFamily="34" charset="0"/>
              </a:rPr>
              <a:t>Le corps veut revenir à l’équilibre, il convient de lâcher la pression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sz="1200" dirty="0">
              <a:latin typeface="Century Gothic" panose="020B0502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sz="1200" dirty="0">
                <a:latin typeface="Century Gothic" panose="020B0502020202020204" pitchFamily="34" charset="0"/>
              </a:rPr>
              <a:t>On ne peut pas rester en tension trop longtemps il faut décharger : COMMENT DÉCHARGE T’ON UNE ÉMOTION ? Exemple : On pleure, on rit, on se confie à quelqu’un, on voit un thérapeute … ce processus peut se reproduire plusieurs fois pour le même événement et l’émotion peut changer on peut être triste puis en colère.</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63</a:t>
            </a:fld>
            <a:endParaRPr lang="fr-FR"/>
          </a:p>
        </p:txBody>
      </p:sp>
    </p:spTree>
    <p:extLst>
      <p:ext uri="{BB962C8B-B14F-4D97-AF65-F5344CB8AC3E}">
        <p14:creationId xmlns:p14="http://schemas.microsoft.com/office/powerpoint/2010/main" val="779648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64</a:t>
            </a:fld>
            <a:endParaRPr lang="fr-FR"/>
          </a:p>
        </p:txBody>
      </p:sp>
    </p:spTree>
    <p:extLst>
      <p:ext uri="{BB962C8B-B14F-4D97-AF65-F5344CB8AC3E}">
        <p14:creationId xmlns:p14="http://schemas.microsoft.com/office/powerpoint/2010/main" val="2146407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dirty="0"/>
              <a:t>Les pensées négatives sont plus nombreuses que les pensées positives (exemple joie, tristesse, peur, colère, dégoût).</a:t>
            </a:r>
          </a:p>
          <a:p>
            <a:r>
              <a:rPr lang="fr-FR" dirty="0"/>
              <a:t>C’est génétique : on naît optimiste ou pessimiste. Exemple d’une fratrie on constate les différences entre frères et sœurs. </a:t>
            </a:r>
          </a:p>
          <a:p>
            <a:r>
              <a:rPr lang="fr-FR" dirty="0"/>
              <a:t>Il faut 3 pensées positives pour contrer une pensée négative = quel travail !!!</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65</a:t>
            </a:fld>
            <a:endParaRPr lang="fr-FR"/>
          </a:p>
        </p:txBody>
      </p:sp>
    </p:spTree>
    <p:extLst>
      <p:ext uri="{BB962C8B-B14F-4D97-AF65-F5344CB8AC3E}">
        <p14:creationId xmlns:p14="http://schemas.microsoft.com/office/powerpoint/2010/main" val="37228375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66</a:t>
            </a:fld>
            <a:endParaRPr lang="fr-FR"/>
          </a:p>
        </p:txBody>
      </p:sp>
    </p:spTree>
    <p:extLst>
      <p:ext uri="{BB962C8B-B14F-4D97-AF65-F5344CB8AC3E}">
        <p14:creationId xmlns:p14="http://schemas.microsoft.com/office/powerpoint/2010/main" val="463544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r>
              <a:rPr lang="fr-FR" dirty="0"/>
              <a:t>C’est en Afrique et en Asie que les gens se disent le plus heureux</a:t>
            </a:r>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67</a:t>
            </a:fld>
            <a:endParaRPr lang="fr-FR"/>
          </a:p>
        </p:txBody>
      </p:sp>
    </p:spTree>
    <p:extLst>
      <p:ext uri="{BB962C8B-B14F-4D97-AF65-F5344CB8AC3E}">
        <p14:creationId xmlns:p14="http://schemas.microsoft.com/office/powerpoint/2010/main" val="19050805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68</a:t>
            </a:fld>
            <a:endParaRPr lang="fr-FR"/>
          </a:p>
        </p:txBody>
      </p:sp>
    </p:spTree>
    <p:extLst>
      <p:ext uri="{BB962C8B-B14F-4D97-AF65-F5344CB8AC3E}">
        <p14:creationId xmlns:p14="http://schemas.microsoft.com/office/powerpoint/2010/main" val="25550765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69</a:t>
            </a:fld>
            <a:endParaRPr lang="fr-FR"/>
          </a:p>
        </p:txBody>
      </p:sp>
    </p:spTree>
    <p:extLst>
      <p:ext uri="{BB962C8B-B14F-4D97-AF65-F5344CB8AC3E}">
        <p14:creationId xmlns:p14="http://schemas.microsoft.com/office/powerpoint/2010/main" val="114792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latin typeface="+mn-lt"/>
              </a:rPr>
              <a:t>Timing : 1’</a:t>
            </a:r>
            <a:endParaRPr lang="fr-FR" b="0" dirty="0">
              <a:latin typeface="+mn-lt"/>
              <a:cs typeface="Century Gothic"/>
            </a:endParaRPr>
          </a:p>
          <a:p>
            <a:endParaRPr lang="fr-FR" b="0" dirty="0">
              <a:latin typeface="+mn-lt"/>
              <a:cs typeface="Century Gothic"/>
            </a:endParaRPr>
          </a:p>
          <a:p>
            <a:r>
              <a:rPr lang="fr-FR" b="0" dirty="0">
                <a:latin typeface="+mn-lt"/>
                <a:cs typeface="Century Gothic"/>
              </a:rPr>
              <a:t>EXPLIQUER : CHACUN a déjà une façon</a:t>
            </a:r>
            <a:r>
              <a:rPr lang="fr-FR" b="0" baseline="0" dirty="0">
                <a:latin typeface="+mn-lt"/>
                <a:cs typeface="Century Gothic"/>
              </a:rPr>
              <a:t> de l’expliquer selon sa sensibilité.</a:t>
            </a:r>
          </a:p>
          <a:p>
            <a:endParaRPr lang="fr-FR" b="0" dirty="0">
              <a:latin typeface="+mn-lt"/>
            </a:endParaRPr>
          </a:p>
          <a:p>
            <a:r>
              <a:rPr lang="fr-FR" b="0" dirty="0">
                <a:latin typeface="+mn-lt"/>
              </a:rPr>
              <a:t>ÉTYMOLOGIE du mot sophrologie : </a:t>
            </a:r>
            <a:r>
              <a:rPr lang="fr-FR" sz="1200" b="0" i="0" kern="1200" dirty="0">
                <a:solidFill>
                  <a:schemeClr val="tx1"/>
                </a:solidFill>
                <a:effectLst/>
                <a:latin typeface="+mn-lt"/>
                <a:ea typeface="+mn-ea"/>
                <a:cs typeface="+mn-cs"/>
              </a:rPr>
              <a:t>vient de trois mots grecs</a:t>
            </a:r>
            <a:endParaRPr lang="fr-FR" b="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a:latin typeface="+mn-lt"/>
              </a:rPr>
              <a:t>SOS : </a:t>
            </a:r>
            <a:r>
              <a:rPr lang="fr-FR" b="0" baseline="0" dirty="0">
                <a:latin typeface="+mn-lt"/>
              </a:rPr>
              <a:t>HARMONIE</a:t>
            </a:r>
            <a:endParaRPr lang="fr-FR" b="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0" dirty="0">
                <a:latin typeface="+mn-lt"/>
              </a:rPr>
              <a:t>PHREN</a:t>
            </a:r>
            <a:r>
              <a:rPr lang="fr-FR" b="0" baseline="0" dirty="0">
                <a:latin typeface="+mn-lt"/>
              </a:rPr>
              <a:t> : </a:t>
            </a:r>
            <a:r>
              <a:rPr lang="fr-FR" b="0" dirty="0">
                <a:latin typeface="+mn-lt"/>
              </a:rPr>
              <a:t>CONSCIENCE</a:t>
            </a:r>
          </a:p>
          <a:p>
            <a:r>
              <a:rPr lang="fr-FR" b="0" baseline="0" dirty="0">
                <a:latin typeface="+mn-lt"/>
              </a:rPr>
              <a:t>LOGOS : ÉTUDE</a:t>
            </a:r>
          </a:p>
          <a:p>
            <a:endParaRPr lang="fr-FR" b="0" dirty="0">
              <a:latin typeface="+mn-lt"/>
              <a:cs typeface="Century Gothic"/>
            </a:endParaRPr>
          </a:p>
          <a:p>
            <a:endParaRPr lang="fr-FR" b="0" dirty="0">
              <a:latin typeface="+mn-lt"/>
              <a:cs typeface="Century Gothic"/>
            </a:endParaRPr>
          </a:p>
          <a:p>
            <a:r>
              <a:rPr lang="fr-FR" b="0" dirty="0">
                <a:latin typeface="+mn-lt"/>
                <a:cs typeface="Century Gothic"/>
              </a:rPr>
              <a:t>PROPOSITION de définition : la sophrologie est une méthode psychocorporelle</a:t>
            </a:r>
            <a:r>
              <a:rPr lang="fr-FR" sz="1200" b="0" kern="1200" dirty="0">
                <a:solidFill>
                  <a:schemeClr val="tx1"/>
                </a:solidFill>
                <a:latin typeface="+mn-lt"/>
                <a:ea typeface="+mn-ea"/>
                <a:cs typeface="+mn-cs"/>
              </a:rPr>
              <a:t>,</a:t>
            </a:r>
            <a:r>
              <a:rPr lang="fr-FR" sz="1200" b="0" kern="1200" baseline="0" dirty="0">
                <a:solidFill>
                  <a:schemeClr val="tx1"/>
                </a:solidFill>
                <a:latin typeface="+mn-lt"/>
                <a:ea typeface="+mn-ea"/>
                <a:cs typeface="+mn-cs"/>
              </a:rPr>
              <a:t> a</a:t>
            </a:r>
            <a:r>
              <a:rPr lang="fr-FR" sz="1200" b="0" kern="1200" dirty="0">
                <a:solidFill>
                  <a:schemeClr val="tx1"/>
                </a:solidFill>
                <a:latin typeface="+mn-lt"/>
                <a:ea typeface="+mn-ea"/>
                <a:cs typeface="+mn-cs"/>
              </a:rPr>
              <a:t>ccessible à tous grâce à des techniques simples, elle aide chaque jour à vivre</a:t>
            </a:r>
            <a:r>
              <a:rPr lang="fr-FR" sz="1200" b="0" kern="1200" baseline="0" dirty="0">
                <a:solidFill>
                  <a:schemeClr val="tx1"/>
                </a:solidFill>
                <a:latin typeface="+mn-lt"/>
                <a:ea typeface="+mn-ea"/>
                <a:cs typeface="+mn-cs"/>
              </a:rPr>
              <a:t> </a:t>
            </a:r>
            <a:r>
              <a:rPr lang="fr-FR" sz="1200" b="0" kern="1200" dirty="0">
                <a:solidFill>
                  <a:schemeClr val="tx1"/>
                </a:solidFill>
                <a:latin typeface="+mn-lt"/>
                <a:ea typeface="+mn-ea"/>
                <a:cs typeface="+mn-cs"/>
              </a:rPr>
              <a:t>mieux toutes les facettes de sa vie, personnelle, professionnelle, émotionnelle… c’est une technique de développement personnel. Elle se pratique à tous les âges. Elle est de plus en plus reconnue</a:t>
            </a:r>
            <a:r>
              <a:rPr lang="fr-FR" sz="1200" b="0" kern="1200" baseline="0" dirty="0">
                <a:solidFill>
                  <a:schemeClr val="tx1"/>
                </a:solidFill>
                <a:latin typeface="+mn-lt"/>
                <a:ea typeface="+mn-ea"/>
                <a:cs typeface="+mn-cs"/>
              </a:rPr>
              <a:t> et très utilisée dans le milieu médical et sportif.</a:t>
            </a:r>
            <a:endParaRPr lang="fr-FR" b="0" dirty="0">
              <a:latin typeface="+mn-lt"/>
              <a:cs typeface="Century Gothic"/>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a:t>
            </a:fld>
            <a:endParaRPr lang="fr-FR"/>
          </a:p>
        </p:txBody>
      </p:sp>
    </p:spTree>
    <p:extLst>
      <p:ext uri="{BB962C8B-B14F-4D97-AF65-F5344CB8AC3E}">
        <p14:creationId xmlns:p14="http://schemas.microsoft.com/office/powerpoint/2010/main" val="11195949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70</a:t>
            </a:fld>
            <a:endParaRPr lang="fr-FR"/>
          </a:p>
        </p:txBody>
      </p:sp>
    </p:spTree>
    <p:extLst>
      <p:ext uri="{BB962C8B-B14F-4D97-AF65-F5344CB8AC3E}">
        <p14:creationId xmlns:p14="http://schemas.microsoft.com/office/powerpoint/2010/main" val="16113123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0,5’</a:t>
            </a:r>
          </a:p>
          <a:p>
            <a:endParaRPr lang="fr-FR" dirty="0"/>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TROUVEZ DES EXEMPLES : j’ai besoin de dormir – j’ai besoin de sortir, de jardiner, de voir des amis …</a:t>
            </a:r>
          </a:p>
          <a:p>
            <a:endParaRPr lang="fr-FR" dirty="0"/>
          </a:p>
        </p:txBody>
      </p:sp>
      <p:sp>
        <p:nvSpPr>
          <p:cNvPr id="4" name="Espace réservé du numéro de diapositive 3"/>
          <p:cNvSpPr>
            <a:spLocks noGrp="1"/>
          </p:cNvSpPr>
          <p:nvPr>
            <p:ph type="sldNum" sz="quarter" idx="5"/>
          </p:nvPr>
        </p:nvSpPr>
        <p:spPr/>
        <p:txBody>
          <a:bodyPr/>
          <a:lstStyle/>
          <a:p>
            <a:fld id="{BCE0223A-A0A6-7445-A451-7CCBD0743DA0}" type="slidenum">
              <a:rPr lang="fr-FR" smtClean="0"/>
              <a:t>71</a:t>
            </a:fld>
            <a:endParaRPr lang="fr-FR"/>
          </a:p>
        </p:txBody>
      </p:sp>
    </p:spTree>
    <p:extLst>
      <p:ext uri="{BB962C8B-B14F-4D97-AF65-F5344CB8AC3E}">
        <p14:creationId xmlns:p14="http://schemas.microsoft.com/office/powerpoint/2010/main" val="2721559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r>
              <a:rPr lang="fr-FR" baseline="0" dirty="0">
                <a:latin typeface="+mn-lt"/>
              </a:rPr>
              <a:t>ORGANISATION DE LA SÉQUENCE : </a:t>
            </a:r>
          </a:p>
          <a:p>
            <a:endParaRPr lang="fr-FR" baseline="0" dirty="0">
              <a:latin typeface="+mn-lt"/>
            </a:endParaRPr>
          </a:p>
          <a:p>
            <a:r>
              <a:rPr lang="fr-FR" baseline="0" dirty="0">
                <a:latin typeface="+mn-lt"/>
              </a:rPr>
              <a:t>TEMPS D’ANIMATION EN BINÔME: 10 MINUTES : 5 minutes chacun</a:t>
            </a:r>
          </a:p>
          <a:p>
            <a:r>
              <a:rPr lang="fr-FR" baseline="0" dirty="0">
                <a:latin typeface="+mn-lt"/>
              </a:rPr>
              <a:t>mettre les personnes en binôme pour qu’elles s’entrainent à animer cette respiration.</a:t>
            </a:r>
            <a:endParaRPr lang="fr-FR" sz="1200" dirty="0">
              <a:latin typeface="+mn-lt"/>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latin typeface="+mn-lt"/>
              </a:rPr>
              <a:t>TEMPS DE RESTITUTION COLLECTIF: 5 MINUTES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participants s’expriment sur ce qu’il ont vécu.</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73</a:t>
            </a:fld>
            <a:endParaRPr lang="fr-FR"/>
          </a:p>
        </p:txBody>
      </p:sp>
    </p:spTree>
    <p:extLst>
      <p:ext uri="{BB962C8B-B14F-4D97-AF65-F5344CB8AC3E}">
        <p14:creationId xmlns:p14="http://schemas.microsoft.com/office/powerpoint/2010/main" val="447055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PRÉSENTER LA DIAPO SANS L’ANIMER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hangingPunct="0">
              <a:spcBef>
                <a:spcPts val="0"/>
              </a:spcBef>
              <a:spcAft>
                <a:spcPts val="600"/>
              </a:spcAft>
              <a:buFont typeface="Wingdings" charset="2"/>
              <a:buChar char="Ø"/>
            </a:pPr>
            <a:endParaRPr lang="fr-FR" sz="1400" dirty="0">
              <a:solidFill>
                <a:schemeClr val="tx1"/>
              </a:solidFill>
              <a:latin typeface="Century Gothic" charset="0"/>
              <a:ea typeface="Century Gothic" charset="0"/>
              <a:cs typeface="Century Gothic" charset="0"/>
            </a:endParaRPr>
          </a:p>
          <a:p>
            <a:endParaRPr lang="fr-FR" b="1" dirty="0">
              <a:solidFill>
                <a:srgbClr val="FF0000"/>
              </a:solidFill>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74</a:t>
            </a:fld>
            <a:endParaRPr lang="fr-FR"/>
          </a:p>
        </p:txBody>
      </p:sp>
    </p:spTree>
    <p:extLst>
      <p:ext uri="{BB962C8B-B14F-4D97-AF65-F5344CB8AC3E}">
        <p14:creationId xmlns:p14="http://schemas.microsoft.com/office/powerpoint/2010/main" val="4150779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PRÉSENTER LA DIAPO SANS L’ANIMER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75</a:t>
            </a:fld>
            <a:endParaRPr lang="fr-FR"/>
          </a:p>
        </p:txBody>
      </p:sp>
    </p:spTree>
    <p:extLst>
      <p:ext uri="{BB962C8B-B14F-4D97-AF65-F5344CB8AC3E}">
        <p14:creationId xmlns:p14="http://schemas.microsoft.com/office/powerpoint/2010/main" val="241459681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PRÉSENTER LA DIAPO SANS L’ANIMER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76</a:t>
            </a:fld>
            <a:endParaRPr lang="fr-FR"/>
          </a:p>
        </p:txBody>
      </p:sp>
    </p:spTree>
    <p:extLst>
      <p:ext uri="{BB962C8B-B14F-4D97-AF65-F5344CB8AC3E}">
        <p14:creationId xmlns:p14="http://schemas.microsoft.com/office/powerpoint/2010/main" val="3876493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PRÉSENTER LA DIAPO SANS L’ANIMER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77</a:t>
            </a:fld>
            <a:endParaRPr lang="fr-FR"/>
          </a:p>
        </p:txBody>
      </p:sp>
    </p:spTree>
    <p:extLst>
      <p:ext uri="{BB962C8B-B14F-4D97-AF65-F5344CB8AC3E}">
        <p14:creationId xmlns:p14="http://schemas.microsoft.com/office/powerpoint/2010/main" val="110916320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PRÉSENTER LA DIAPO SANS L’ANIMER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400" dirty="0">
              <a:solidFill>
                <a:schemeClr val="tx1"/>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78</a:t>
            </a:fld>
            <a:endParaRPr lang="fr-FR"/>
          </a:p>
        </p:txBody>
      </p:sp>
    </p:spTree>
    <p:extLst>
      <p:ext uri="{BB962C8B-B14F-4D97-AF65-F5344CB8AC3E}">
        <p14:creationId xmlns:p14="http://schemas.microsoft.com/office/powerpoint/2010/main" val="288099402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fr-FR" dirty="0">
                <a:latin typeface="+mn-lt"/>
              </a:rPr>
              <a:t>Timing : 15’</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Century Gothic" charset="0"/>
              <a:cs typeface="Century Gothic" charset="0"/>
            </a:endParaRPr>
          </a:p>
          <a:p>
            <a:r>
              <a:rPr lang="fr-FR" dirty="0">
                <a:sym typeface="Wingdings" pitchFamily="2" charset="2"/>
              </a:rPr>
              <a:t>Discuter avec le groupe si ils ont une idée d’image ressource avant de démarrer la </a:t>
            </a:r>
            <a:r>
              <a:rPr lang="fr-FR" dirty="0" err="1">
                <a:sym typeface="Wingdings" pitchFamily="2" charset="2"/>
              </a:rPr>
              <a:t>sophro</a:t>
            </a:r>
            <a:r>
              <a:rPr lang="fr-FR" dirty="0">
                <a:sym typeface="Wingdings" pitchFamily="2" charset="2"/>
              </a:rPr>
              <a:t>-relaxation. </a:t>
            </a:r>
          </a:p>
          <a:p>
            <a:r>
              <a:rPr lang="fr-FR" dirty="0">
                <a:sym typeface="Wingdings" pitchFamily="2" charset="2"/>
              </a:rPr>
              <a:t>Si ils n’en ont pas leur demander d’en trouver une … dans leur banque d’images personnelles (réelle ou imaginaire).</a:t>
            </a:r>
          </a:p>
          <a:p>
            <a:pPr marL="0" marR="0" lvl="1" indent="0" algn="l" defTabSz="914400" rtl="0" eaLnBrk="1" fontAlgn="auto" latinLnBrk="0" hangingPunct="1">
              <a:lnSpc>
                <a:spcPct val="100000"/>
              </a:lnSpc>
              <a:spcBef>
                <a:spcPts val="0"/>
              </a:spcBef>
              <a:spcAft>
                <a:spcPts val="0"/>
              </a:spcAft>
              <a:buClrTx/>
              <a:buSzTx/>
              <a:buFontTx/>
              <a:buNone/>
              <a:tabLst/>
              <a:defRPr/>
            </a:pPr>
            <a:endParaRPr lang="fr-FR" sz="1200" dirty="0">
              <a:latin typeface="+mn-lt"/>
              <a:ea typeface="Century Gothic" charset="0"/>
              <a:cs typeface="Century Gothic" charset="0"/>
            </a:endParaRPr>
          </a:p>
          <a:p>
            <a:r>
              <a:rPr lang="fr-FR" baseline="0" dirty="0">
                <a:latin typeface="+mn-lt"/>
              </a:rPr>
              <a:t>ORGANISATION DE LA SÉQUENCE : Distribuer le TAIS</a:t>
            </a:r>
          </a:p>
          <a:p>
            <a:endParaRPr lang="fr-FR" baseline="0" dirty="0">
              <a:latin typeface="+mn-lt"/>
            </a:endParaRPr>
          </a:p>
          <a:p>
            <a:r>
              <a:rPr lang="fr-FR" baseline="0" dirty="0">
                <a:latin typeface="+mn-lt"/>
              </a:rPr>
              <a:t>TEMPS D’ANIMATION EN BINÔME: 10 MINUTES : 5 minutes chacun</a:t>
            </a:r>
          </a:p>
          <a:p>
            <a:r>
              <a:rPr lang="fr-FR" baseline="0" dirty="0">
                <a:latin typeface="+mn-lt"/>
              </a:rPr>
              <a:t>mettre les personnes en binôme pour qu’elles s’entrainent à animer la </a:t>
            </a:r>
            <a:r>
              <a:rPr lang="fr-FR" baseline="0" dirty="0" err="1">
                <a:latin typeface="+mn-lt"/>
              </a:rPr>
              <a:t>sophro</a:t>
            </a:r>
            <a:r>
              <a:rPr lang="fr-FR" baseline="0" dirty="0">
                <a:latin typeface="+mn-lt"/>
              </a:rPr>
              <a:t>-relaxation.</a:t>
            </a:r>
            <a:endParaRPr lang="fr-FR" sz="1200" dirty="0">
              <a:latin typeface="+mn-lt"/>
              <a:ea typeface="Century Gothic" charset="0"/>
              <a:cs typeface="Century Gothic"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a:latin typeface="+mn-lt"/>
              </a:rPr>
              <a:t>TEMPS DE RESTITUTION COLLECTIF: 5 MINUTES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kern="1200" baseline="0" dirty="0">
                <a:solidFill>
                  <a:schemeClr val="tx1"/>
                </a:solidFill>
                <a:effectLst/>
                <a:latin typeface="+mn-lt"/>
                <a:ea typeface="+mn-ea"/>
                <a:cs typeface="+mn-cs"/>
              </a:rPr>
              <a:t>Les participants s’expriment sur ce qu’il ont vécu.</a:t>
            </a: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DONNER COMME INDICATION que la </a:t>
            </a:r>
            <a:r>
              <a:rPr lang="fr-FR" dirty="0" err="1"/>
              <a:t>sophro</a:t>
            </a:r>
            <a:r>
              <a:rPr lang="fr-FR" dirty="0"/>
              <a:t>-relaxation est à faire le plus souvent possible au calme.</a:t>
            </a:r>
          </a:p>
          <a:p>
            <a:endParaRPr lang="fr-FR" dirty="0"/>
          </a:p>
          <a:p>
            <a:pPr marL="0" indent="0" hangingPunct="0">
              <a:spcBef>
                <a:spcPts val="0"/>
              </a:spcBef>
              <a:spcAft>
                <a:spcPts val="1200"/>
              </a:spcAft>
              <a:buNone/>
            </a:pPr>
            <a:r>
              <a:rPr lang="fr-FR" b="1" dirty="0">
                <a:solidFill>
                  <a:schemeClr val="tx1"/>
                </a:solidFill>
                <a:latin typeface="Century Gothic" charset="0"/>
                <a:ea typeface="Century Gothic" charset="0"/>
                <a:cs typeface="Century Gothic" charset="0"/>
              </a:rPr>
              <a:t>1- Respirer</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Installe-toi le plus confortablement possible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Ferme tes yeux, si tu le souhaites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Sens les points de ton corps qui sont en appui, ton dos, tes jambes, tes mains, tes pieds)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Maintenant, nous allons respirer sur 3 temps d’inspiration et 6 temps d’expiration</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Inspire par le nez en gonflant ton ventre, ta cage thoracique et tes épaules sur 3 temps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Souffle longuement par la bouche sur 6 temps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Refais-le deux fois tranquillement</a:t>
            </a:r>
          </a:p>
          <a:p>
            <a:pPr hangingPunct="0">
              <a:spcBef>
                <a:spcPts val="0"/>
              </a:spcBef>
              <a:spcAft>
                <a:spcPts val="600"/>
              </a:spcAft>
              <a:buFont typeface="Wingdings" charset="2"/>
              <a:buChar char="Ø"/>
            </a:pP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endParaRPr lang="fr-FR" dirty="0">
              <a:solidFill>
                <a:schemeClr val="tx1"/>
              </a:solidFill>
              <a:latin typeface="Century Gothic" charset="0"/>
              <a:ea typeface="Century Gothic" charset="0"/>
              <a:cs typeface="Century Gothic" charset="0"/>
            </a:endParaRPr>
          </a:p>
          <a:p>
            <a:pPr marL="0" indent="0" hangingPunct="0">
              <a:spcBef>
                <a:spcPts val="0"/>
              </a:spcBef>
              <a:spcAft>
                <a:spcPts val="1200"/>
              </a:spcAft>
              <a:buNone/>
            </a:pPr>
            <a:r>
              <a:rPr lang="fr-FR" b="1" dirty="0">
                <a:solidFill>
                  <a:schemeClr val="tx1"/>
                </a:solidFill>
                <a:latin typeface="Century Gothic" charset="0"/>
                <a:ea typeface="Century Gothic" charset="0"/>
                <a:cs typeface="Century Gothic" charset="0"/>
              </a:rPr>
              <a:t>2 - Détendre le corps</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Porte ton attention sur ton visage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Détends tous les muscles du visage et particulièrement tes mâchoires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Abaisse tes épaules pour sentir l’effet de la pesanteur</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Relâche tes bras, tes mains, jusqu’au bout des doigts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les mouvements de ta cage thoracique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les mouvements de ton ventre qui se gonfle et se dégonfle calmement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Détends les muscles de ton dos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Laisses partir toutes les tensions des muscles fessiers et des cuisses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Relâche tes mollets, tes chevilles et tes pieds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Perçois tout ton corps entièrement détendu et relâché</a:t>
            </a:r>
          </a:p>
          <a:p>
            <a:pPr hangingPunct="0">
              <a:spcBef>
                <a:spcPts val="0"/>
              </a:spcBef>
              <a:spcAft>
                <a:spcPts val="600"/>
              </a:spcAft>
              <a:buFont typeface="Wingdings" charset="2"/>
              <a:buChar char="Ø"/>
            </a:pPr>
            <a:endParaRPr lang="fr-FR" b="1" dirty="0">
              <a:solidFill>
                <a:schemeClr val="tx1"/>
              </a:solidFill>
              <a:latin typeface="Century Gothic" charset="0"/>
              <a:ea typeface="Century Gothic" charset="0"/>
              <a:cs typeface="Century Gothic" charset="0"/>
            </a:endParaRPr>
          </a:p>
          <a:p>
            <a:pPr marL="0" indent="0" hangingPunct="0">
              <a:spcAft>
                <a:spcPts val="1200"/>
              </a:spcAft>
              <a:buNone/>
            </a:pPr>
            <a:r>
              <a:rPr lang="fr-FR" b="1" dirty="0">
                <a:solidFill>
                  <a:schemeClr val="tx1"/>
                </a:solidFill>
                <a:latin typeface="Century Gothic" charset="0"/>
                <a:ea typeface="Century Gothic" charset="0"/>
                <a:cs typeface="Century Gothic" charset="0"/>
              </a:rPr>
              <a:t>3 – Visualiser son image ressource</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Dans cet état de détente et de relaxation</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Laisse venir à toi ton image ressource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Celle qui t’appartient, qui évoque pour toi le calme et la sérénité</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ton image : ses couleurs,  ses détails,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Imagine entendre les bruits ambiants, les odeurs qui te parviennent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Touche des éléments dans ton image, sent le contact de ces éléments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Imprègne-toi du calme et de la sérénité de ton image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Inspire profondément et laisse diffuser ce calme dans ton corps en soufflant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Refais-le autant de fois que nécessaire</a:t>
            </a:r>
          </a:p>
          <a:p>
            <a:pPr hangingPunct="0">
              <a:spcBef>
                <a:spcPts val="0"/>
              </a:spcBef>
              <a:spcAft>
                <a:spcPts val="600"/>
              </a:spcAft>
              <a:buFont typeface="Wingdings" charset="2"/>
              <a:buChar char="Ø"/>
            </a:pPr>
            <a:endParaRPr lang="fr-FR" b="1" dirty="0">
              <a:solidFill>
                <a:schemeClr val="tx1"/>
              </a:solidFill>
              <a:latin typeface="Century Gothic" charset="0"/>
              <a:ea typeface="Century Gothic" charset="0"/>
              <a:cs typeface="Century Gothic" charset="0"/>
            </a:endParaRPr>
          </a:p>
          <a:p>
            <a:pPr marL="0" indent="0" hangingPunct="0">
              <a:spcAft>
                <a:spcPts val="1200"/>
              </a:spcAft>
              <a:buNone/>
            </a:pPr>
            <a:r>
              <a:rPr lang="fr-FR" b="1" dirty="0">
                <a:solidFill>
                  <a:schemeClr val="tx1"/>
                </a:solidFill>
                <a:latin typeface="Century Gothic" charset="0"/>
                <a:ea typeface="Century Gothic" charset="0"/>
                <a:cs typeface="Century Gothic" charset="0"/>
              </a:rPr>
              <a:t>4 – Remettre son corps en mouvement</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Quand tu auras fait le plein de calme et de sérénité</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Reprends doucement contact avec l’endroit où tu te trouves</a:t>
            </a:r>
          </a:p>
          <a:p>
            <a:pPr>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Bouge la tête, les mains, les pieds</a:t>
            </a:r>
          </a:p>
          <a:p>
            <a:pPr>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Etire-toi, quand tu seras prêt ouvre tes yeux</a:t>
            </a:r>
          </a:p>
          <a:p>
            <a:pPr hangingPunct="0">
              <a:spcBef>
                <a:spcPts val="0"/>
              </a:spcBef>
              <a:spcAft>
                <a:spcPts val="600"/>
              </a:spcAft>
              <a:buFont typeface="Wingdings" charset="2"/>
              <a:buChar char="Ø"/>
            </a:pPr>
            <a:endParaRPr lang="fr-FR" dirty="0">
              <a:solidFill>
                <a:schemeClr val="tx1"/>
              </a:solidFill>
              <a:latin typeface="Century Gothic" charset="0"/>
              <a:ea typeface="Century Gothic" charset="0"/>
              <a:cs typeface="Century Gothic" charset="0"/>
            </a:endParaRPr>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79</a:t>
            </a:fld>
            <a:endParaRPr lang="fr-FR"/>
          </a:p>
        </p:txBody>
      </p:sp>
    </p:spTree>
    <p:extLst>
      <p:ext uri="{BB962C8B-B14F-4D97-AF65-F5344CB8AC3E}">
        <p14:creationId xmlns:p14="http://schemas.microsoft.com/office/powerpoint/2010/main" val="132032069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2’</a:t>
            </a:r>
            <a:endParaRPr lang="fr-FR" altLang="fr-FR" sz="1200" b="1" dirty="0">
              <a:solidFill>
                <a:srgbClr val="23A0B6"/>
              </a:solidFill>
              <a:latin typeface="Century Gothic" charset="0"/>
              <a:ea typeface="Century Gothic" charset="0"/>
              <a:cs typeface="Century Gothic"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altLang="fr-FR" sz="1200" b="1" dirty="0">
              <a:solidFill>
                <a:srgbClr val="23A0B6"/>
              </a:solidFill>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fr-FR" dirty="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80</a:t>
            </a:fld>
            <a:endParaRPr lang="fr-FR"/>
          </a:p>
        </p:txBody>
      </p:sp>
    </p:spTree>
    <p:extLst>
      <p:ext uri="{BB962C8B-B14F-4D97-AF65-F5344CB8AC3E}">
        <p14:creationId xmlns:p14="http://schemas.microsoft.com/office/powerpoint/2010/main" val="1865861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8</a:t>
            </a:fld>
            <a:endParaRPr lang="fr-FR"/>
          </a:p>
        </p:txBody>
      </p:sp>
    </p:spTree>
    <p:extLst>
      <p:ext uri="{BB962C8B-B14F-4D97-AF65-F5344CB8AC3E}">
        <p14:creationId xmlns:p14="http://schemas.microsoft.com/office/powerpoint/2010/main" val="35663244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10’</a:t>
            </a:r>
          </a:p>
          <a:p>
            <a:endParaRPr lang="fr-FR" dirty="0"/>
          </a:p>
          <a:p>
            <a:r>
              <a:rPr lang="fr-FR" dirty="0"/>
              <a:t>Maintenant un temps pour vous </a:t>
            </a:r>
            <a:r>
              <a:rPr lang="fr-FR" dirty="0">
                <a:sym typeface="Wingdings" pitchFamily="2" charset="2"/>
              </a:rPr>
              <a:t> Pratique SPI pour le groupe</a:t>
            </a:r>
          </a:p>
          <a:p>
            <a:endParaRPr lang="fr-FR" dirty="0">
              <a:sym typeface="Wingdings" pitchFamily="2" charset="2"/>
            </a:endParaRPr>
          </a:p>
          <a:p>
            <a:r>
              <a:rPr lang="fr-FR" sz="1200" b="1" kern="1200" dirty="0">
                <a:solidFill>
                  <a:schemeClr val="tx1"/>
                </a:solidFill>
                <a:effectLst/>
                <a:latin typeface="+mn-lt"/>
                <a:ea typeface="+mn-ea"/>
                <a:cs typeface="+mn-cs"/>
              </a:rPr>
              <a:t>TAIS : </a:t>
            </a:r>
            <a:r>
              <a:rPr lang="fr-FR" sz="1200" b="1" kern="1200" dirty="0" err="1">
                <a:solidFill>
                  <a:schemeClr val="tx1"/>
                </a:solidFill>
                <a:effectLst/>
                <a:latin typeface="+mn-lt"/>
                <a:ea typeface="+mn-ea"/>
                <a:cs typeface="+mn-cs"/>
              </a:rPr>
              <a:t>Sophro</a:t>
            </a:r>
            <a:r>
              <a:rPr lang="fr-FR" sz="1200" b="1" kern="1200" dirty="0">
                <a:solidFill>
                  <a:schemeClr val="tx1"/>
                </a:solidFill>
                <a:effectLst/>
                <a:latin typeface="+mn-lt"/>
                <a:ea typeface="+mn-ea"/>
                <a:cs typeface="+mn-cs"/>
              </a:rPr>
              <a:t> Présence Immédiate :  ÉNERGIE</a:t>
            </a:r>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INDUCTION </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IRTER GLOBAL</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VISUALISATION</a:t>
            </a:r>
          </a:p>
          <a:p>
            <a:r>
              <a:rPr lang="fr-FR" sz="1200" kern="1200" dirty="0">
                <a:solidFill>
                  <a:schemeClr val="tx1"/>
                </a:solidFill>
                <a:effectLst/>
                <a:latin typeface="+mn-lt"/>
                <a:ea typeface="+mn-ea"/>
                <a:cs typeface="+mn-cs"/>
              </a:rPr>
              <a:t>Une clairière illuminée par les rayons du soleil</a:t>
            </a:r>
          </a:p>
          <a:p>
            <a:r>
              <a:rPr lang="fr-FR" sz="1200" kern="1200" dirty="0">
                <a:solidFill>
                  <a:schemeClr val="tx1"/>
                </a:solidFill>
                <a:effectLst/>
                <a:latin typeface="+mn-lt"/>
                <a:ea typeface="+mn-ea"/>
                <a:cs typeface="+mn-cs"/>
              </a:rPr>
              <a:t>La couleur : du ciel, de l’herbe, des arbres qui l’entoure</a:t>
            </a:r>
          </a:p>
          <a:p>
            <a:r>
              <a:rPr lang="fr-FR" sz="1200" kern="1200" dirty="0">
                <a:solidFill>
                  <a:schemeClr val="tx1"/>
                </a:solidFill>
                <a:effectLst/>
                <a:latin typeface="+mn-lt"/>
                <a:ea typeface="+mn-ea"/>
                <a:cs typeface="+mn-cs"/>
              </a:rPr>
              <a:t>Bruits des oiseaux</a:t>
            </a:r>
          </a:p>
          <a:p>
            <a:r>
              <a:rPr lang="fr-FR" sz="1200" kern="1200" dirty="0">
                <a:solidFill>
                  <a:schemeClr val="tx1"/>
                </a:solidFill>
                <a:effectLst/>
                <a:latin typeface="+mn-lt"/>
                <a:ea typeface="+mn-ea"/>
                <a:cs typeface="+mn-cs"/>
              </a:rPr>
              <a:t>Odeur de l’herbe et des fleurs</a:t>
            </a:r>
          </a:p>
          <a:p>
            <a:r>
              <a:rPr lang="fr-FR" sz="1200" kern="1200" dirty="0">
                <a:solidFill>
                  <a:schemeClr val="tx1"/>
                </a:solidFill>
                <a:effectLst/>
                <a:latin typeface="+mn-lt"/>
                <a:ea typeface="+mn-ea"/>
                <a:cs typeface="+mn-cs"/>
              </a:rPr>
              <a:t>Apercevoir une cascade</a:t>
            </a:r>
          </a:p>
          <a:p>
            <a:r>
              <a:rPr lang="fr-FR" sz="1200" kern="1200" dirty="0">
                <a:solidFill>
                  <a:schemeClr val="tx1"/>
                </a:solidFill>
                <a:effectLst/>
                <a:latin typeface="+mn-lt"/>
                <a:ea typeface="+mn-ea"/>
                <a:cs typeface="+mn-cs"/>
              </a:rPr>
              <a:t>Percevoir le bruit de l’eau qui coule</a:t>
            </a:r>
          </a:p>
          <a:p>
            <a:r>
              <a:rPr lang="fr-FR" sz="1200" kern="1200" dirty="0">
                <a:solidFill>
                  <a:schemeClr val="tx1"/>
                </a:solidFill>
                <a:effectLst/>
                <a:latin typeface="+mn-lt"/>
                <a:ea typeface="+mn-ea"/>
                <a:cs typeface="+mn-cs"/>
              </a:rPr>
              <a:t>Décider d’aller se baigner dans cette cascade</a:t>
            </a:r>
          </a:p>
          <a:p>
            <a:r>
              <a:rPr lang="fr-FR" sz="1200" kern="1200" dirty="0">
                <a:solidFill>
                  <a:schemeClr val="tx1"/>
                </a:solidFill>
                <a:effectLst/>
                <a:latin typeface="+mn-lt"/>
                <a:ea typeface="+mn-ea"/>
                <a:cs typeface="+mn-cs"/>
              </a:rPr>
              <a:t>S’immerger en douceur</a:t>
            </a:r>
          </a:p>
          <a:p>
            <a:r>
              <a:rPr lang="fr-FR" sz="1200" kern="1200" dirty="0">
                <a:solidFill>
                  <a:schemeClr val="tx1"/>
                </a:solidFill>
                <a:effectLst/>
                <a:latin typeface="+mn-lt"/>
                <a:ea typeface="+mn-ea"/>
                <a:cs typeface="+mn-cs"/>
              </a:rPr>
              <a:t>Sentir ses pieds rentrer dans l’eau puis tout le corps si cela vous tente</a:t>
            </a:r>
          </a:p>
          <a:p>
            <a:r>
              <a:rPr lang="fr-FR" sz="1200" kern="1200" dirty="0">
                <a:solidFill>
                  <a:schemeClr val="tx1"/>
                </a:solidFill>
                <a:effectLst/>
                <a:latin typeface="+mn-lt"/>
                <a:ea typeface="+mn-ea"/>
                <a:cs typeface="+mn-cs"/>
              </a:rPr>
              <a:t>Décider de nager se sentir libre et porté par l’eau</a:t>
            </a:r>
          </a:p>
          <a:p>
            <a:r>
              <a:rPr lang="fr-FR" sz="1200" kern="1200" dirty="0">
                <a:solidFill>
                  <a:schemeClr val="tx1"/>
                </a:solidFill>
                <a:effectLst/>
                <a:latin typeface="+mn-lt"/>
                <a:ea typeface="+mn-ea"/>
                <a:cs typeface="+mn-cs"/>
              </a:rPr>
              <a:t>Profiter de ce bain d’eau énergisante</a:t>
            </a:r>
          </a:p>
          <a:p>
            <a:r>
              <a:rPr lang="fr-FR" sz="1200" kern="1200" dirty="0">
                <a:solidFill>
                  <a:schemeClr val="tx1"/>
                </a:solidFill>
                <a:effectLst/>
                <a:latin typeface="+mn-lt"/>
                <a:ea typeface="+mn-ea"/>
                <a:cs typeface="+mn-cs"/>
              </a:rPr>
              <a:t>Aller se mettre sous la cascade et ressentir sur son dos l’écoulement de l’eau</a:t>
            </a:r>
          </a:p>
          <a:p>
            <a:r>
              <a:rPr lang="fr-FR" sz="1200" kern="1200" dirty="0">
                <a:solidFill>
                  <a:schemeClr val="tx1"/>
                </a:solidFill>
                <a:effectLst/>
                <a:latin typeface="+mn-lt"/>
                <a:ea typeface="+mn-ea"/>
                <a:cs typeface="+mn-cs"/>
              </a:rPr>
              <a:t>Le massage de l’eau, les bienfaits sur les muscles</a:t>
            </a:r>
          </a:p>
          <a:p>
            <a:r>
              <a:rPr lang="fr-FR" sz="1200" kern="1200" dirty="0">
                <a:solidFill>
                  <a:schemeClr val="tx1"/>
                </a:solidFill>
                <a:effectLst/>
                <a:latin typeface="+mn-lt"/>
                <a:ea typeface="+mn-ea"/>
                <a:cs typeface="+mn-cs"/>
              </a:rPr>
              <a:t>La fraîcheur qui s’installe</a:t>
            </a:r>
          </a:p>
          <a:p>
            <a:r>
              <a:rPr lang="fr-FR" sz="1200" kern="1200" dirty="0">
                <a:solidFill>
                  <a:schemeClr val="tx1"/>
                </a:solidFill>
                <a:effectLst/>
                <a:latin typeface="+mn-lt"/>
                <a:ea typeface="+mn-ea"/>
                <a:cs typeface="+mn-cs"/>
              </a:rPr>
              <a:t>La libération des tensions</a:t>
            </a:r>
          </a:p>
          <a:p>
            <a:r>
              <a:rPr lang="fr-FR" sz="1200" kern="1200" dirty="0">
                <a:solidFill>
                  <a:schemeClr val="tx1"/>
                </a:solidFill>
                <a:effectLst/>
                <a:latin typeface="+mn-lt"/>
                <a:ea typeface="+mn-ea"/>
                <a:cs typeface="+mn-cs"/>
              </a:rPr>
              <a:t>Boire cette eau qui coule, fraiche et bienfaisante</a:t>
            </a:r>
          </a:p>
          <a:p>
            <a:r>
              <a:rPr lang="fr-FR" sz="1200" kern="1200" dirty="0">
                <a:solidFill>
                  <a:schemeClr val="tx1"/>
                </a:solidFill>
                <a:effectLst/>
                <a:latin typeface="+mn-lt"/>
                <a:ea typeface="+mn-ea"/>
                <a:cs typeface="+mn-cs"/>
              </a:rPr>
              <a:t>Puis sortir de la cascade</a:t>
            </a:r>
          </a:p>
          <a:p>
            <a:r>
              <a:rPr lang="fr-FR" sz="1200" kern="1200" dirty="0">
                <a:solidFill>
                  <a:schemeClr val="tx1"/>
                </a:solidFill>
                <a:effectLst/>
                <a:latin typeface="+mn-lt"/>
                <a:ea typeface="+mn-ea"/>
                <a:cs typeface="+mn-cs"/>
              </a:rPr>
              <a:t>Repérer un pierre bien plate et chaude pour aller s’y poser</a:t>
            </a:r>
          </a:p>
          <a:p>
            <a:r>
              <a:rPr lang="fr-FR" sz="1200" kern="1200" dirty="0">
                <a:solidFill>
                  <a:schemeClr val="tx1"/>
                </a:solidFill>
                <a:effectLst/>
                <a:latin typeface="+mn-lt"/>
                <a:ea typeface="+mn-ea"/>
                <a:cs typeface="+mn-cs"/>
              </a:rPr>
              <a:t>S’allonger et se laisser baigner par la chaleur du soleil</a:t>
            </a:r>
          </a:p>
          <a:p>
            <a:r>
              <a:rPr lang="fr-FR" sz="1200" kern="1200" dirty="0">
                <a:solidFill>
                  <a:schemeClr val="tx1"/>
                </a:solidFill>
                <a:effectLst/>
                <a:latin typeface="+mn-lt"/>
                <a:ea typeface="+mn-ea"/>
                <a:cs typeface="+mn-cs"/>
              </a:rPr>
              <a:t>Sentir son dos se réchauffer au contact de la pierre</a:t>
            </a:r>
          </a:p>
          <a:p>
            <a:r>
              <a:rPr lang="fr-FR" sz="1200" kern="1200" dirty="0">
                <a:solidFill>
                  <a:schemeClr val="tx1"/>
                </a:solidFill>
                <a:effectLst/>
                <a:latin typeface="+mn-lt"/>
                <a:ea typeface="+mn-ea"/>
                <a:cs typeface="+mn-cs"/>
              </a:rPr>
              <a:t>La chaleur se diffuser dans tout le dos</a:t>
            </a:r>
          </a:p>
          <a:p>
            <a:r>
              <a:rPr lang="fr-FR" sz="1200" kern="1200" dirty="0">
                <a:solidFill>
                  <a:schemeClr val="tx1"/>
                </a:solidFill>
                <a:effectLst/>
                <a:latin typeface="+mn-lt"/>
                <a:ea typeface="+mn-ea"/>
                <a:cs typeface="+mn-cs"/>
              </a:rPr>
              <a:t>Procure détente et bien-être</a:t>
            </a:r>
          </a:p>
          <a:p>
            <a:r>
              <a:rPr lang="fr-FR" sz="1200" kern="1200" dirty="0">
                <a:solidFill>
                  <a:schemeClr val="tx1"/>
                </a:solidFill>
                <a:effectLst/>
                <a:latin typeface="+mn-lt"/>
                <a:ea typeface="+mn-ea"/>
                <a:cs typeface="+mn-cs"/>
              </a:rPr>
              <a:t>Puis sentir un rayon de soleil sur la surface de son corps</a:t>
            </a:r>
          </a:p>
          <a:p>
            <a:r>
              <a:rPr lang="fr-FR" sz="1200" kern="1200" dirty="0">
                <a:solidFill>
                  <a:schemeClr val="tx1"/>
                </a:solidFill>
                <a:effectLst/>
                <a:latin typeface="+mn-lt"/>
                <a:ea typeface="+mn-ea"/>
                <a:cs typeface="+mn-cs"/>
              </a:rPr>
              <a:t>Se remplir de cette énergie</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Trois ancrage visage</a:t>
            </a:r>
          </a:p>
          <a:p>
            <a:r>
              <a:rPr lang="fr-FR" sz="1200" kern="1200" dirty="0">
                <a:solidFill>
                  <a:schemeClr val="tx1"/>
                </a:solidFill>
                <a:effectLst/>
                <a:latin typeface="+mn-lt"/>
                <a:ea typeface="+mn-ea"/>
                <a:cs typeface="+mn-cs"/>
              </a:rPr>
              <a:t>Trois Ancrages cou/épaules/bras/mains</a:t>
            </a:r>
          </a:p>
          <a:p>
            <a:r>
              <a:rPr lang="fr-FR" sz="1200" kern="1200" dirty="0">
                <a:solidFill>
                  <a:schemeClr val="tx1"/>
                </a:solidFill>
                <a:effectLst/>
                <a:latin typeface="+mn-lt"/>
                <a:ea typeface="+mn-ea"/>
                <a:cs typeface="+mn-cs"/>
              </a:rPr>
              <a:t>Trois Ancrages dos/ventre</a:t>
            </a:r>
          </a:p>
          <a:p>
            <a:r>
              <a:rPr lang="fr-FR" sz="1200" kern="1200" dirty="0">
                <a:solidFill>
                  <a:schemeClr val="tx1"/>
                </a:solidFill>
                <a:effectLst/>
                <a:latin typeface="+mn-lt"/>
                <a:ea typeface="+mn-ea"/>
                <a:cs typeface="+mn-cs"/>
              </a:rPr>
              <a:t>Trois Ancrages bassin/fessiers </a:t>
            </a:r>
          </a:p>
          <a:p>
            <a:r>
              <a:rPr lang="fr-FR" sz="1200" kern="1200" dirty="0">
                <a:solidFill>
                  <a:schemeClr val="tx1"/>
                </a:solidFill>
                <a:effectLst/>
                <a:latin typeface="+mn-lt"/>
                <a:ea typeface="+mn-ea"/>
                <a:cs typeface="+mn-cs"/>
              </a:rPr>
              <a:t>Trois Ancrages jambes/pieds</a:t>
            </a:r>
          </a:p>
          <a:p>
            <a:r>
              <a:rPr lang="fr-FR" sz="1200" kern="1200" dirty="0">
                <a:solidFill>
                  <a:schemeClr val="tx1"/>
                </a:solidFill>
                <a:effectLst/>
                <a:latin typeface="+mn-lt"/>
                <a:ea typeface="+mn-ea"/>
                <a:cs typeface="+mn-cs"/>
              </a:rPr>
              <a:t>Ancrage global </a:t>
            </a:r>
          </a:p>
          <a:p>
            <a:r>
              <a:rPr lang="fr-FR" sz="1200" kern="1200" dirty="0">
                <a:solidFill>
                  <a:schemeClr val="tx1"/>
                </a:solidFill>
                <a:effectLst/>
                <a:latin typeface="+mn-lt"/>
                <a:ea typeface="+mn-ea"/>
                <a:cs typeface="+mn-cs"/>
              </a:rPr>
              <a:t>Puis se lever et repartir tranquillement</a:t>
            </a:r>
          </a:p>
          <a:p>
            <a:r>
              <a:rPr lang="fr-FR" sz="1200" kern="1200" dirty="0">
                <a:solidFill>
                  <a:schemeClr val="tx1"/>
                </a:solidFill>
                <a:effectLst/>
                <a:latin typeface="+mn-lt"/>
                <a:ea typeface="+mn-ea"/>
                <a:cs typeface="+mn-cs"/>
              </a:rPr>
              <a:t>Ressourcé, plein d’énergie</a:t>
            </a:r>
          </a:p>
          <a:p>
            <a:r>
              <a:rPr lang="fr-FR" sz="1200" kern="1200" dirty="0">
                <a:solidFill>
                  <a:schemeClr val="tx1"/>
                </a:solidFill>
                <a:effectLst/>
                <a:latin typeface="+mn-lt"/>
                <a:ea typeface="+mn-ea"/>
                <a:cs typeface="+mn-cs"/>
              </a:rPr>
              <a:t> </a:t>
            </a:r>
          </a:p>
          <a:p>
            <a:r>
              <a:rPr lang="fr-FR" sz="1200" kern="1200" dirty="0" err="1">
                <a:solidFill>
                  <a:schemeClr val="tx1"/>
                </a:solidFill>
                <a:effectLst/>
                <a:latin typeface="+mn-lt"/>
                <a:ea typeface="+mn-ea"/>
                <a:cs typeface="+mn-cs"/>
              </a:rPr>
              <a:t>Désophronisation</a:t>
            </a:r>
            <a:endParaRPr lang="fr-FR" sz="1200" kern="1200" dirty="0">
              <a:solidFill>
                <a:schemeClr val="tx1"/>
              </a:solidFill>
              <a:effectLst/>
              <a:latin typeface="+mn-lt"/>
              <a:ea typeface="+mn-ea"/>
              <a:cs typeface="+mn-cs"/>
            </a:endParaRPr>
          </a:p>
          <a:p>
            <a:endParaRPr lang="fr-FR" dirty="0">
              <a:sym typeface="Wingdings" pitchFamily="2" charset="2"/>
            </a:endParaRPr>
          </a:p>
          <a:p>
            <a:endParaRPr lang="fr-FR" dirty="0"/>
          </a:p>
        </p:txBody>
      </p:sp>
      <p:sp>
        <p:nvSpPr>
          <p:cNvPr id="4" name="Espace réservé du numéro de diapositive 3"/>
          <p:cNvSpPr>
            <a:spLocks noGrp="1"/>
          </p:cNvSpPr>
          <p:nvPr>
            <p:ph type="sldNum" sz="quarter" idx="10"/>
          </p:nvPr>
        </p:nvSpPr>
        <p:spPr/>
        <p:txBody>
          <a:bodyPr/>
          <a:lstStyle/>
          <a:p>
            <a:fld id="{BCE0223A-A0A6-7445-A451-7CCBD0743DA0}" type="slidenum">
              <a:rPr lang="fr-FR" smtClean="0"/>
              <a:t>81</a:t>
            </a:fld>
            <a:endParaRPr lang="fr-FR"/>
          </a:p>
        </p:txBody>
      </p:sp>
    </p:spTree>
    <p:extLst>
      <p:ext uri="{BB962C8B-B14F-4D97-AF65-F5344CB8AC3E}">
        <p14:creationId xmlns:p14="http://schemas.microsoft.com/office/powerpoint/2010/main" val="28565186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82</a:t>
            </a:fld>
            <a:endParaRPr lang="fr-FR"/>
          </a:p>
        </p:txBody>
      </p:sp>
    </p:spTree>
    <p:extLst>
      <p:ext uri="{BB962C8B-B14F-4D97-AF65-F5344CB8AC3E}">
        <p14:creationId xmlns:p14="http://schemas.microsoft.com/office/powerpoint/2010/main" val="1086576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Timing : 3’</a:t>
            </a:r>
          </a:p>
          <a:p>
            <a:endParaRPr lang="fr-FR" sz="1200" b="1" kern="1200" dirty="0">
              <a:solidFill>
                <a:schemeClr val="tx1"/>
              </a:solidFill>
              <a:latin typeface="+mn-lt"/>
              <a:ea typeface="+mn-ea"/>
              <a:cs typeface="+mn-cs"/>
            </a:endParaRPr>
          </a:p>
          <a:p>
            <a:endParaRPr lang="fr-FR" sz="1200" b="1" kern="1200" dirty="0">
              <a:solidFill>
                <a:schemeClr val="tx1"/>
              </a:solidFill>
              <a:latin typeface="+mn-lt"/>
              <a:ea typeface="+mn-ea"/>
              <a:cs typeface="+mn-cs"/>
            </a:endParaRPr>
          </a:p>
          <a:p>
            <a:r>
              <a:rPr lang="fr-FR" sz="1200" b="1" kern="1200" dirty="0">
                <a:solidFill>
                  <a:schemeClr val="tx1"/>
                </a:solidFill>
                <a:latin typeface="+mn-lt"/>
                <a:ea typeface="+mn-ea"/>
                <a:cs typeface="+mn-cs"/>
              </a:rPr>
              <a:t>Les origines </a:t>
            </a:r>
            <a:r>
              <a:rPr lang="mr-IN" sz="1200" b="1" kern="1200" dirty="0">
                <a:solidFill>
                  <a:schemeClr val="tx1"/>
                </a:solidFill>
                <a:latin typeface="+mn-lt"/>
                <a:ea typeface="+mn-ea"/>
                <a:cs typeface="+mn-cs"/>
              </a:rPr>
              <a:t>–</a:t>
            </a:r>
            <a:r>
              <a:rPr lang="fr-FR" sz="1200" b="1" kern="1200" dirty="0">
                <a:solidFill>
                  <a:schemeClr val="tx1"/>
                </a:solidFill>
                <a:latin typeface="+mn-lt"/>
                <a:ea typeface="+mn-ea"/>
                <a:cs typeface="+mn-cs"/>
              </a:rPr>
              <a:t> PROPOSITION à compléter selon vos</a:t>
            </a:r>
            <a:r>
              <a:rPr lang="fr-FR" sz="1200" b="1" kern="1200" baseline="0" dirty="0">
                <a:solidFill>
                  <a:schemeClr val="tx1"/>
                </a:solidFill>
                <a:latin typeface="+mn-lt"/>
                <a:ea typeface="+mn-ea"/>
                <a:cs typeface="+mn-cs"/>
              </a:rPr>
              <a:t> connaissances</a:t>
            </a:r>
            <a:endParaRPr lang="fr-FR" sz="1200" b="0" kern="1200" dirty="0">
              <a:solidFill>
                <a:schemeClr val="tx1"/>
              </a:solidFill>
              <a:latin typeface="+mn-lt"/>
              <a:ea typeface="+mn-ea"/>
              <a:cs typeface="+mn-cs"/>
            </a:endParaRPr>
          </a:p>
          <a:p>
            <a:r>
              <a:rPr lang="fr-FR" sz="1200" b="0" kern="1200" dirty="0">
                <a:solidFill>
                  <a:schemeClr val="tx1"/>
                </a:solidFill>
                <a:latin typeface="+mn-lt"/>
                <a:ea typeface="+mn-ea"/>
                <a:cs typeface="+mn-cs"/>
              </a:rPr>
              <a:t>Elle a été développée dans les années 60 à partir des travaux d’Alfonso Caycedo, un médecin neuropsychiatre d’origine espagnole, né à Bogota (Colombie), qui s’intéresse à l’état de «conscience modifiée» et à l’étude de la phénoménologie.</a:t>
            </a:r>
          </a:p>
          <a:p>
            <a:r>
              <a:rPr lang="fr-FR" sz="1200" b="0" kern="1200" dirty="0">
                <a:solidFill>
                  <a:schemeClr val="tx1"/>
                </a:solidFill>
                <a:latin typeface="+mn-lt"/>
                <a:ea typeface="+mn-ea"/>
                <a:cs typeface="+mn-cs"/>
              </a:rPr>
              <a:t>À ses débuts, la sophrologie a des objectifs purement médicaux. Parallèlement, le docteur Caycedo s’intéresse aux techniques orientales comme le yoga et le zen au travers de multiples voyages en Orient. Par le biais de ses nombreuses expériences, il ouvre les portes d’une nouvelle prise de conscience.</a:t>
            </a:r>
          </a:p>
          <a:p>
            <a:r>
              <a:rPr lang="fr-FR" sz="1200" b="0" kern="1200" dirty="0">
                <a:solidFill>
                  <a:schemeClr val="tx1"/>
                </a:solidFill>
                <a:latin typeface="+mn-lt"/>
                <a:ea typeface="+mn-ea"/>
                <a:cs typeface="+mn-cs"/>
              </a:rPr>
              <a:t>« Le corps est limité et la conscience est illimitée » (Alfonso Caycedo).</a:t>
            </a:r>
            <a:r>
              <a:rPr lang="fr-FR" sz="1200" b="0" kern="1200" baseline="0" dirty="0">
                <a:solidFill>
                  <a:schemeClr val="tx1"/>
                </a:solidFill>
                <a:latin typeface="+mn-lt"/>
                <a:ea typeface="+mn-ea"/>
                <a:cs typeface="+mn-cs"/>
              </a:rPr>
              <a:t> </a:t>
            </a:r>
            <a:endParaRPr lang="fr-FR" sz="1200" b="0" kern="1200" dirty="0">
              <a:solidFill>
                <a:schemeClr val="tx1"/>
              </a:solidFill>
              <a:latin typeface="+mn-lt"/>
              <a:ea typeface="+mn-ea"/>
              <a:cs typeface="+mn-cs"/>
            </a:endParaRPr>
          </a:p>
          <a:p>
            <a:r>
              <a:rPr lang="fr-FR" sz="1200" b="0" kern="1200" dirty="0">
                <a:solidFill>
                  <a:schemeClr val="tx1"/>
                </a:solidFill>
                <a:latin typeface="+mn-lt"/>
                <a:ea typeface="+mn-ea"/>
                <a:cs typeface="+mn-cs"/>
              </a:rPr>
              <a:t>La sophrologie est non seulement une science, une philosophie mais également un art de vivre.</a:t>
            </a:r>
            <a:endParaRPr lang="fr-FR" dirty="0">
              <a:latin typeface="Century Gothic"/>
              <a:cs typeface="Century Gothic"/>
            </a:endParaRPr>
          </a:p>
        </p:txBody>
      </p:sp>
      <p:sp>
        <p:nvSpPr>
          <p:cNvPr id="4" name="Espace réservé du numéro de diapositive 3"/>
          <p:cNvSpPr>
            <a:spLocks noGrp="1"/>
          </p:cNvSpPr>
          <p:nvPr>
            <p:ph type="sldNum" sz="quarter" idx="10"/>
          </p:nvPr>
        </p:nvSpPr>
        <p:spPr/>
        <p:txBody>
          <a:bodyPr/>
          <a:lstStyle/>
          <a:p>
            <a:fld id="{94A50D98-35FB-874C-89EB-129759089A41}" type="slidenum">
              <a:rPr lang="fr-FR" smtClean="0"/>
              <a:t>9</a:t>
            </a:fld>
            <a:endParaRPr lang="fr-FR" dirty="0"/>
          </a:p>
        </p:txBody>
      </p:sp>
    </p:spTree>
    <p:extLst>
      <p:ext uri="{BB962C8B-B14F-4D97-AF65-F5344CB8AC3E}">
        <p14:creationId xmlns:p14="http://schemas.microsoft.com/office/powerpoint/2010/main" val="3643134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440FCA96-4220-C84A-BC09-5E9FA7885AC9}"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76007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77BD1CD-C522-8747-8A53-9A5439DFE239}" type="datetime1">
              <a:rPr lang="fr-FR" smtClean="0"/>
              <a:t>16/10/2019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787360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fr-FR"/>
              <a:t>Cliquez et modifiez le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8647BDB-FC81-9549-B2AA-C2553FC83F5F}" type="datetime1">
              <a:rPr lang="fr-FR" smtClean="0"/>
              <a:t>16/10/2019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65354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a:prstGeom prst="rect">
            <a:avLst/>
          </a:prstGeom>
        </p:spPr>
        <p:txBody>
          <a:bodyPr tIns="0" bIns="0" anchor="b">
            <a:noAutofit/>
          </a:bodyPr>
          <a:lstStyle>
            <a:lvl1pPr>
              <a:defRPr sz="3600" b="0">
                <a:solidFill>
                  <a:srgbClr val="FFFFFF"/>
                </a:solidFill>
              </a:defRPr>
            </a:lvl1pPr>
          </a:lstStyle>
          <a:p>
            <a:r>
              <a:rPr lang="fr-FR"/>
              <a:t>Cliquez et modifiez le titre</a:t>
            </a:r>
            <a:endParaRPr lang="en-US" dirty="0"/>
          </a:p>
        </p:txBody>
      </p:sp>
      <p:sp>
        <p:nvSpPr>
          <p:cNvPr id="3" name="Picture Placeholder 2"/>
          <p:cNvSpPr>
            <a:spLocks noGrp="1" noChangeAspect="1"/>
          </p:cNvSpPr>
          <p:nvPr>
            <p:ph type="pic" idx="1"/>
          </p:nvPr>
        </p:nvSpPr>
        <p:spPr>
          <a:xfrm>
            <a:off x="15" y="0"/>
            <a:ext cx="12191985" cy="4915076"/>
          </a:xfrm>
          <a:solidFill>
            <a:srgbClr val="F3F4F4"/>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F9A8278A-C708-AE44-9DF3-6E027F7220C0}"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855889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55AC89D-1830-5D4E-8CAE-28B804B26DE5}"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86417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a:prstGeom prst="rect">
            <a:avLst/>
          </a:prstGeo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30B5A05-AB87-B54C-A579-E7DAE66ED05B}"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5157960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A4793BC2-0515-F549-8D99-C44BDF791D2C}"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230689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325563"/>
          </a:xfrm>
          <a:prstGeom prst="rect">
            <a:avLst/>
          </a:prstGeom>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CAF4F24-EBB8-CE44-BE04-18314EBCE34F}"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669361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a:t>Cliquez et modifiez le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231005DA-534A-9043-8F0A-ECDD29BAA226}"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362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a:t>Cliquez et modifiez le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96D60F53-C3C5-2244-B549-03B8D4CF30F2}"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322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A3EF30B7-3B97-BB4F-8631-0B1996F3E6EE}"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091955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dirty="0"/>
              <a:t>Test 1</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EB1FD4D-BD1B-324E-A82D-9865CCB175DF}" type="datetime1">
              <a:rPr lang="fr-FR" smtClean="0"/>
              <a:t>16/10/2019</a:t>
            </a:fld>
            <a:endParaRPr lang="en-US" dirty="0"/>
          </a:p>
        </p:txBody>
      </p:sp>
      <p:sp>
        <p:nvSpPr>
          <p:cNvPr id="5" name="Footer Placeholder 4"/>
          <p:cNvSpPr>
            <a:spLocks noGrp="1"/>
          </p:cNvSpPr>
          <p:nvPr>
            <p:ph type="ftr" sz="quarter" idx="11"/>
          </p:nvPr>
        </p:nvSpPr>
        <p:spPr>
          <a:xfrm>
            <a:off x="3686185" y="6459785"/>
            <a:ext cx="4822804" cy="365125"/>
          </a:xfrm>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500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E421A5-B7C1-7E43-A3FF-B758A57AAFAA}"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793511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fr-FR"/>
              <a:t>Cliquez et modifiez le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C7C853DC-39BD-054F-A036-7B2E0ECB474F}"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5313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9832BA1-EACD-774D-9767-F1C9C26EDCB1}"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318709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5250FDA-3756-8045-86EA-A751BA01C431}" type="datetime1">
              <a:rPr lang="fr-FR" smtClean="0"/>
              <a:t>16/10/2019</a:t>
            </a:fld>
            <a:endParaRPr lang="en-US" dirty="0"/>
          </a:p>
        </p:txBody>
      </p:sp>
      <p:sp>
        <p:nvSpPr>
          <p:cNvPr id="8" name="Footer Placeholder 7"/>
          <p:cNvSpPr>
            <a:spLocks noGrp="1"/>
          </p:cNvSpPr>
          <p:nvPr>
            <p:ph type="ftr" sz="quarter" idx="11"/>
          </p:nvPr>
        </p:nvSpPr>
        <p:spPr/>
        <p:txBody>
          <a:body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5448525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EAF21139-6E67-8C43-8600-FCC1946C93D4}" type="datetime1">
              <a:rPr lang="fr-FR" smtClean="0"/>
              <a:t>16/10/2019</a:t>
            </a:fld>
            <a:endParaRPr lang="en-US" dirty="0"/>
          </a:p>
        </p:txBody>
      </p:sp>
      <p:sp>
        <p:nvSpPr>
          <p:cNvPr id="4" name="Footer Placeholder 3"/>
          <p:cNvSpPr>
            <a:spLocks noGrp="1"/>
          </p:cNvSpPr>
          <p:nvPr>
            <p:ph type="ftr" sz="quarter" idx="11"/>
          </p:nvPr>
        </p:nvSpPr>
        <p:spPr/>
        <p:txBody>
          <a:bodyPr/>
          <a:lstStyle/>
          <a:p>
            <a:r>
              <a:rPr lang="en-US" dirty="0"/>
              <a:t>www.sophro-trainer.com - © Tous droits réservés </a:t>
            </a:r>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6462111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A8A0494-FCC5-A347-AA9C-76D2405FDA7F}" type="datetime1">
              <a:rPr lang="fr-FR" smtClean="0"/>
              <a:t>16/10/2019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4453041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fr-FR"/>
              <a:t>Cliquez et modifiez le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4C08CDD-1DEF-F44D-BECC-2BA2DC37AEFD}" type="datetime1">
              <a:rPr lang="fr-FR" smtClean="0"/>
              <a:t>16/10/2019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762008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a:prstGeom prst="rect">
            <a:avLst/>
          </a:prstGeom>
        </p:spPr>
        <p:txBody>
          <a:bodyPr tIns="0" bIns="0" anchor="b">
            <a:noAutofit/>
          </a:bodyPr>
          <a:lstStyle>
            <a:lvl1pPr>
              <a:defRPr sz="3600" b="0">
                <a:solidFill>
                  <a:srgbClr val="FFFFFF"/>
                </a:solidFill>
              </a:defRPr>
            </a:lvl1pPr>
          </a:lstStyle>
          <a:p>
            <a:r>
              <a:rPr lang="fr-FR"/>
              <a:t>Cliquez et modifiez le titre</a:t>
            </a:r>
            <a:endParaRPr lang="en-US" dirty="0"/>
          </a:p>
        </p:txBody>
      </p:sp>
      <p:sp>
        <p:nvSpPr>
          <p:cNvPr id="3" name="Picture Placeholder 2"/>
          <p:cNvSpPr>
            <a:spLocks noGrp="1" noChangeAspect="1"/>
          </p:cNvSpPr>
          <p:nvPr>
            <p:ph type="pic" idx="1"/>
          </p:nvPr>
        </p:nvSpPr>
        <p:spPr>
          <a:xfrm>
            <a:off x="15" y="0"/>
            <a:ext cx="12191985" cy="4915076"/>
          </a:xfrm>
          <a:solidFill>
            <a:srgbClr val="F3F4F4"/>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108E98D-12AF-8C4C-A437-D5CFA5925697}"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42133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959DE9EE-3C86-2345-B4EF-ADEA7D6C803E}"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09340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a:prstGeom prst="rect">
            <a:avLst/>
          </a:prstGeo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092953F-F6E2-2F48-B647-715291642ECE}"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7551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dirty="0"/>
              <a:t>Test 2</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02FEBD92-EC08-A142-851D-7B72327AFB64}"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36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A58CDF62-02D4-F243-BC4A-9B0D4EAC8EF3}"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5862266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78AF596-775F-4C4B-88BD-09C64D22BC79}"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559643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2106A20-EA13-FB4B-8BA6-A03101EB5E5F}"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21426447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5245127-1F8E-C747-B603-DC0019152C9D}"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277557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C8EFBDA-C677-3A4D-AC68-C0EC093C0E13}" type="datetime1">
              <a:rPr lang="fr-FR" smtClean="0"/>
              <a:t>16/10/2019</a:t>
            </a:fld>
            <a:endParaRPr lang="fr-FR" dirty="0"/>
          </a:p>
        </p:txBody>
      </p:sp>
      <p:sp>
        <p:nvSpPr>
          <p:cNvPr id="8" name="Espace réservé du pied de page 7"/>
          <p:cNvSpPr>
            <a:spLocks noGrp="1"/>
          </p:cNvSpPr>
          <p:nvPr>
            <p:ph type="ftr" sz="quarter" idx="11"/>
          </p:nvPr>
        </p:nvSpPr>
        <p:spPr/>
        <p:txBody>
          <a:bodyPr/>
          <a:lstStyle/>
          <a:p>
            <a:r>
              <a:rPr lang="fr-FR" dirty="0"/>
              <a:t>www.sophro-trainer.com - © Tous droits réservés </a:t>
            </a:r>
          </a:p>
        </p:txBody>
      </p:sp>
      <p:sp>
        <p:nvSpPr>
          <p:cNvPr id="9" name="Espace réservé du numéro de diapositive 8"/>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578185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11318E8B-40A4-D241-8409-0DA1B9E97142}" type="datetime1">
              <a:rPr lang="fr-FR" smtClean="0"/>
              <a:t>16/10/2019</a:t>
            </a:fld>
            <a:endParaRPr lang="fr-FR" dirty="0"/>
          </a:p>
        </p:txBody>
      </p:sp>
      <p:sp>
        <p:nvSpPr>
          <p:cNvPr id="4" name="Espace réservé du pied de page 3"/>
          <p:cNvSpPr>
            <a:spLocks noGrp="1"/>
          </p:cNvSpPr>
          <p:nvPr>
            <p:ph type="ftr" sz="quarter" idx="11"/>
          </p:nvPr>
        </p:nvSpPr>
        <p:spPr/>
        <p:txBody>
          <a:bodyPr/>
          <a:lstStyle/>
          <a:p>
            <a:r>
              <a:rPr lang="fr-FR" dirty="0"/>
              <a:t>www.sophro-trainer.com - © Tous droits réservés </a:t>
            </a:r>
          </a:p>
        </p:txBody>
      </p:sp>
      <p:sp>
        <p:nvSpPr>
          <p:cNvPr id="5" name="Espace réservé du numéro de diapositive 4"/>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208330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B148692C-C628-634C-B066-92EDB01C4FA3}" type="datetime1">
              <a:rPr lang="fr-FR" smtClean="0"/>
              <a:t>16/10/2019</a:t>
            </a:fld>
            <a:endParaRPr lang="fr-FR" dirty="0"/>
          </a:p>
        </p:txBody>
      </p:sp>
      <p:sp>
        <p:nvSpPr>
          <p:cNvPr id="3" name="Espace réservé du pied de page 2"/>
          <p:cNvSpPr>
            <a:spLocks noGrp="1"/>
          </p:cNvSpPr>
          <p:nvPr>
            <p:ph type="ftr" sz="quarter" idx="11"/>
          </p:nvPr>
        </p:nvSpPr>
        <p:spPr/>
        <p:txBody>
          <a:bodyPr/>
          <a:lstStyle/>
          <a:p>
            <a:r>
              <a:rPr lang="fr-FR" dirty="0"/>
              <a:t>www.sophro-trainer.com - © Tous droits réservés </a:t>
            </a:r>
          </a:p>
        </p:txBody>
      </p:sp>
      <p:sp>
        <p:nvSpPr>
          <p:cNvPr id="4" name="Espace réservé du numéro de diapositive 3"/>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10109066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ABBB5E0-9629-AB4D-8417-6E0556B3C369}"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15654561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169A43B-9E77-E540-A971-9D25C3F97527}"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17993536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5A0C199-E72E-BE4E-9B06-CF549C06F991}"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87212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BDB3D6A0-1D97-984B-866D-DC414C809F40}"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
        <p:nvSpPr>
          <p:cNvPr id="2" name="ZoneTexte 1"/>
          <p:cNvSpPr txBox="1"/>
          <p:nvPr userDrawn="1"/>
        </p:nvSpPr>
        <p:spPr>
          <a:xfrm>
            <a:off x="2484408" y="2932980"/>
            <a:ext cx="3122762" cy="369332"/>
          </a:xfrm>
          <a:prstGeom prst="rect">
            <a:avLst/>
          </a:prstGeom>
          <a:noFill/>
        </p:spPr>
        <p:txBody>
          <a:bodyPr wrap="square" rtlCol="0">
            <a:spAutoFit/>
          </a:bodyPr>
          <a:lstStyle/>
          <a:p>
            <a:r>
              <a:rPr lang="fr-FR" dirty="0"/>
              <a:t>Test 3</a:t>
            </a:r>
          </a:p>
        </p:txBody>
      </p:sp>
    </p:spTree>
    <p:extLst>
      <p:ext uri="{BB962C8B-B14F-4D97-AF65-F5344CB8AC3E}">
        <p14:creationId xmlns:p14="http://schemas.microsoft.com/office/powerpoint/2010/main" val="1318232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A34B06D-F9FB-9947-8B97-BB1F3EFAE2AF}"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52AF9016-7EC0-F243-B1CF-1BBAFDCD13A3}" type="slidenum">
              <a:rPr lang="fr-FR" smtClean="0"/>
              <a:t>‹N°›</a:t>
            </a:fld>
            <a:endParaRPr lang="fr-FR" dirty="0"/>
          </a:p>
        </p:txBody>
      </p:sp>
    </p:spTree>
    <p:extLst>
      <p:ext uri="{BB962C8B-B14F-4D97-AF65-F5344CB8AC3E}">
        <p14:creationId xmlns:p14="http://schemas.microsoft.com/office/powerpoint/2010/main" val="12948172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a:t>Cliquez et modifiez le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79C6FB27-37FD-9742-9676-AFA6ECE74B90}"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66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1_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a:prstGeom prst="rect">
            <a:avLst/>
          </a:prstGeom>
        </p:spPr>
        <p:txBody>
          <a:bodyPr anchor="b">
            <a:normAutofit/>
          </a:bodyPr>
          <a:lstStyle>
            <a:lvl1pPr algn="l">
              <a:lnSpc>
                <a:spcPct val="85000"/>
              </a:lnSpc>
              <a:defRPr sz="8000" spc="-50" baseline="0">
                <a:solidFill>
                  <a:schemeClr val="tx1">
                    <a:lumMod val="85000"/>
                    <a:lumOff val="15000"/>
                  </a:schemeClr>
                </a:solidFill>
              </a:defRPr>
            </a:lvl1pPr>
          </a:lstStyle>
          <a:p>
            <a:r>
              <a:rPr lang="fr-FR"/>
              <a:t>Cliquez et modifiez le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Cliquez pour modifier le style des sous-titres du masque</a:t>
            </a:r>
            <a:endParaRPr lang="en-US" dirty="0"/>
          </a:p>
        </p:txBody>
      </p:sp>
      <p:sp>
        <p:nvSpPr>
          <p:cNvPr id="4" name="Date Placeholder 3"/>
          <p:cNvSpPr>
            <a:spLocks noGrp="1"/>
          </p:cNvSpPr>
          <p:nvPr>
            <p:ph type="dt" sz="half" idx="10"/>
          </p:nvPr>
        </p:nvSpPr>
        <p:spPr/>
        <p:txBody>
          <a:bodyPr/>
          <a:lstStyle/>
          <a:p>
            <a:fld id="{74E74473-EB34-6F43-8600-58164BA99A73}"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5836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fld id="{0CDFAFE4-92F0-754D-B606-066F4B9DA5D7}" type="datetime1">
              <a:rPr lang="fr-FR" smtClean="0"/>
              <a:t>16/10/2019</a:t>
            </a:fld>
            <a:endParaRPr lang="en-US" dirty="0"/>
          </a:p>
        </p:txBody>
      </p:sp>
      <p:sp>
        <p:nvSpPr>
          <p:cNvPr id="4" name="Espace réservé du pied de page 3"/>
          <p:cNvSpPr>
            <a:spLocks noGrp="1"/>
          </p:cNvSpPr>
          <p:nvPr>
            <p:ph type="ftr" sz="quarter" idx="11"/>
          </p:nvPr>
        </p:nvSpPr>
        <p:spPr/>
        <p:txBody>
          <a:bodyPr/>
          <a:lstStyle/>
          <a:p>
            <a:r>
              <a:rPr lang="en-US" dirty="0"/>
              <a:t>www.sophro-trainer.com - © Tous droits réservés </a:t>
            </a:r>
          </a:p>
        </p:txBody>
      </p:sp>
      <p:sp>
        <p:nvSpPr>
          <p:cNvPr id="5" name="Espace réservé du numéro de diapositive 4"/>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19643440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E7A8276-D640-E24A-9EC8-BD251A667671}"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16733147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fr-FR"/>
              <a:t>Cliquez et modifiez le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325DEB8-B52A-644E-B749-BCD09FBA9DB4}"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3511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993640B-FF2D-FD49-8C06-09828B475A43}"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213807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36D94F9-9FAD-A546-9D46-48EE900804B8}" type="datetime1">
              <a:rPr lang="fr-FR" smtClean="0"/>
              <a:t>16/10/2019</a:t>
            </a:fld>
            <a:endParaRPr lang="en-US" dirty="0"/>
          </a:p>
        </p:txBody>
      </p:sp>
      <p:sp>
        <p:nvSpPr>
          <p:cNvPr id="8" name="Footer Placeholder 7"/>
          <p:cNvSpPr>
            <a:spLocks noGrp="1"/>
          </p:cNvSpPr>
          <p:nvPr>
            <p:ph type="ftr" sz="quarter" idx="11"/>
          </p:nvPr>
        </p:nvSpPr>
        <p:spPr/>
        <p:txBody>
          <a:body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0951643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B834050C-0955-5A48-9862-BA853BD5AAE6}" type="datetime1">
              <a:rPr lang="fr-FR" smtClean="0"/>
              <a:t>16/10/2019</a:t>
            </a:fld>
            <a:endParaRPr lang="en-US" dirty="0"/>
          </a:p>
        </p:txBody>
      </p:sp>
      <p:sp>
        <p:nvSpPr>
          <p:cNvPr id="4" name="Footer Placeholder 3"/>
          <p:cNvSpPr>
            <a:spLocks noGrp="1"/>
          </p:cNvSpPr>
          <p:nvPr>
            <p:ph type="ftr" sz="quarter" idx="11"/>
          </p:nvPr>
        </p:nvSpPr>
        <p:spPr/>
        <p:txBody>
          <a:bodyPr/>
          <a:lstStyle/>
          <a:p>
            <a:r>
              <a:rPr lang="en-US" dirty="0"/>
              <a:t>www.sophro-trainer.com - © Tous droits réservés </a:t>
            </a:r>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2189680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B9C8806-2EE4-1E4E-BADE-7FDECDF2A29F}" type="datetime1">
              <a:rPr lang="fr-FR" smtClean="0"/>
              <a:t>16/10/2019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412016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7EA6D7F9-2535-6B4C-929D-56065A1C82E7}"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6113E31D-E2AB-40D1-8B51-AFA5AFEF393A}" type="slidenum">
              <a:rPr lang="en-US" smtClean="0"/>
              <a:t>‹N°›</a:t>
            </a:fld>
            <a:endParaRPr lang="en-US" dirty="0"/>
          </a:p>
        </p:txBody>
      </p:sp>
    </p:spTree>
    <p:extLst>
      <p:ext uri="{BB962C8B-B14F-4D97-AF65-F5344CB8AC3E}">
        <p14:creationId xmlns:p14="http://schemas.microsoft.com/office/powerpoint/2010/main" val="974799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a:prstGeom prst="rect">
            <a:avLst/>
          </a:prstGeom>
        </p:spPr>
        <p:txBody>
          <a:bodyPr anchor="b">
            <a:normAutofit/>
          </a:bodyPr>
          <a:lstStyle>
            <a:lvl1pPr>
              <a:defRPr sz="3600" b="0">
                <a:solidFill>
                  <a:srgbClr val="FFFFFF"/>
                </a:solidFill>
              </a:defRPr>
            </a:lvl1pPr>
          </a:lstStyle>
          <a:p>
            <a:r>
              <a:rPr lang="fr-FR"/>
              <a:t>Cliquez et modifiez le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74F40F3-E781-9747-8B86-F95E98335FD1}" type="datetime1">
              <a:rPr lang="fr-FR" smtClean="0"/>
              <a:t>16/10/2019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a:t>
            </a:fld>
            <a:endParaRPr lang="en-US" dirty="0"/>
          </a:p>
        </p:txBody>
      </p:sp>
    </p:spTree>
    <p:extLst>
      <p:ext uri="{BB962C8B-B14F-4D97-AF65-F5344CB8AC3E}">
        <p14:creationId xmlns:p14="http://schemas.microsoft.com/office/powerpoint/2010/main" val="3460107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a:prstGeom prst="rect">
            <a:avLst/>
          </a:prstGeom>
        </p:spPr>
        <p:txBody>
          <a:bodyPr tIns="0" bIns="0" anchor="b">
            <a:noAutofit/>
          </a:bodyPr>
          <a:lstStyle>
            <a:lvl1pPr>
              <a:defRPr sz="3600" b="0">
                <a:solidFill>
                  <a:srgbClr val="FFFFFF"/>
                </a:solidFill>
              </a:defRPr>
            </a:lvl1pPr>
          </a:lstStyle>
          <a:p>
            <a:r>
              <a:rPr lang="fr-FR"/>
              <a:t>Cliquez et modifiez le titre</a:t>
            </a:r>
            <a:endParaRPr lang="en-US" dirty="0"/>
          </a:p>
        </p:txBody>
      </p:sp>
      <p:sp>
        <p:nvSpPr>
          <p:cNvPr id="3" name="Picture Placeholder 2"/>
          <p:cNvSpPr>
            <a:spLocks noGrp="1" noChangeAspect="1"/>
          </p:cNvSpPr>
          <p:nvPr>
            <p:ph type="pic" idx="1"/>
          </p:nvPr>
        </p:nvSpPr>
        <p:spPr>
          <a:xfrm>
            <a:off x="15" y="0"/>
            <a:ext cx="12191985" cy="4915076"/>
          </a:xfrm>
          <a:solidFill>
            <a:srgbClr val="F3F4F4"/>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8C74CDCE-1AB2-9248-B5EA-D1A21D1CBEE3}"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772564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32EB05-CBC6-724B-A39D-4261F14C0B17}"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385651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a:prstGeom prst="rect">
            <a:avLst/>
          </a:prstGeo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678DCD64-D3E9-F14C-A8C4-329F492F078D}"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4803105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3A79F42-851D-804D-9856-2E9FA050A3DE}"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76996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269E663-A809-1F46-A527-3E66C6EDC447}"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1300734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FD109285-F70A-5846-9A81-2622660F410F}"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592990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04E8EF0C-68EF-3A42-8EDC-1019EADFD701}"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206586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F8409206-F7FB-5E4C-9AE8-21DA1AE768B2}" type="datetime1">
              <a:rPr lang="fr-FR" smtClean="0"/>
              <a:t>16/10/2019</a:t>
            </a:fld>
            <a:endParaRPr lang="fr-FR" dirty="0"/>
          </a:p>
        </p:txBody>
      </p:sp>
      <p:sp>
        <p:nvSpPr>
          <p:cNvPr id="8" name="Espace réservé du pied de page 7"/>
          <p:cNvSpPr>
            <a:spLocks noGrp="1"/>
          </p:cNvSpPr>
          <p:nvPr>
            <p:ph type="ftr" sz="quarter" idx="11"/>
          </p:nvPr>
        </p:nvSpPr>
        <p:spPr/>
        <p:txBody>
          <a:bodyPr/>
          <a:lstStyle/>
          <a:p>
            <a:r>
              <a:rPr lang="fr-FR" dirty="0"/>
              <a:t>www.sophro-trainer.com - © Tous droits réservés </a:t>
            </a:r>
          </a:p>
        </p:txBody>
      </p:sp>
      <p:sp>
        <p:nvSpPr>
          <p:cNvPr id="9" name="Espace réservé du numéro de diapositive 8"/>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176885805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FA5BEE7C-50CF-9C4B-BF01-B32B449F3DEB}" type="datetime1">
              <a:rPr lang="fr-FR" smtClean="0"/>
              <a:t>16/10/2019</a:t>
            </a:fld>
            <a:endParaRPr lang="fr-FR" dirty="0"/>
          </a:p>
        </p:txBody>
      </p:sp>
      <p:sp>
        <p:nvSpPr>
          <p:cNvPr id="4" name="Espace réservé du pied de page 3"/>
          <p:cNvSpPr>
            <a:spLocks noGrp="1"/>
          </p:cNvSpPr>
          <p:nvPr>
            <p:ph type="ftr" sz="quarter" idx="11"/>
          </p:nvPr>
        </p:nvSpPr>
        <p:spPr/>
        <p:txBody>
          <a:bodyPr/>
          <a:lstStyle/>
          <a:p>
            <a:r>
              <a:rPr lang="fr-FR" dirty="0"/>
              <a:t>www.sophro-trainer.com - © Tous droits réservés </a:t>
            </a:r>
          </a:p>
        </p:txBody>
      </p:sp>
      <p:sp>
        <p:nvSpPr>
          <p:cNvPr id="5" name="Espace réservé du numéro de diapositive 4"/>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158112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a:prstGeom prst="rect">
            <a:avLst/>
          </a:prstGeom>
        </p:spPr>
        <p:txBody>
          <a:bodyPr anchor="b" anchorCtr="0">
            <a:normAutofit/>
          </a:bodyPr>
          <a:lstStyle>
            <a:lvl1pPr>
              <a:lnSpc>
                <a:spcPct val="85000"/>
              </a:lnSpc>
              <a:defRPr sz="8000" b="0">
                <a:solidFill>
                  <a:schemeClr val="tx1">
                    <a:lumMod val="85000"/>
                    <a:lumOff val="15000"/>
                  </a:schemeClr>
                </a:solidFill>
              </a:defRPr>
            </a:lvl1pPr>
          </a:lstStyle>
          <a:p>
            <a:r>
              <a:rPr lang="fr-FR"/>
              <a:t>Cliquez et modifiez le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90E94D9-184C-5B48-94EC-DB7A5BC09719}" type="datetime1">
              <a:rPr lang="fr-FR" smtClean="0"/>
              <a:t>16/10/2019</a:t>
            </a:fld>
            <a:endParaRPr lang="en-US" dirty="0"/>
          </a:p>
        </p:txBody>
      </p:sp>
      <p:sp>
        <p:nvSpPr>
          <p:cNvPr id="5" name="Footer Placeholder 4"/>
          <p:cNvSpPr>
            <a:spLocks noGrp="1"/>
          </p:cNvSpPr>
          <p:nvPr>
            <p:ph type="ftr" sz="quarter" idx="11"/>
          </p:nvPr>
        </p:nvSpPr>
        <p:spPr/>
        <p:txBody>
          <a:bodyPr/>
          <a:lstStyle/>
          <a:p>
            <a:r>
              <a:rPr lang="en-US" dirty="0"/>
              <a:t>www.sophro-trainer.com - © Tous droits réservés </a:t>
            </a:r>
          </a:p>
        </p:txBody>
      </p:sp>
      <p:sp>
        <p:nvSpPr>
          <p:cNvPr id="6" name="Slide Number Placeholder 5"/>
          <p:cNvSpPr>
            <a:spLocks noGrp="1"/>
          </p:cNvSpPr>
          <p:nvPr>
            <p:ph type="sldNum" sz="quarter" idx="12"/>
          </p:nvPr>
        </p:nvSpPr>
        <p:spPr/>
        <p:txBody>
          <a:bodyPr/>
          <a:lstStyle/>
          <a:p>
            <a:fld id="{4FAB73BC-B049-4115-A692-8D63A059BFB8}" type="slidenum">
              <a:rPr lang="en-US" smtClean="0"/>
              <a:t>‹N°›</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232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611C847-7265-734C-9C10-FB301665FD27}" type="datetime1">
              <a:rPr lang="fr-FR" smtClean="0"/>
              <a:t>16/10/2019</a:t>
            </a:fld>
            <a:endParaRPr lang="fr-FR" dirty="0"/>
          </a:p>
        </p:txBody>
      </p:sp>
      <p:sp>
        <p:nvSpPr>
          <p:cNvPr id="3" name="Espace réservé du pied de page 2"/>
          <p:cNvSpPr>
            <a:spLocks noGrp="1"/>
          </p:cNvSpPr>
          <p:nvPr>
            <p:ph type="ftr" sz="quarter" idx="11"/>
          </p:nvPr>
        </p:nvSpPr>
        <p:spPr/>
        <p:txBody>
          <a:bodyPr/>
          <a:lstStyle/>
          <a:p>
            <a:r>
              <a:rPr lang="fr-FR" dirty="0"/>
              <a:t>www.sophro-trainer.com - © Tous droits réservés </a:t>
            </a:r>
          </a:p>
        </p:txBody>
      </p:sp>
      <p:sp>
        <p:nvSpPr>
          <p:cNvPr id="4" name="Espace réservé du numéro de diapositive 3"/>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936805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4E3387B-B2C1-2649-A0FE-901A1C5DEE15}"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169120391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030860FF-3570-534B-A073-61B2002BE828}"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2118181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FFCD633-2E06-7047-A77A-E208C5F20A44}"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14447769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0036892-838E-624A-B451-F407BBD2A3BA}"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304F53C0-6597-F847-BB50-3D6B1CEFEFF2}" type="slidenum">
              <a:rPr lang="fr-FR" smtClean="0"/>
              <a:t>‹N°›</a:t>
            </a:fld>
            <a:endParaRPr lang="fr-FR" dirty="0"/>
          </a:p>
        </p:txBody>
      </p:sp>
    </p:spTree>
    <p:extLst>
      <p:ext uri="{BB962C8B-B14F-4D97-AF65-F5344CB8AC3E}">
        <p14:creationId xmlns:p14="http://schemas.microsoft.com/office/powerpoint/2010/main" val="7685684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EF9FF64F-CBA6-9B4D-AC75-59040C68128A}"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2504755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9B6CA6F-A04F-2B47-B8FF-6D147BE64BDE}"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467162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AF75458F-AC53-DA4C-88B5-EAECD767E8D6}"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1899782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E1E317F-F774-A14D-BC5B-ED82725F4C56}"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4488734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9D5B691-0B9C-9249-A85D-BE1D7BFEEE8D}" type="datetime1">
              <a:rPr lang="fr-FR" smtClean="0"/>
              <a:t>16/10/2019</a:t>
            </a:fld>
            <a:endParaRPr lang="fr-FR" dirty="0"/>
          </a:p>
        </p:txBody>
      </p:sp>
      <p:sp>
        <p:nvSpPr>
          <p:cNvPr id="8" name="Espace réservé du pied de page 7"/>
          <p:cNvSpPr>
            <a:spLocks noGrp="1"/>
          </p:cNvSpPr>
          <p:nvPr>
            <p:ph type="ftr" sz="quarter" idx="11"/>
          </p:nvPr>
        </p:nvSpPr>
        <p:spPr/>
        <p:txBody>
          <a:bodyPr/>
          <a:lstStyle/>
          <a:p>
            <a:r>
              <a:rPr lang="fr-FR" dirty="0"/>
              <a:t>www.sophro-trainer.com - © Tous droits réservés </a:t>
            </a:r>
          </a:p>
        </p:txBody>
      </p:sp>
      <p:sp>
        <p:nvSpPr>
          <p:cNvPr id="9" name="Espace réservé du numéro de diapositive 8"/>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06610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51F8B59-FBA3-BF48-8B19-2BE273BF97B0}" type="datetime1">
              <a:rPr lang="fr-FR" smtClean="0"/>
              <a:t>16/10/2019</a:t>
            </a:fld>
            <a:endParaRPr lang="en-US" dirty="0"/>
          </a:p>
        </p:txBody>
      </p:sp>
      <p:sp>
        <p:nvSpPr>
          <p:cNvPr id="6" name="Footer Placeholder 5"/>
          <p:cNvSpPr>
            <a:spLocks noGrp="1"/>
          </p:cNvSpPr>
          <p:nvPr>
            <p:ph type="ftr" sz="quarter" idx="11"/>
          </p:nvPr>
        </p:nvSpPr>
        <p:spPr/>
        <p:txBody>
          <a:bodyPr/>
          <a:lstStyle/>
          <a:p>
            <a:r>
              <a:rPr lang="en-US" dirty="0"/>
              <a:t>www.sophro-trainer.com - © Tous droits réservés </a:t>
            </a:r>
          </a:p>
        </p:txBody>
      </p:sp>
      <p:sp>
        <p:nvSpPr>
          <p:cNvPr id="7" name="Slide Number Placeholder 6"/>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48084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86E0BFA-DF0D-9847-A325-7DC33B662608}" type="datetime1">
              <a:rPr lang="fr-FR" smtClean="0"/>
              <a:t>16/10/2019</a:t>
            </a:fld>
            <a:endParaRPr lang="fr-FR" dirty="0"/>
          </a:p>
        </p:txBody>
      </p:sp>
      <p:sp>
        <p:nvSpPr>
          <p:cNvPr id="4" name="Espace réservé du pied de page 3"/>
          <p:cNvSpPr>
            <a:spLocks noGrp="1"/>
          </p:cNvSpPr>
          <p:nvPr>
            <p:ph type="ftr" sz="quarter" idx="11"/>
          </p:nvPr>
        </p:nvSpPr>
        <p:spPr/>
        <p:txBody>
          <a:bodyPr/>
          <a:lstStyle/>
          <a:p>
            <a:r>
              <a:rPr lang="fr-FR" dirty="0"/>
              <a:t>www.sophro-trainer.com - © Tous droits réservés </a:t>
            </a:r>
          </a:p>
        </p:txBody>
      </p:sp>
      <p:sp>
        <p:nvSpPr>
          <p:cNvPr id="5" name="Espace réservé du numéro de diapositive 4"/>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801042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2CDE817-EF1E-7647-84E7-698DDEE2AE3D}" type="datetime1">
              <a:rPr lang="fr-FR" smtClean="0"/>
              <a:t>16/10/2019</a:t>
            </a:fld>
            <a:endParaRPr lang="fr-FR" dirty="0"/>
          </a:p>
        </p:txBody>
      </p:sp>
      <p:sp>
        <p:nvSpPr>
          <p:cNvPr id="3" name="Espace réservé du pied de page 2"/>
          <p:cNvSpPr>
            <a:spLocks noGrp="1"/>
          </p:cNvSpPr>
          <p:nvPr>
            <p:ph type="ftr" sz="quarter" idx="11"/>
          </p:nvPr>
        </p:nvSpPr>
        <p:spPr/>
        <p:txBody>
          <a:bodyPr/>
          <a:lstStyle/>
          <a:p>
            <a:r>
              <a:rPr lang="fr-FR" dirty="0"/>
              <a:t>www.sophro-trainer.com - © Tous droits réservés </a:t>
            </a:r>
          </a:p>
        </p:txBody>
      </p:sp>
      <p:sp>
        <p:nvSpPr>
          <p:cNvPr id="4" name="Espace réservé du numéro de diapositive 3"/>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5545498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9A87581-D884-244A-AC9C-5F431DD80D5F}"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240922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32FB8734-3D1D-0443-A068-3CDA623DC773}"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18331240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6C31345-A3B5-D244-811A-81AAD37344F4}"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855863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3BC7F9C-88E0-574F-A028-FEE7F301F7F0}"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9DA82E31-9F2F-DB4C-817D-E2AB4B76C67F}" type="slidenum">
              <a:rPr lang="fr-FR" smtClean="0"/>
              <a:t>‹N°›</a:t>
            </a:fld>
            <a:endParaRPr lang="fr-FR" dirty="0"/>
          </a:p>
        </p:txBody>
      </p:sp>
    </p:spTree>
    <p:extLst>
      <p:ext uri="{BB962C8B-B14F-4D97-AF65-F5344CB8AC3E}">
        <p14:creationId xmlns:p14="http://schemas.microsoft.com/office/powerpoint/2010/main" val="17838800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0C59F4F5-E3DE-0542-8CB7-FF8459CC98E4}"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1844211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4115C340-C607-504C-A868-0ED4F3F21A13}"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7478024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CDE73365-DAD4-7648-AA65-E82CC5D8D916}"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124081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B65B9561-EA65-5947-BC24-0D4EEF940ADF}"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238514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A744580-CC7D-6A40-9B76-B5FFD4EE48B9}" type="datetime1">
              <a:rPr lang="fr-FR" smtClean="0"/>
              <a:t>16/10/2019</a:t>
            </a:fld>
            <a:endParaRPr lang="en-US" dirty="0"/>
          </a:p>
        </p:txBody>
      </p:sp>
      <p:sp>
        <p:nvSpPr>
          <p:cNvPr id="8" name="Footer Placeholder 7"/>
          <p:cNvSpPr>
            <a:spLocks noGrp="1"/>
          </p:cNvSpPr>
          <p:nvPr>
            <p:ph type="ftr" sz="quarter" idx="11"/>
          </p:nvPr>
        </p:nvSpPr>
        <p:spPr/>
        <p:txBody>
          <a:bodyPr/>
          <a:lstStyle/>
          <a:p>
            <a:r>
              <a:rPr lang="en-US" dirty="0"/>
              <a:t>www.sophro-trainer.com - © Tous droits réservés </a:t>
            </a:r>
          </a:p>
        </p:txBody>
      </p:sp>
      <p:sp>
        <p:nvSpPr>
          <p:cNvPr id="9" name="Slide Number Placeholder 8"/>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192494932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F9694D6-677A-B546-8784-7E0FEF9FE904}" type="datetime1">
              <a:rPr lang="fr-FR" smtClean="0"/>
              <a:t>16/10/2019</a:t>
            </a:fld>
            <a:endParaRPr lang="fr-FR" dirty="0"/>
          </a:p>
        </p:txBody>
      </p:sp>
      <p:sp>
        <p:nvSpPr>
          <p:cNvPr id="8" name="Espace réservé du pied de page 7"/>
          <p:cNvSpPr>
            <a:spLocks noGrp="1"/>
          </p:cNvSpPr>
          <p:nvPr>
            <p:ph type="ftr" sz="quarter" idx="11"/>
          </p:nvPr>
        </p:nvSpPr>
        <p:spPr/>
        <p:txBody>
          <a:bodyPr/>
          <a:lstStyle/>
          <a:p>
            <a:r>
              <a:rPr lang="fr-FR" dirty="0"/>
              <a:t>www.sophro-trainer.com - © Tous droits réservés </a:t>
            </a:r>
          </a:p>
        </p:txBody>
      </p:sp>
      <p:sp>
        <p:nvSpPr>
          <p:cNvPr id="9" name="Espace réservé du numéro de diapositive 8"/>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15072707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322DBABD-3F69-3149-A158-219AA492B246}" type="datetime1">
              <a:rPr lang="fr-FR" smtClean="0"/>
              <a:t>16/10/2019</a:t>
            </a:fld>
            <a:endParaRPr lang="fr-FR" dirty="0"/>
          </a:p>
        </p:txBody>
      </p:sp>
      <p:sp>
        <p:nvSpPr>
          <p:cNvPr id="4" name="Espace réservé du pied de page 3"/>
          <p:cNvSpPr>
            <a:spLocks noGrp="1"/>
          </p:cNvSpPr>
          <p:nvPr>
            <p:ph type="ftr" sz="quarter" idx="11"/>
          </p:nvPr>
        </p:nvSpPr>
        <p:spPr/>
        <p:txBody>
          <a:bodyPr/>
          <a:lstStyle/>
          <a:p>
            <a:r>
              <a:rPr lang="fr-FR" dirty="0"/>
              <a:t>www.sophro-trainer.com - © Tous droits réservés </a:t>
            </a:r>
          </a:p>
        </p:txBody>
      </p:sp>
      <p:sp>
        <p:nvSpPr>
          <p:cNvPr id="5" name="Espace réservé du numéro de diapositive 4"/>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98316836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CD4999D-22FE-7443-94E2-57DD2FB96DF6}" type="datetime1">
              <a:rPr lang="fr-FR" smtClean="0"/>
              <a:t>16/10/2019</a:t>
            </a:fld>
            <a:endParaRPr lang="fr-FR" dirty="0"/>
          </a:p>
        </p:txBody>
      </p:sp>
      <p:sp>
        <p:nvSpPr>
          <p:cNvPr id="3" name="Espace réservé du pied de page 2"/>
          <p:cNvSpPr>
            <a:spLocks noGrp="1"/>
          </p:cNvSpPr>
          <p:nvPr>
            <p:ph type="ftr" sz="quarter" idx="11"/>
          </p:nvPr>
        </p:nvSpPr>
        <p:spPr/>
        <p:txBody>
          <a:bodyPr/>
          <a:lstStyle/>
          <a:p>
            <a:r>
              <a:rPr lang="fr-FR" dirty="0"/>
              <a:t>www.sophro-trainer.com - © Tous droits réservés </a:t>
            </a:r>
          </a:p>
        </p:txBody>
      </p:sp>
      <p:sp>
        <p:nvSpPr>
          <p:cNvPr id="4" name="Espace réservé du numéro de diapositive 3"/>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1371446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641D036F-ECA0-8B4A-A367-BC2254904E4C}"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95937586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438058AD-8FB2-174C-8DB4-DBB07710886A}"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9229077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B8D2DB2-A31F-5943-BEAB-DD228E483A03}"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364240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4C1B91D-463B-1146-8A26-713A4D988B65}"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64347EE-9FB0-2248-8434-C76558FCE853}" type="slidenum">
              <a:rPr lang="fr-FR" smtClean="0"/>
              <a:t>‹N°›</a:t>
            </a:fld>
            <a:endParaRPr lang="fr-FR" dirty="0"/>
          </a:p>
        </p:txBody>
      </p:sp>
    </p:spTree>
    <p:extLst>
      <p:ext uri="{BB962C8B-B14F-4D97-AF65-F5344CB8AC3E}">
        <p14:creationId xmlns:p14="http://schemas.microsoft.com/office/powerpoint/2010/main" val="14657232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Cliquez et modifiez le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6E056356-D237-0D47-A5B4-DBD5CBFA45FB}"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9112989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8423EFC-D031-6044-AFEA-93B57C05F5D3}"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1418675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Cliquez et modifiez le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91256C5A-8901-0F48-9B5D-D1E6E93F7427}"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45421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fr-FR"/>
              <a:t>Cliquez et modifiez le titre</a:t>
            </a:r>
            <a:endParaRPr lang="en-US" dirty="0"/>
          </a:p>
        </p:txBody>
      </p:sp>
      <p:sp>
        <p:nvSpPr>
          <p:cNvPr id="3" name="Date Placeholder 2"/>
          <p:cNvSpPr>
            <a:spLocks noGrp="1"/>
          </p:cNvSpPr>
          <p:nvPr>
            <p:ph type="dt" sz="half" idx="10"/>
          </p:nvPr>
        </p:nvSpPr>
        <p:spPr/>
        <p:txBody>
          <a:bodyPr/>
          <a:lstStyle/>
          <a:p>
            <a:fld id="{8A252F69-4223-904D-9513-A7EC3996A024}" type="datetime1">
              <a:rPr lang="fr-FR" smtClean="0"/>
              <a:t>16/10/2019</a:t>
            </a:fld>
            <a:endParaRPr lang="en-US" dirty="0"/>
          </a:p>
        </p:txBody>
      </p:sp>
      <p:sp>
        <p:nvSpPr>
          <p:cNvPr id="4" name="Footer Placeholder 3"/>
          <p:cNvSpPr>
            <a:spLocks noGrp="1"/>
          </p:cNvSpPr>
          <p:nvPr>
            <p:ph type="ftr" sz="quarter" idx="11"/>
          </p:nvPr>
        </p:nvSpPr>
        <p:spPr/>
        <p:txBody>
          <a:bodyPr/>
          <a:lstStyle/>
          <a:p>
            <a:r>
              <a:rPr lang="en-US" dirty="0"/>
              <a:t>www.sophro-trainer.com - © Tous droits réservés </a:t>
            </a:r>
          </a:p>
        </p:txBody>
      </p:sp>
      <p:sp>
        <p:nvSpPr>
          <p:cNvPr id="5" name="Slide Number Placeholder 4"/>
          <p:cNvSpPr>
            <a:spLocks noGrp="1"/>
          </p:cNvSpPr>
          <p:nvPr>
            <p:ph type="sldNum" sz="quarter" idx="12"/>
          </p:nvPr>
        </p:nvSpPr>
        <p:spPr/>
        <p:txBody>
          <a:bodyPr/>
          <a:lstStyle/>
          <a:p>
            <a:fld id="{4FAB73BC-B049-4115-A692-8D63A059BFB8}" type="slidenum">
              <a:rPr lang="en-US" smtClean="0"/>
              <a:t>‹N°›</a:t>
            </a:fld>
            <a:endParaRPr lang="en-US" dirty="0"/>
          </a:p>
        </p:txBody>
      </p:sp>
    </p:spTree>
    <p:extLst>
      <p:ext uri="{BB962C8B-B14F-4D97-AF65-F5344CB8AC3E}">
        <p14:creationId xmlns:p14="http://schemas.microsoft.com/office/powerpoint/2010/main" val="7821464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8376C3F-187B-3F4F-AD9F-B43C2807AF56}"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4184031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Cliquez et modifiez le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C7FB85D5-2805-BE4E-9571-CCF7351EA099}" type="datetime1">
              <a:rPr lang="fr-FR" smtClean="0"/>
              <a:t>16/10/2019</a:t>
            </a:fld>
            <a:endParaRPr lang="fr-FR" dirty="0"/>
          </a:p>
        </p:txBody>
      </p:sp>
      <p:sp>
        <p:nvSpPr>
          <p:cNvPr id="8" name="Espace réservé du pied de page 7"/>
          <p:cNvSpPr>
            <a:spLocks noGrp="1"/>
          </p:cNvSpPr>
          <p:nvPr>
            <p:ph type="ftr" sz="quarter" idx="11"/>
          </p:nvPr>
        </p:nvSpPr>
        <p:spPr/>
        <p:txBody>
          <a:bodyPr/>
          <a:lstStyle/>
          <a:p>
            <a:r>
              <a:rPr lang="fr-FR" dirty="0"/>
              <a:t>www.sophro-trainer.com - © Tous droits réservés </a:t>
            </a:r>
          </a:p>
        </p:txBody>
      </p:sp>
      <p:sp>
        <p:nvSpPr>
          <p:cNvPr id="9" name="Espace réservé du numéro de diapositive 8"/>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240937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08FCE2CF-71B2-8341-9B5E-623A42306EDA}" type="datetime1">
              <a:rPr lang="fr-FR" smtClean="0"/>
              <a:t>16/10/2019</a:t>
            </a:fld>
            <a:endParaRPr lang="fr-FR" dirty="0"/>
          </a:p>
        </p:txBody>
      </p:sp>
      <p:sp>
        <p:nvSpPr>
          <p:cNvPr id="4" name="Espace réservé du pied de page 3"/>
          <p:cNvSpPr>
            <a:spLocks noGrp="1"/>
          </p:cNvSpPr>
          <p:nvPr>
            <p:ph type="ftr" sz="quarter" idx="11"/>
          </p:nvPr>
        </p:nvSpPr>
        <p:spPr/>
        <p:txBody>
          <a:bodyPr/>
          <a:lstStyle/>
          <a:p>
            <a:r>
              <a:rPr lang="fr-FR" dirty="0"/>
              <a:t>www.sophro-trainer.com - © Tous droits réservés </a:t>
            </a:r>
          </a:p>
        </p:txBody>
      </p:sp>
      <p:sp>
        <p:nvSpPr>
          <p:cNvPr id="5" name="Espace réservé du numéro de diapositive 4"/>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7109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542372D-F71C-A046-B37D-4F9E0BB570FD}" type="datetime1">
              <a:rPr lang="fr-FR" smtClean="0"/>
              <a:t>16/10/2019</a:t>
            </a:fld>
            <a:endParaRPr lang="fr-FR" dirty="0"/>
          </a:p>
        </p:txBody>
      </p:sp>
      <p:sp>
        <p:nvSpPr>
          <p:cNvPr id="3" name="Espace réservé du pied de page 2"/>
          <p:cNvSpPr>
            <a:spLocks noGrp="1"/>
          </p:cNvSpPr>
          <p:nvPr>
            <p:ph type="ftr" sz="quarter" idx="11"/>
          </p:nvPr>
        </p:nvSpPr>
        <p:spPr/>
        <p:txBody>
          <a:bodyPr/>
          <a:lstStyle/>
          <a:p>
            <a:r>
              <a:rPr lang="fr-FR" dirty="0"/>
              <a:t>www.sophro-trainer.com - © Tous droits réservés </a:t>
            </a:r>
          </a:p>
        </p:txBody>
      </p:sp>
      <p:sp>
        <p:nvSpPr>
          <p:cNvPr id="4" name="Espace réservé du numéro de diapositive 3"/>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9272284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ECDD7F46-481C-9A4E-AE85-ABB70B5C0FFC}"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7867963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Cliquez et modifiez le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9BC279BE-2347-BF42-98DD-5B7ACAC4033E}" type="datetime1">
              <a:rPr lang="fr-FR" smtClean="0"/>
              <a:t>16/10/2019</a:t>
            </a:fld>
            <a:endParaRPr lang="fr-FR" dirty="0"/>
          </a:p>
        </p:txBody>
      </p:sp>
      <p:sp>
        <p:nvSpPr>
          <p:cNvPr id="6" name="Espace réservé du pied de page 5"/>
          <p:cNvSpPr>
            <a:spLocks noGrp="1"/>
          </p:cNvSpPr>
          <p:nvPr>
            <p:ph type="ftr" sz="quarter" idx="11"/>
          </p:nvPr>
        </p:nvSpPr>
        <p:spPr/>
        <p:txBody>
          <a:bodyPr/>
          <a:lstStyle/>
          <a:p>
            <a:r>
              <a:rPr lang="fr-FR" dirty="0"/>
              <a:t>www.sophro-trainer.com - © Tous droits réservés </a:t>
            </a:r>
          </a:p>
        </p:txBody>
      </p:sp>
      <p:sp>
        <p:nvSpPr>
          <p:cNvPr id="7" name="Espace réservé du numéro de diapositive 6"/>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2748171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E340CA3-2F1A-2E4E-A102-76DABCDADB4F}"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1762049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C555426B-9F0F-6D40-975F-94619F85F762}" type="datetime1">
              <a:rPr lang="fr-FR" smtClean="0"/>
              <a:t>16/10/2019</a:t>
            </a:fld>
            <a:endParaRPr lang="fr-FR" dirty="0"/>
          </a:p>
        </p:txBody>
      </p:sp>
      <p:sp>
        <p:nvSpPr>
          <p:cNvPr id="5" name="Espace réservé du pied de page 4"/>
          <p:cNvSpPr>
            <a:spLocks noGrp="1"/>
          </p:cNvSpPr>
          <p:nvPr>
            <p:ph type="ftr" sz="quarter" idx="11"/>
          </p:nvPr>
        </p:nvSpPr>
        <p:spPr/>
        <p:txBody>
          <a:bodyPr/>
          <a:lstStyle/>
          <a:p>
            <a:r>
              <a:rPr lang="fr-FR" dirty="0"/>
              <a:t>www.sophro-trainer.com - © Tous droits réservés </a:t>
            </a:r>
          </a:p>
        </p:txBody>
      </p:sp>
      <p:sp>
        <p:nvSpPr>
          <p:cNvPr id="6" name="Espace réservé du numéro de diapositive 5"/>
          <p:cNvSpPr>
            <a:spLocks noGrp="1"/>
          </p:cNvSpPr>
          <p:nvPr>
            <p:ph type="sldNum" sz="quarter" idx="12"/>
          </p:nvPr>
        </p:nvSpPr>
        <p:spPr/>
        <p:txBody>
          <a:bodyPr/>
          <a:lstStyle/>
          <a:p>
            <a:fld id="{D5CC6E4B-6119-B049-9BEF-72B74AEE4E03}" type="slidenum">
              <a:rPr lang="fr-FR" smtClean="0"/>
              <a:t>‹N°›</a:t>
            </a:fld>
            <a:endParaRPr lang="fr-FR" dirty="0"/>
          </a:p>
        </p:txBody>
      </p:sp>
    </p:spTree>
    <p:extLst>
      <p:ext uri="{BB962C8B-B14F-4D97-AF65-F5344CB8AC3E}">
        <p14:creationId xmlns:p14="http://schemas.microsoft.com/office/powerpoint/2010/main" val="965126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2.jp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334316"/>
            <a:ext cx="12188825" cy="523684"/>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D240428-6EF2-D34F-929A-F5DB8406F02C}" type="datetime1">
              <a:rPr lang="fr-FR" smtClean="0"/>
              <a:t>16/10/2019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www.sophro-trainer.com - © Tous droits réservés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a:t>
            </a:fld>
            <a:endParaRPr lang="en-US" dirty="0"/>
          </a:p>
        </p:txBody>
      </p:sp>
      <p:pic>
        <p:nvPicPr>
          <p:cNvPr id="8" name="Image 7">
            <a:extLst>
              <a:ext uri="{FF2B5EF4-FFF2-40B4-BE49-F238E27FC236}">
                <a16:creationId xmlns:a16="http://schemas.microsoft.com/office/drawing/2014/main" id="{CC07FB34-3641-2B49-8DB5-2F52D9255551}"/>
              </a:ext>
            </a:extLst>
          </p:cNvPr>
          <p:cNvPicPr>
            <a:picLocks noChangeAspect="1"/>
          </p:cNvPicPr>
          <p:nvPr userDrawn="1"/>
        </p:nvPicPr>
        <p:blipFill>
          <a:blip r:embed="rId17"/>
          <a:stretch>
            <a:fillRect/>
          </a:stretch>
        </p:blipFill>
        <p:spPr>
          <a:xfrm>
            <a:off x="11596528" y="175517"/>
            <a:ext cx="348466" cy="348466"/>
          </a:xfrm>
          <a:prstGeom prst="rect">
            <a:avLst/>
          </a:prstGeom>
        </p:spPr>
      </p:pic>
    </p:spTree>
    <p:extLst>
      <p:ext uri="{BB962C8B-B14F-4D97-AF65-F5344CB8AC3E}">
        <p14:creationId xmlns:p14="http://schemas.microsoft.com/office/powerpoint/2010/main" val="1691801927"/>
      </p:ext>
    </p:extLst>
  </p:cSld>
  <p:clrMap bg1="lt1" tx1="dk1" bg2="lt2" tx2="dk2" accent1="accent1" accent2="accent2" accent3="accent3" accent4="accent4" accent5="accent5" accent6="accent6" hlink="hlink" folHlink="folHlink"/>
  <p:sldLayoutIdLst>
    <p:sldLayoutId id="2147483833" r:id="rId1"/>
    <p:sldLayoutId id="2147483758" r:id="rId2"/>
    <p:sldLayoutId id="2147483818" r:id="rId3"/>
    <p:sldLayoutId id="2147483769"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861" r:id="rId15"/>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334316"/>
            <a:ext cx="12188825" cy="523684"/>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B4D2E72-0924-E54B-B8CC-22F482615FBB}" type="datetime1">
              <a:rPr lang="fr-FR" smtClean="0"/>
              <a:t>16/10/2019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www.sophro-trainer.com - © Tous droits réservés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a:t>
            </a:fld>
            <a:endParaRPr lang="en-US" dirty="0"/>
          </a:p>
        </p:txBody>
      </p:sp>
      <p:pic>
        <p:nvPicPr>
          <p:cNvPr id="8" name="Image 7"/>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235382" y="2396"/>
            <a:ext cx="5632572" cy="1419409"/>
          </a:xfrm>
          <a:prstGeom prst="rect">
            <a:avLst/>
          </a:prstGeom>
        </p:spPr>
      </p:pic>
    </p:spTree>
    <p:extLst>
      <p:ext uri="{BB962C8B-B14F-4D97-AF65-F5344CB8AC3E}">
        <p14:creationId xmlns:p14="http://schemas.microsoft.com/office/powerpoint/2010/main" val="698770544"/>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C6BB1-BA90-624B-B99C-28CBEF6AF7A1}" type="datetime1">
              <a:rPr lang="fr-FR" smtClean="0"/>
              <a:t>16/10/2019</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www.sophro-trainer.com - © Tous droits réservés </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9016-7EC0-F243-B1CF-1BBAFDCD13A3}" type="slidenum">
              <a:rPr lang="fr-FR" smtClean="0"/>
              <a:t>‹N°›</a:t>
            </a:fld>
            <a:endParaRPr lang="fr-FR" dirty="0"/>
          </a:p>
        </p:txBody>
      </p:sp>
    </p:spTree>
    <p:extLst>
      <p:ext uri="{BB962C8B-B14F-4D97-AF65-F5344CB8AC3E}">
        <p14:creationId xmlns:p14="http://schemas.microsoft.com/office/powerpoint/2010/main" val="1659936115"/>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334316"/>
            <a:ext cx="12188825" cy="523684"/>
          </a:xfrm>
          <a:prstGeom prst="rect">
            <a:avLst/>
          </a:prstGeom>
          <a:solidFill>
            <a:srgbClr val="23A0B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D4476A5-2F6F-B344-B5FE-0BFE50FF1F59}" type="datetime1">
              <a:rPr lang="fr-FR" smtClean="0"/>
              <a:t>16/10/2019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a:t>www.sophro-trainer.com - © Tous droits réservés </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a:t>
            </a:fld>
            <a:endParaRPr lang="en-US" dirty="0"/>
          </a:p>
        </p:txBody>
      </p:sp>
      <p:pic>
        <p:nvPicPr>
          <p:cNvPr id="8" name="Imag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235382" y="2396"/>
            <a:ext cx="5632572" cy="1419409"/>
          </a:xfrm>
          <a:prstGeom prst="rect">
            <a:avLst/>
          </a:prstGeom>
        </p:spPr>
      </p:pic>
    </p:spTree>
    <p:extLst>
      <p:ext uri="{BB962C8B-B14F-4D97-AF65-F5344CB8AC3E}">
        <p14:creationId xmlns:p14="http://schemas.microsoft.com/office/powerpoint/2010/main" val="2574816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15C697-C146-604B-94D9-B3EEF1C3B1DF}" type="datetime1">
              <a:rPr lang="fr-FR" smtClean="0"/>
              <a:t>16/10/2019</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www.sophro-trainer.com - © Tous droits réservés </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F53C0-6597-F847-BB50-3D6B1CEFEFF2}" type="slidenum">
              <a:rPr lang="fr-FR" smtClean="0"/>
              <a:t>‹N°›</a:t>
            </a:fld>
            <a:endParaRPr lang="fr-FR" dirty="0"/>
          </a:p>
        </p:txBody>
      </p:sp>
    </p:spTree>
    <p:extLst>
      <p:ext uri="{BB962C8B-B14F-4D97-AF65-F5344CB8AC3E}">
        <p14:creationId xmlns:p14="http://schemas.microsoft.com/office/powerpoint/2010/main" val="653308793"/>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607DE-7E74-5840-8A46-058E3816CFC0}" type="datetime1">
              <a:rPr lang="fr-FR" smtClean="0"/>
              <a:t>16/10/2019</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www.sophro-trainer.com - © Tous droits réservés </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A82E31-9F2F-DB4C-817D-E2AB4B76C67F}" type="slidenum">
              <a:rPr lang="fr-FR" smtClean="0"/>
              <a:t>‹N°›</a:t>
            </a:fld>
            <a:endParaRPr lang="fr-FR" dirty="0"/>
          </a:p>
        </p:txBody>
      </p:sp>
    </p:spTree>
    <p:extLst>
      <p:ext uri="{BB962C8B-B14F-4D97-AF65-F5344CB8AC3E}">
        <p14:creationId xmlns:p14="http://schemas.microsoft.com/office/powerpoint/2010/main" val="130093303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8FA13C-1740-9940-BEAD-6AE089EF4F56}" type="datetime1">
              <a:rPr lang="fr-FR" smtClean="0"/>
              <a:t>16/10/2019</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www.sophro-trainer.com - © Tous droits réservés </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347EE-9FB0-2248-8434-C76558FCE853}" type="slidenum">
              <a:rPr lang="fr-FR" smtClean="0"/>
              <a:t>‹N°›</a:t>
            </a:fld>
            <a:endParaRPr lang="fr-FR" dirty="0"/>
          </a:p>
        </p:txBody>
      </p:sp>
    </p:spTree>
    <p:extLst>
      <p:ext uri="{BB962C8B-B14F-4D97-AF65-F5344CB8AC3E}">
        <p14:creationId xmlns:p14="http://schemas.microsoft.com/office/powerpoint/2010/main" val="12050107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663EB-2F35-9C47-B2CC-241889D1B12E}" type="datetime1">
              <a:rPr lang="fr-FR" smtClean="0"/>
              <a:t>16/10/2019</a:t>
            </a:fld>
            <a:endParaRPr lang="fr-FR" dirty="0"/>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dirty="0"/>
              <a:t>www.sophro-trainer.com - © Tous droits réservés </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CC6E4B-6119-B049-9BEF-72B74AEE4E03}" type="slidenum">
              <a:rPr lang="fr-FR" smtClean="0"/>
              <a:t>‹N°›</a:t>
            </a:fld>
            <a:endParaRPr lang="fr-FR" dirty="0"/>
          </a:p>
        </p:txBody>
      </p:sp>
    </p:spTree>
    <p:extLst>
      <p:ext uri="{BB962C8B-B14F-4D97-AF65-F5344CB8AC3E}">
        <p14:creationId xmlns:p14="http://schemas.microsoft.com/office/powerpoint/2010/main" val="209124940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file://localhost/Users/sandrinecordani/Documents/*SOPHROLOGIE/CLIENTS/ATELIERS/equilibre-essentiel-slide-2.jpg"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6.xml"/><Relationship Id="rId1" Type="http://schemas.openxmlformats.org/officeDocument/2006/relationships/slideLayout" Target="../slideLayouts/slideLayout5.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file://localhost/Users/sandrinecordani/Documents/*SOPHROLOGIE/FORMATIONS/APMV/SNOEZELEN/*FORMATION%20SNOEZELEN%20NOVEMBRE/IMAGES%20SNOEZELEN/bullearbre.gif"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0.xml"/><Relationship Id="rId1" Type="http://schemas.openxmlformats.org/officeDocument/2006/relationships/slideLayout" Target="../slideLayouts/slideLayout5.xml"/><Relationship Id="rId4" Type="http://schemas.openxmlformats.org/officeDocument/2006/relationships/image" Target="../media/image34.jp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00051" y="4115654"/>
            <a:ext cx="10058400" cy="1143000"/>
          </a:xfrm>
          <a:ln>
            <a:noFill/>
          </a:ln>
        </p:spPr>
        <p:txBody>
          <a:bodyPr>
            <a:noAutofit/>
          </a:bodyPr>
          <a:lstStyle/>
          <a:p>
            <a:pPr algn="ctr"/>
            <a:br>
              <a:rPr lang="fr-FR" sz="3200">
                <a:solidFill>
                  <a:schemeClr val="tx1">
                    <a:lumMod val="75000"/>
                    <a:lumOff val="25000"/>
                  </a:schemeClr>
                </a:solidFill>
                <a:latin typeface="Century Gothic" charset="0"/>
                <a:ea typeface="Century Gothic" charset="0"/>
                <a:cs typeface="Century Gothic" charset="0"/>
              </a:rPr>
            </a:br>
            <a:r>
              <a:rPr lang="fr-FR" sz="3200"/>
              <a:t> </a:t>
            </a:r>
            <a:r>
              <a:rPr lang="fr-FR" sz="3200">
                <a:solidFill>
                  <a:schemeClr val="tx1">
                    <a:lumMod val="75000"/>
                    <a:lumOff val="25000"/>
                  </a:schemeClr>
                </a:solidFill>
                <a:latin typeface="Century Gothic" charset="0"/>
                <a:ea typeface="Century Gothic" charset="0"/>
                <a:cs typeface="Century Gothic" charset="0"/>
              </a:rPr>
              <a:t>AtelieR – AIDANTS</a:t>
            </a:r>
          </a:p>
          <a:p>
            <a:pPr algn="ctr"/>
            <a:r>
              <a:rPr lang="fr-FR" sz="3200">
                <a:solidFill>
                  <a:schemeClr val="tx1">
                    <a:lumMod val="75000"/>
                    <a:lumOff val="25000"/>
                  </a:schemeClr>
                </a:solidFill>
                <a:latin typeface="Century Gothic" charset="0"/>
                <a:ea typeface="Century Gothic" charset="0"/>
                <a:cs typeface="Century Gothic" charset="0"/>
              </a:rPr>
              <a:t>Durée : 3h00</a:t>
            </a:r>
            <a:br>
              <a:rPr lang="fr-FR" sz="3200">
                <a:solidFill>
                  <a:schemeClr val="tx1">
                    <a:lumMod val="75000"/>
                    <a:lumOff val="25000"/>
                  </a:schemeClr>
                </a:solidFill>
                <a:latin typeface="Century Gothic" charset="0"/>
                <a:ea typeface="Century Gothic" charset="0"/>
                <a:cs typeface="Century Gothic" charset="0"/>
              </a:rPr>
            </a:br>
            <a:endParaRPr lang="fr-FR" sz="3200">
              <a:solidFill>
                <a:schemeClr val="tx1">
                  <a:lumMod val="75000"/>
                  <a:lumOff val="25000"/>
                </a:schemeClr>
              </a:solidFill>
              <a:latin typeface="Century Gothic" charset="0"/>
              <a:ea typeface="Century Gothic" charset="0"/>
              <a:cs typeface="Century Gothic" charset="0"/>
            </a:endParaRPr>
          </a:p>
        </p:txBody>
      </p:sp>
      <p:sp>
        <p:nvSpPr>
          <p:cNvPr id="5" name="Espace réservé du pied de page 4"/>
          <p:cNvSpPr>
            <a:spLocks noGrp="1"/>
          </p:cNvSpPr>
          <p:nvPr>
            <p:ph type="ftr" sz="quarter" idx="11"/>
          </p:nvPr>
        </p:nvSpPr>
        <p:spPr/>
        <p:txBody>
          <a:bodyPr/>
          <a:lstStyle/>
          <a:p>
            <a:r>
              <a:rPr lang="en-US"/>
              <a:t>www.sophro-trainer.com - © Tous droits réservés </a:t>
            </a:r>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1206" y="1915073"/>
            <a:ext cx="5408627" cy="1362974"/>
          </a:xfrm>
          <a:prstGeom prst="rect">
            <a:avLst/>
          </a:prstGeom>
        </p:spPr>
      </p:pic>
    </p:spTree>
    <p:extLst>
      <p:ext uri="{BB962C8B-B14F-4D97-AF65-F5344CB8AC3E}">
        <p14:creationId xmlns:p14="http://schemas.microsoft.com/office/powerpoint/2010/main" val="3090311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Les bienfaits</a:t>
            </a:r>
          </a:p>
        </p:txBody>
      </p:sp>
      <p:graphicFrame>
        <p:nvGraphicFramePr>
          <p:cNvPr id="9" name="Espace réservé du contenu 8"/>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585032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Les champs d’application</a:t>
            </a:r>
          </a:p>
        </p:txBody>
      </p:sp>
      <p:graphicFrame>
        <p:nvGraphicFramePr>
          <p:cNvPr id="4" name="Espace réservé du contenu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3705519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Les trois moyens</a:t>
            </a: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pic>
        <p:nvPicPr>
          <p:cNvPr id="6" name="Espace réservé du contenu 3" descr="http://storage.canalblog.com/30/85/300942/19287888.gif"/>
          <p:cNvPicPr>
            <a:picLocks noGrp="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35188" y="2048130"/>
            <a:ext cx="2305050" cy="1655762"/>
          </a:xfrm>
        </p:spPr>
      </p:pic>
      <p:pic>
        <p:nvPicPr>
          <p:cNvPr id="9" name="Image 5" descr="http://www.wikinoticia.com/images/viviendosanos/viviendosanos.com.wp-content.uploads.2010.08.ejerciciosderespiracin_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3475" y="2048131"/>
            <a:ext cx="194468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6" descr="http://www.despearts.fr/images%203%20negrepelisse/fond-ecran-paysage-paradisiaq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5863" y="2048131"/>
            <a:ext cx="249555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2"/>
          <p:cNvSpPr>
            <a:spLocks noChangeArrowheads="1"/>
          </p:cNvSpPr>
          <p:nvPr/>
        </p:nvSpPr>
        <p:spPr bwMode="auto">
          <a:xfrm>
            <a:off x="4295776" y="4135693"/>
            <a:ext cx="35718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60000"/>
              </a:lnSpc>
            </a:pPr>
            <a:r>
              <a:rPr lang="fr-FR" altLang="fr-FR" sz="1400">
                <a:latin typeface="Century Gothic" charset="0"/>
                <a:ea typeface="Century Gothic" charset="0"/>
                <a:cs typeface="Century Gothic" charset="0"/>
              </a:rPr>
              <a:t>Exercices corporels doux</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Relaxation dynamique</a:t>
            </a:r>
          </a:p>
          <a:p>
            <a:pPr algn="ctr" eaLnBrk="1" hangingPunct="1">
              <a:lnSpc>
                <a:spcPct val="60000"/>
              </a:lnSpc>
            </a:pPr>
            <a:endParaRPr lang="fr-FR" altLang="fr-FR" sz="1400">
              <a:latin typeface="Century Gothic" charset="0"/>
              <a:ea typeface="Century Gothic" charset="0"/>
              <a:cs typeface="Century Gothic" charset="0"/>
            </a:endParaRPr>
          </a:p>
        </p:txBody>
      </p:sp>
      <p:sp>
        <p:nvSpPr>
          <p:cNvPr id="13" name="Rectangle 13"/>
          <p:cNvSpPr>
            <a:spLocks noChangeArrowheads="1"/>
          </p:cNvSpPr>
          <p:nvPr/>
        </p:nvSpPr>
        <p:spPr bwMode="auto">
          <a:xfrm>
            <a:off x="7535864" y="4135693"/>
            <a:ext cx="26622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60000"/>
              </a:lnSpc>
            </a:pPr>
            <a:r>
              <a:rPr lang="fr-FR" altLang="fr-FR" sz="1400">
                <a:latin typeface="Century Gothic" charset="0"/>
                <a:ea typeface="Century Gothic" charset="0"/>
                <a:cs typeface="Century Gothic" charset="0"/>
              </a:rPr>
              <a:t>Exercice de visualisation</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Relaxation statique</a:t>
            </a:r>
          </a:p>
        </p:txBody>
      </p:sp>
      <p:sp>
        <p:nvSpPr>
          <p:cNvPr id="5" name="Flèche vers la droite 4"/>
          <p:cNvSpPr/>
          <p:nvPr/>
        </p:nvSpPr>
        <p:spPr>
          <a:xfrm>
            <a:off x="2330330" y="4935414"/>
            <a:ext cx="7701083" cy="681475"/>
          </a:xfrm>
          <a:prstGeom prst="rightArrow">
            <a:avLst/>
          </a:prstGeom>
          <a:solidFill>
            <a:srgbClr val="7074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fr-FR" b="1">
                <a:latin typeface="Century Gothic" charset="0"/>
                <a:ea typeface="Century Gothic" charset="0"/>
                <a:cs typeface="Century Gothic" charset="0"/>
              </a:rPr>
              <a:t>3 moyens pour se détendre physiquement et mentalement</a:t>
            </a:r>
          </a:p>
        </p:txBody>
      </p:sp>
      <p:sp>
        <p:nvSpPr>
          <p:cNvPr id="14" name="Rectangle 12">
            <a:extLst>
              <a:ext uri="{FF2B5EF4-FFF2-40B4-BE49-F238E27FC236}">
                <a16:creationId xmlns:a16="http://schemas.microsoft.com/office/drawing/2014/main" id="{5F9F450A-07B1-3C4C-9C92-B2859168F2AE}"/>
              </a:ext>
            </a:extLst>
          </p:cNvPr>
          <p:cNvSpPr>
            <a:spLocks noChangeArrowheads="1"/>
          </p:cNvSpPr>
          <p:nvPr/>
        </p:nvSpPr>
        <p:spPr bwMode="auto">
          <a:xfrm>
            <a:off x="1583726" y="4150339"/>
            <a:ext cx="35718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60000"/>
              </a:lnSpc>
            </a:pPr>
            <a:r>
              <a:rPr lang="fr-FR" altLang="fr-FR" sz="1400">
                <a:latin typeface="Century Gothic" charset="0"/>
                <a:ea typeface="Century Gothic" charset="0"/>
                <a:cs typeface="Century Gothic" charset="0"/>
              </a:rPr>
              <a:t>Exercices respiratoires</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a:t>
            </a:r>
          </a:p>
          <a:p>
            <a:pPr algn="ctr" eaLnBrk="1" hangingPunct="1">
              <a:lnSpc>
                <a:spcPct val="60000"/>
              </a:lnSpc>
            </a:pPr>
            <a:endParaRPr lang="fr-FR" altLang="fr-FR" sz="1400">
              <a:latin typeface="Century Gothic" charset="0"/>
              <a:ea typeface="Century Gothic" charset="0"/>
              <a:cs typeface="Century Gothic" charset="0"/>
            </a:endParaRPr>
          </a:p>
          <a:p>
            <a:pPr algn="ctr" eaLnBrk="1" hangingPunct="1">
              <a:lnSpc>
                <a:spcPct val="60000"/>
              </a:lnSpc>
            </a:pPr>
            <a:r>
              <a:rPr lang="fr-FR" altLang="fr-FR" sz="1400">
                <a:latin typeface="Century Gothic" charset="0"/>
                <a:ea typeface="Century Gothic" charset="0"/>
                <a:cs typeface="Century Gothic" charset="0"/>
              </a:rPr>
              <a:t>Respiration contrôlée</a:t>
            </a:r>
          </a:p>
          <a:p>
            <a:pPr algn="ctr" eaLnBrk="1" hangingPunct="1">
              <a:lnSpc>
                <a:spcPct val="60000"/>
              </a:lnSpc>
            </a:pPr>
            <a:endParaRPr lang="fr-FR" altLang="fr-FR" sz="1400">
              <a:latin typeface="Century Gothic" charset="0"/>
              <a:ea typeface="Century Gothic" charset="0"/>
              <a:cs typeface="Century Gothic" charset="0"/>
            </a:endParaRPr>
          </a:p>
        </p:txBody>
      </p:sp>
    </p:spTree>
    <p:extLst>
      <p:ext uri="{BB962C8B-B14F-4D97-AF65-F5344CB8AC3E}">
        <p14:creationId xmlns:p14="http://schemas.microsoft.com/office/powerpoint/2010/main" val="1146230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9E3DA4-4827-7445-8532-334288021034}"/>
              </a:ext>
            </a:extLst>
          </p:cNvPr>
          <p:cNvSpPr>
            <a:spLocks noGrp="1"/>
          </p:cNvSpPr>
          <p:nvPr>
            <p:ph type="title"/>
          </p:nvPr>
        </p:nvSpPr>
        <p:spPr/>
        <p:txBody>
          <a:bodyPr/>
          <a:lstStyle/>
          <a:p>
            <a:r>
              <a:rPr lang="fr-FR" sz="4000" dirty="0">
                <a:latin typeface="Century Gothic" panose="020B0502020202020204" pitchFamily="34" charset="0"/>
              </a:rPr>
              <a:t>Être un aidant</a:t>
            </a:r>
          </a:p>
        </p:txBody>
      </p:sp>
      <p:pic>
        <p:nvPicPr>
          <p:cNvPr id="6" name="Espace réservé du contenu 5" descr="Une image contenant personne, intérieur, assis&#10;&#10;Description générée automatiquement">
            <a:extLst>
              <a:ext uri="{FF2B5EF4-FFF2-40B4-BE49-F238E27FC236}">
                <a16:creationId xmlns:a16="http://schemas.microsoft.com/office/drawing/2014/main" id="{924F56CC-3DA2-3E47-95D9-F419775F1AF5}"/>
              </a:ext>
            </a:extLst>
          </p:cNvPr>
          <p:cNvPicPr>
            <a:picLocks noGrp="1" noChangeAspect="1"/>
          </p:cNvPicPr>
          <p:nvPr>
            <p:ph idx="1"/>
          </p:nvPr>
        </p:nvPicPr>
        <p:blipFill>
          <a:blip r:embed="rId3"/>
          <a:stretch>
            <a:fillRect/>
          </a:stretch>
        </p:blipFill>
        <p:spPr>
          <a:xfrm>
            <a:off x="3205163" y="1908175"/>
            <a:ext cx="5842000" cy="3898900"/>
          </a:xfrm>
        </p:spPr>
      </p:pic>
      <p:sp>
        <p:nvSpPr>
          <p:cNvPr id="4" name="Espace réservé du pied de page 3">
            <a:extLst>
              <a:ext uri="{FF2B5EF4-FFF2-40B4-BE49-F238E27FC236}">
                <a16:creationId xmlns:a16="http://schemas.microsoft.com/office/drawing/2014/main" id="{D7D20ED4-C3A2-6944-9595-CCFCF04A3CD1}"/>
              </a:ext>
            </a:extLst>
          </p:cNvPr>
          <p:cNvSpPr>
            <a:spLocks noGrp="1"/>
          </p:cNvSpPr>
          <p:nvPr>
            <p:ph type="ftr" sz="quarter" idx="11"/>
          </p:nvPr>
        </p:nvSpPr>
        <p:spPr/>
        <p:txBody>
          <a:bodyPr/>
          <a:lstStyle/>
          <a:p>
            <a:r>
              <a:rPr lang="en-US"/>
              <a:t>www.sophro-trainer.com - © Tous droits réservés </a:t>
            </a:r>
            <a:endParaRPr lang="en-US" dirty="0"/>
          </a:p>
        </p:txBody>
      </p:sp>
    </p:spTree>
    <p:extLst>
      <p:ext uri="{BB962C8B-B14F-4D97-AF65-F5344CB8AC3E}">
        <p14:creationId xmlns:p14="http://schemas.microsoft.com/office/powerpoint/2010/main" val="1713451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3FDA6-E922-F940-A430-6A721B4AE3EF}"/>
              </a:ext>
            </a:extLst>
          </p:cNvPr>
          <p:cNvSpPr>
            <a:spLocks noGrp="1"/>
          </p:cNvSpPr>
          <p:nvPr>
            <p:ph type="title"/>
          </p:nvPr>
        </p:nvSpPr>
        <p:spPr/>
        <p:txBody>
          <a:bodyPr/>
          <a:lstStyle/>
          <a:p>
            <a:r>
              <a:rPr lang="fr-FR" sz="4000">
                <a:latin typeface="Century Gothic" panose="020B0502020202020204" pitchFamily="34" charset="0"/>
              </a:rPr>
              <a:t>Que veut dire le terme aidant ?</a:t>
            </a:r>
          </a:p>
        </p:txBody>
      </p:sp>
      <p:sp>
        <p:nvSpPr>
          <p:cNvPr id="3" name="Espace réservé du contenu 2">
            <a:extLst>
              <a:ext uri="{FF2B5EF4-FFF2-40B4-BE49-F238E27FC236}">
                <a16:creationId xmlns:a16="http://schemas.microsoft.com/office/drawing/2014/main" id="{AF1E62F9-EE09-9447-B272-DC5150371853}"/>
              </a:ext>
            </a:extLst>
          </p:cNvPr>
          <p:cNvSpPr>
            <a:spLocks noGrp="1"/>
          </p:cNvSpPr>
          <p:nvPr>
            <p:ph idx="1"/>
          </p:nvPr>
        </p:nvSpPr>
        <p:spPr/>
        <p:txBody>
          <a:bodyPr>
            <a:normAutofit/>
          </a:bodyPr>
          <a:lstStyle/>
          <a:p>
            <a:endParaRPr lang="fr-FR">
              <a:latin typeface="Century Gothic" panose="020B0502020202020204" pitchFamily="34" charset="0"/>
            </a:endParaRPr>
          </a:p>
          <a:p>
            <a:pPr>
              <a:buFont typeface="Wingdings" pitchFamily="2" charset="2"/>
              <a:buChar char="Ø"/>
            </a:pPr>
            <a:r>
              <a:rPr lang="fr-FR" sz="2800">
                <a:latin typeface="Century Gothic" panose="020B0502020202020204" pitchFamily="34" charset="0"/>
              </a:rPr>
              <a:t>Le terme </a:t>
            </a:r>
            <a:r>
              <a:rPr lang="fr-FR" sz="2800" b="1">
                <a:latin typeface="Century Gothic" panose="020B0502020202020204" pitchFamily="34" charset="0"/>
              </a:rPr>
              <a:t>d’aidant familial</a:t>
            </a:r>
            <a:r>
              <a:rPr lang="fr-FR" sz="2800">
                <a:latin typeface="Century Gothic" panose="020B0502020202020204" pitchFamily="34" charset="0"/>
              </a:rPr>
              <a:t> ou </a:t>
            </a:r>
            <a:r>
              <a:rPr lang="fr-FR" sz="2800" b="1">
                <a:latin typeface="Century Gothic" panose="020B0502020202020204" pitchFamily="34" charset="0"/>
              </a:rPr>
              <a:t>aidant naturel</a:t>
            </a:r>
            <a:r>
              <a:rPr lang="fr-FR" sz="2800">
                <a:latin typeface="Century Gothic" panose="020B0502020202020204" pitchFamily="34" charset="0"/>
              </a:rPr>
              <a:t> désigne :</a:t>
            </a:r>
          </a:p>
          <a:p>
            <a:pPr marL="0" indent="0">
              <a:buNone/>
            </a:pPr>
            <a:r>
              <a:rPr lang="fr-FR" sz="2800">
                <a:latin typeface="Century Gothic" panose="020B0502020202020204" pitchFamily="34" charset="0"/>
              </a:rPr>
              <a:t>Les personnes venant en aide à une personne dépendante et/ou handicapée faisant partie de leur entourage proche ou choisie par la personne.</a:t>
            </a:r>
          </a:p>
        </p:txBody>
      </p:sp>
      <p:sp>
        <p:nvSpPr>
          <p:cNvPr id="4" name="Espace réservé du pied de page 3">
            <a:extLst>
              <a:ext uri="{FF2B5EF4-FFF2-40B4-BE49-F238E27FC236}">
                <a16:creationId xmlns:a16="http://schemas.microsoft.com/office/drawing/2014/main" id="{92C101D8-D94B-284F-BCA5-8EC92F7C7209}"/>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429597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13FDA6-E922-F940-A430-6A721B4AE3EF}"/>
              </a:ext>
            </a:extLst>
          </p:cNvPr>
          <p:cNvSpPr>
            <a:spLocks noGrp="1"/>
          </p:cNvSpPr>
          <p:nvPr>
            <p:ph type="title"/>
          </p:nvPr>
        </p:nvSpPr>
        <p:spPr/>
        <p:txBody>
          <a:bodyPr/>
          <a:lstStyle/>
          <a:p>
            <a:r>
              <a:rPr lang="fr-FR" sz="4000" dirty="0">
                <a:latin typeface="Century Gothic" panose="020B0502020202020204" pitchFamily="34" charset="0"/>
              </a:rPr>
              <a:t>Que veut dire le terme aidant ?</a:t>
            </a:r>
          </a:p>
        </p:txBody>
      </p:sp>
      <p:sp>
        <p:nvSpPr>
          <p:cNvPr id="3" name="Espace réservé du contenu 2">
            <a:extLst>
              <a:ext uri="{FF2B5EF4-FFF2-40B4-BE49-F238E27FC236}">
                <a16:creationId xmlns:a16="http://schemas.microsoft.com/office/drawing/2014/main" id="{AF1E62F9-EE09-9447-B272-DC5150371853}"/>
              </a:ext>
            </a:extLst>
          </p:cNvPr>
          <p:cNvSpPr>
            <a:spLocks noGrp="1"/>
          </p:cNvSpPr>
          <p:nvPr>
            <p:ph idx="1"/>
          </p:nvPr>
        </p:nvSpPr>
        <p:spPr/>
        <p:txBody>
          <a:bodyPr>
            <a:normAutofit/>
          </a:bodyPr>
          <a:lstStyle/>
          <a:p>
            <a:endParaRPr lang="fr-FR" dirty="0">
              <a:latin typeface="Century Gothic" panose="020B0502020202020204" pitchFamily="34" charset="0"/>
            </a:endParaRPr>
          </a:p>
          <a:p>
            <a:pPr>
              <a:buFont typeface="Wingdings" pitchFamily="2" charset="2"/>
              <a:buChar char="Ø"/>
            </a:pPr>
            <a:r>
              <a:rPr lang="fr-FR" sz="2800" b="1" dirty="0">
                <a:latin typeface="Century Gothic" panose="020B0502020202020204" pitchFamily="34" charset="0"/>
              </a:rPr>
              <a:t>Le travail d’aidant </a:t>
            </a:r>
            <a:r>
              <a:rPr lang="fr-FR" sz="2800" dirty="0">
                <a:latin typeface="Century Gothic" panose="020B0502020202020204" pitchFamily="34" charset="0"/>
              </a:rPr>
              <a:t>peut être effectué seul ou en complément du travail d’un professionnel de l’aide à domicile (auxiliaire de vie, aide à domicile, aide-soignante, infirmière, travailleur social, etc.). </a:t>
            </a:r>
          </a:p>
          <a:p>
            <a:pPr marL="0" indent="0">
              <a:buNone/>
            </a:pPr>
            <a:r>
              <a:rPr lang="fr-FR" sz="2800" dirty="0">
                <a:latin typeface="Century Gothic" panose="020B0502020202020204" pitchFamily="34" charset="0"/>
              </a:rPr>
              <a:t>Il peut également être régulier ou à intervalles plus espacés.</a:t>
            </a:r>
          </a:p>
        </p:txBody>
      </p:sp>
      <p:sp>
        <p:nvSpPr>
          <p:cNvPr id="4" name="Espace réservé du pied de page 3">
            <a:extLst>
              <a:ext uri="{FF2B5EF4-FFF2-40B4-BE49-F238E27FC236}">
                <a16:creationId xmlns:a16="http://schemas.microsoft.com/office/drawing/2014/main" id="{92C101D8-D94B-284F-BCA5-8EC92F7C7209}"/>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405489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8C3DE-41FC-2549-A156-06A67CA82B6A}"/>
              </a:ext>
            </a:extLst>
          </p:cNvPr>
          <p:cNvSpPr>
            <a:spLocks noGrp="1"/>
          </p:cNvSpPr>
          <p:nvPr>
            <p:ph type="title"/>
          </p:nvPr>
        </p:nvSpPr>
        <p:spPr/>
        <p:txBody>
          <a:bodyPr/>
          <a:lstStyle/>
          <a:p>
            <a:r>
              <a:rPr lang="fr-FR" sz="4000">
                <a:latin typeface="Century Gothic" panose="020B0502020202020204" pitchFamily="34" charset="0"/>
              </a:rPr>
              <a:t>Les aidants en chiffres</a:t>
            </a:r>
          </a:p>
        </p:txBody>
      </p:sp>
      <p:graphicFrame>
        <p:nvGraphicFramePr>
          <p:cNvPr id="7" name="Espace réservé du contenu 6">
            <a:extLst>
              <a:ext uri="{FF2B5EF4-FFF2-40B4-BE49-F238E27FC236}">
                <a16:creationId xmlns:a16="http://schemas.microsoft.com/office/drawing/2014/main" id="{2C5BE878-5FF6-324C-85F0-FF508815026E}"/>
              </a:ext>
            </a:extLst>
          </p:cNvPr>
          <p:cNvGraphicFramePr>
            <a:graphicFrameLocks noGrp="1"/>
          </p:cNvGraphicFramePr>
          <p:nvPr>
            <p:ph idx="1"/>
            <p:extLst>
              <p:ext uri="{D42A27DB-BD31-4B8C-83A1-F6EECF244321}">
                <p14:modId xmlns:p14="http://schemas.microsoft.com/office/powerpoint/2010/main" val="2785471584"/>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E41220D9-388E-D545-84A4-34C5D6943E7E}"/>
              </a:ext>
            </a:extLst>
          </p:cNvPr>
          <p:cNvSpPr>
            <a:spLocks noGrp="1"/>
          </p:cNvSpPr>
          <p:nvPr>
            <p:ph type="ftr" sz="quarter" idx="11"/>
          </p:nvPr>
        </p:nvSpPr>
        <p:spPr/>
        <p:txBody>
          <a:bodyPr/>
          <a:lstStyle/>
          <a:p>
            <a:r>
              <a:rPr lang="en-US"/>
              <a:t>www.sophro-trainer.com - © Tous droits réservés </a:t>
            </a:r>
          </a:p>
        </p:txBody>
      </p:sp>
      <p:sp>
        <p:nvSpPr>
          <p:cNvPr id="3" name="ZoneTexte 2">
            <a:extLst>
              <a:ext uri="{FF2B5EF4-FFF2-40B4-BE49-F238E27FC236}">
                <a16:creationId xmlns:a16="http://schemas.microsoft.com/office/drawing/2014/main" id="{581D598D-F07E-0347-BE70-241AF6CE054E}"/>
              </a:ext>
            </a:extLst>
          </p:cNvPr>
          <p:cNvSpPr txBox="1"/>
          <p:nvPr/>
        </p:nvSpPr>
        <p:spPr>
          <a:xfrm>
            <a:off x="4147736" y="5974724"/>
            <a:ext cx="2831224" cy="338554"/>
          </a:xfrm>
          <a:prstGeom prst="rect">
            <a:avLst/>
          </a:prstGeom>
          <a:noFill/>
        </p:spPr>
        <p:txBody>
          <a:bodyPr wrap="none" rtlCol="0">
            <a:spAutoFit/>
          </a:bodyPr>
          <a:lstStyle/>
          <a:p>
            <a:r>
              <a:rPr lang="fr-FR" sz="1600" i="1" dirty="0">
                <a:latin typeface="Century Gothic" panose="020B0502020202020204" pitchFamily="34" charset="0"/>
              </a:rPr>
              <a:t>Baromètre BVA AVRIL 2018</a:t>
            </a:r>
            <a:endParaRPr lang="fr-FR" sz="1600" dirty="0">
              <a:latin typeface="Century Gothic" panose="020B0502020202020204" pitchFamily="34" charset="0"/>
            </a:endParaRPr>
          </a:p>
        </p:txBody>
      </p:sp>
    </p:spTree>
    <p:extLst>
      <p:ext uri="{BB962C8B-B14F-4D97-AF65-F5344CB8AC3E}">
        <p14:creationId xmlns:p14="http://schemas.microsoft.com/office/powerpoint/2010/main" val="1928509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38C3DE-41FC-2549-A156-06A67CA82B6A}"/>
              </a:ext>
            </a:extLst>
          </p:cNvPr>
          <p:cNvSpPr>
            <a:spLocks noGrp="1"/>
          </p:cNvSpPr>
          <p:nvPr>
            <p:ph type="title"/>
          </p:nvPr>
        </p:nvSpPr>
        <p:spPr/>
        <p:txBody>
          <a:bodyPr/>
          <a:lstStyle/>
          <a:p>
            <a:r>
              <a:rPr lang="fr-FR" sz="4000" dirty="0">
                <a:latin typeface="Century Gothic" panose="020B0502020202020204" pitchFamily="34" charset="0"/>
              </a:rPr>
              <a:t>Les aidants en chiffres</a:t>
            </a:r>
          </a:p>
        </p:txBody>
      </p:sp>
      <p:graphicFrame>
        <p:nvGraphicFramePr>
          <p:cNvPr id="6" name="Espace réservé du contenu 5">
            <a:extLst>
              <a:ext uri="{FF2B5EF4-FFF2-40B4-BE49-F238E27FC236}">
                <a16:creationId xmlns:a16="http://schemas.microsoft.com/office/drawing/2014/main" id="{16567FB9-2BCA-0B49-B37E-9B157DD385AB}"/>
              </a:ext>
            </a:extLst>
          </p:cNvPr>
          <p:cNvGraphicFramePr>
            <a:graphicFrameLocks noGrp="1"/>
          </p:cNvGraphicFramePr>
          <p:nvPr>
            <p:ph idx="1"/>
            <p:extLst>
              <p:ext uri="{D42A27DB-BD31-4B8C-83A1-F6EECF244321}">
                <p14:modId xmlns:p14="http://schemas.microsoft.com/office/powerpoint/2010/main" val="3178164585"/>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E41220D9-388E-D545-84A4-34C5D6943E7E}"/>
              </a:ext>
            </a:extLst>
          </p:cNvPr>
          <p:cNvSpPr>
            <a:spLocks noGrp="1"/>
          </p:cNvSpPr>
          <p:nvPr>
            <p:ph type="ftr" sz="quarter" idx="11"/>
          </p:nvPr>
        </p:nvSpPr>
        <p:spPr/>
        <p:txBody>
          <a:bodyPr/>
          <a:lstStyle/>
          <a:p>
            <a:r>
              <a:rPr lang="en-US"/>
              <a:t>www.sophro-trainer.com - © Tous droits réservés </a:t>
            </a:r>
          </a:p>
        </p:txBody>
      </p:sp>
      <p:sp>
        <p:nvSpPr>
          <p:cNvPr id="7" name="ZoneTexte 6">
            <a:extLst>
              <a:ext uri="{FF2B5EF4-FFF2-40B4-BE49-F238E27FC236}">
                <a16:creationId xmlns:a16="http://schemas.microsoft.com/office/drawing/2014/main" id="{43C5D5A4-D93F-7D4B-AF07-93341F37FBCF}"/>
              </a:ext>
            </a:extLst>
          </p:cNvPr>
          <p:cNvSpPr txBox="1"/>
          <p:nvPr/>
        </p:nvSpPr>
        <p:spPr>
          <a:xfrm>
            <a:off x="5182830" y="5906232"/>
            <a:ext cx="4330032" cy="369332"/>
          </a:xfrm>
          <a:prstGeom prst="rect">
            <a:avLst/>
          </a:prstGeom>
          <a:noFill/>
        </p:spPr>
        <p:txBody>
          <a:bodyPr wrap="none" rtlCol="0">
            <a:spAutoFit/>
          </a:bodyPr>
          <a:lstStyle/>
          <a:p>
            <a:pPr lvl="0" defTabSz="914400">
              <a:defRPr/>
            </a:pPr>
            <a:r>
              <a:rPr lang="fr-FR" dirty="0">
                <a:latin typeface="Century Gothic" panose="020B0502020202020204" pitchFamily="34" charset="0"/>
              </a:rPr>
              <a:t>Source : </a:t>
            </a:r>
            <a:r>
              <a:rPr lang="fr-FR" i="1" dirty="0">
                <a:latin typeface="Century Gothic" panose="020B0502020202020204" pitchFamily="34" charset="0"/>
              </a:rPr>
              <a:t>Baromètre 2017 de la </a:t>
            </a:r>
            <a:r>
              <a:rPr lang="fr-FR" i="1" dirty="0" err="1">
                <a:latin typeface="Century Gothic" panose="020B0502020202020204" pitchFamily="34" charset="0"/>
              </a:rPr>
              <a:t>Carac</a:t>
            </a:r>
            <a:endParaRPr lang="fr-FR" dirty="0">
              <a:latin typeface="Century Gothic" panose="020B0502020202020204" pitchFamily="34" charset="0"/>
            </a:endParaRPr>
          </a:p>
        </p:txBody>
      </p:sp>
      <p:sp>
        <p:nvSpPr>
          <p:cNvPr id="3" name="Rectangle 2">
            <a:extLst>
              <a:ext uri="{FF2B5EF4-FFF2-40B4-BE49-F238E27FC236}">
                <a16:creationId xmlns:a16="http://schemas.microsoft.com/office/drawing/2014/main" id="{6528B32A-72D1-764F-83D1-F61AC16EFB68}"/>
              </a:ext>
            </a:extLst>
          </p:cNvPr>
          <p:cNvSpPr/>
          <p:nvPr/>
        </p:nvSpPr>
        <p:spPr>
          <a:xfrm>
            <a:off x="1006280" y="5886556"/>
            <a:ext cx="3164649" cy="369332"/>
          </a:xfrm>
          <a:prstGeom prst="rect">
            <a:avLst/>
          </a:prstGeom>
        </p:spPr>
        <p:txBody>
          <a:bodyPr wrap="none">
            <a:spAutoFit/>
          </a:bodyPr>
          <a:lstStyle/>
          <a:p>
            <a:r>
              <a:rPr lang="fr-FR" i="1" dirty="0">
                <a:latin typeface="Century Gothic" panose="020B0502020202020204" pitchFamily="34" charset="0"/>
              </a:rPr>
              <a:t>Baromètre BVA AVRIL 2018</a:t>
            </a:r>
            <a:endParaRPr lang="fr-FR" dirty="0">
              <a:latin typeface="Century Gothic" panose="020B0502020202020204" pitchFamily="34" charset="0"/>
            </a:endParaRPr>
          </a:p>
        </p:txBody>
      </p:sp>
    </p:spTree>
    <p:extLst>
      <p:ext uri="{BB962C8B-B14F-4D97-AF65-F5344CB8AC3E}">
        <p14:creationId xmlns:p14="http://schemas.microsoft.com/office/powerpoint/2010/main" val="2624826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BFE40-222F-084A-94C4-02D4088AEA22}"/>
              </a:ext>
            </a:extLst>
          </p:cNvPr>
          <p:cNvSpPr>
            <a:spLocks noGrp="1"/>
          </p:cNvSpPr>
          <p:nvPr>
            <p:ph type="title"/>
          </p:nvPr>
        </p:nvSpPr>
        <p:spPr/>
        <p:txBody>
          <a:bodyPr/>
          <a:lstStyle/>
          <a:p>
            <a:r>
              <a:rPr lang="fr-FR" sz="4000" dirty="0">
                <a:latin typeface="Century Gothic" panose="020B0502020202020204" pitchFamily="34" charset="0"/>
              </a:rPr>
              <a:t>Les jeunes aidants</a:t>
            </a:r>
            <a:endParaRPr lang="fr-FR" sz="4000" dirty="0"/>
          </a:p>
        </p:txBody>
      </p:sp>
      <p:sp>
        <p:nvSpPr>
          <p:cNvPr id="4" name="Espace réservé du pied de page 3">
            <a:extLst>
              <a:ext uri="{FF2B5EF4-FFF2-40B4-BE49-F238E27FC236}">
                <a16:creationId xmlns:a16="http://schemas.microsoft.com/office/drawing/2014/main" id="{71842E88-75AA-AA4D-B89C-7552502A7ACA}"/>
              </a:ext>
            </a:extLst>
          </p:cNvPr>
          <p:cNvSpPr>
            <a:spLocks noGrp="1"/>
          </p:cNvSpPr>
          <p:nvPr>
            <p:ph type="ftr" sz="quarter" idx="11"/>
          </p:nvPr>
        </p:nvSpPr>
        <p:spPr/>
        <p:txBody>
          <a:bodyPr/>
          <a:lstStyle/>
          <a:p>
            <a:r>
              <a:rPr lang="en-US"/>
              <a:t>www.sophro-trainer.com - © Tous droits réservés </a:t>
            </a:r>
            <a:endParaRPr lang="en-US" dirty="0"/>
          </a:p>
        </p:txBody>
      </p:sp>
      <p:pic>
        <p:nvPicPr>
          <p:cNvPr id="10" name="Espace réservé du contenu 9">
            <a:extLst>
              <a:ext uri="{FF2B5EF4-FFF2-40B4-BE49-F238E27FC236}">
                <a16:creationId xmlns:a16="http://schemas.microsoft.com/office/drawing/2014/main" id="{B4DF1BD5-95BD-7B41-B368-A4F18F9E436C}"/>
              </a:ext>
            </a:extLst>
          </p:cNvPr>
          <p:cNvPicPr>
            <a:picLocks noGrp="1" noChangeAspect="1"/>
          </p:cNvPicPr>
          <p:nvPr>
            <p:ph idx="1"/>
          </p:nvPr>
        </p:nvPicPr>
        <p:blipFill>
          <a:blip r:embed="rId3"/>
          <a:stretch>
            <a:fillRect/>
          </a:stretch>
        </p:blipFill>
        <p:spPr>
          <a:xfrm>
            <a:off x="1195233" y="1014201"/>
            <a:ext cx="10212996" cy="4912958"/>
          </a:xfrm>
        </p:spPr>
      </p:pic>
      <p:sp>
        <p:nvSpPr>
          <p:cNvPr id="12" name="Rectangle 11">
            <a:extLst>
              <a:ext uri="{FF2B5EF4-FFF2-40B4-BE49-F238E27FC236}">
                <a16:creationId xmlns:a16="http://schemas.microsoft.com/office/drawing/2014/main" id="{13F21BC6-3AB6-D147-8582-B7822A2402D7}"/>
              </a:ext>
            </a:extLst>
          </p:cNvPr>
          <p:cNvSpPr/>
          <p:nvPr/>
        </p:nvSpPr>
        <p:spPr>
          <a:xfrm>
            <a:off x="1785258" y="5974318"/>
            <a:ext cx="9797142" cy="369332"/>
          </a:xfrm>
          <a:prstGeom prst="rect">
            <a:avLst/>
          </a:prstGeom>
        </p:spPr>
        <p:txBody>
          <a:bodyPr wrap="square">
            <a:spAutoFit/>
          </a:bodyPr>
          <a:lstStyle/>
          <a:p>
            <a:r>
              <a:rPr lang="fr-FR" dirty="0">
                <a:latin typeface="Century Gothic" panose="020B0502020202020204" pitchFamily="34" charset="0"/>
              </a:rPr>
              <a:t>Les personnes de 13 à 30 ans interrogées sont ou ont été dans une position d’aidant </a:t>
            </a:r>
          </a:p>
        </p:txBody>
      </p:sp>
      <p:sp>
        <p:nvSpPr>
          <p:cNvPr id="3" name="Rectangle 2">
            <a:extLst>
              <a:ext uri="{FF2B5EF4-FFF2-40B4-BE49-F238E27FC236}">
                <a16:creationId xmlns:a16="http://schemas.microsoft.com/office/drawing/2014/main" id="{4B209E1C-1DDD-4142-AD75-784F1B00604A}"/>
              </a:ext>
            </a:extLst>
          </p:cNvPr>
          <p:cNvSpPr/>
          <p:nvPr/>
        </p:nvSpPr>
        <p:spPr>
          <a:xfrm>
            <a:off x="1389888" y="5571744"/>
            <a:ext cx="195072" cy="134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59838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Prendre le temps de « souffler un peu »</a:t>
            </a: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pic>
        <p:nvPicPr>
          <p:cNvPr id="8" name="Espace réservé du contenu 7" descr="Une image contenant ciel, crépuscule, extérieur, soleil&#10;&#10;Description générée automatiquement">
            <a:extLst>
              <a:ext uri="{FF2B5EF4-FFF2-40B4-BE49-F238E27FC236}">
                <a16:creationId xmlns:a16="http://schemas.microsoft.com/office/drawing/2014/main" id="{B0183FD1-A037-2748-A851-61448D20F849}"/>
              </a:ext>
            </a:extLst>
          </p:cNvPr>
          <p:cNvPicPr>
            <a:picLocks noGrp="1" noChangeAspect="1"/>
          </p:cNvPicPr>
          <p:nvPr>
            <p:ph idx="1"/>
          </p:nvPr>
        </p:nvPicPr>
        <p:blipFill>
          <a:blip r:embed="rId3"/>
          <a:stretch>
            <a:fillRect/>
          </a:stretch>
        </p:blipFill>
        <p:spPr>
          <a:xfrm>
            <a:off x="3104398" y="1846263"/>
            <a:ext cx="6043530" cy="4022725"/>
          </a:xfrm>
        </p:spPr>
      </p:pic>
    </p:spTree>
    <p:extLst>
      <p:ext uri="{BB962C8B-B14F-4D97-AF65-F5344CB8AC3E}">
        <p14:creationId xmlns:p14="http://schemas.microsoft.com/office/powerpoint/2010/main" val="3695863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Les objectifs de l’atelier</a:t>
            </a:r>
            <a:endParaRPr lang="fr-FR" sz="4000"/>
          </a:p>
        </p:txBody>
      </p:sp>
      <p:graphicFrame>
        <p:nvGraphicFramePr>
          <p:cNvPr id="9" name="Espace réservé du contenu 8"/>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Flèche vers le bas 5"/>
          <p:cNvSpPr/>
          <p:nvPr/>
        </p:nvSpPr>
        <p:spPr>
          <a:xfrm>
            <a:off x="5735785" y="4120080"/>
            <a:ext cx="360215" cy="4849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vers le bas 7"/>
          <p:cNvSpPr/>
          <p:nvPr/>
        </p:nvSpPr>
        <p:spPr>
          <a:xfrm>
            <a:off x="5726086" y="2639279"/>
            <a:ext cx="336661" cy="498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3711370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Les bienfaits de la respiration profonde</a:t>
            </a:r>
          </a:p>
        </p:txBody>
      </p:sp>
      <p:graphicFrame>
        <p:nvGraphicFramePr>
          <p:cNvPr id="9" name="Espace réservé du contenu 8"/>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1833419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panose="020B0502020202020204" pitchFamily="34" charset="0"/>
              </a:rPr>
              <a:t>Le grand muscle de la respiration : </a:t>
            </a:r>
            <a:br>
              <a:rPr lang="fr-FR" sz="4000">
                <a:latin typeface="Century Gothic" panose="020B0502020202020204" pitchFamily="34" charset="0"/>
              </a:rPr>
            </a:br>
            <a:r>
              <a:rPr lang="fr-FR" sz="4000">
                <a:latin typeface="Century Gothic" panose="020B0502020202020204" pitchFamily="34" charset="0"/>
              </a:rPr>
              <a:t>Le diaphragme </a:t>
            </a:r>
            <a:endParaRPr lang="fr-FR" sz="4000">
              <a:solidFill>
                <a:srgbClr val="FF0000"/>
              </a:solidFill>
              <a:latin typeface="Century Gothic" panose="020B0502020202020204" pitchFamily="34" charset="0"/>
            </a:endParaRPr>
          </a:p>
        </p:txBody>
      </p:sp>
      <p:pic>
        <p:nvPicPr>
          <p:cNvPr id="7" name="la-respiration-diaphragmatiqu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49525" y="1846263"/>
            <a:ext cx="7151688" cy="4022725"/>
          </a:xfrm>
        </p:spPr>
      </p:pic>
      <p:sp>
        <p:nvSpPr>
          <p:cNvPr id="8" name="Espace réservé du pied de page 7"/>
          <p:cNvSpPr>
            <a:spLocks noGrp="1"/>
          </p:cNvSpPr>
          <p:nvPr>
            <p:ph type="ftr" sz="quarter" idx="11"/>
          </p:nvPr>
        </p:nvSpPr>
        <p:spPr/>
        <p:txBody>
          <a:bodyPr/>
          <a:lstStyle/>
          <a:p>
            <a:r>
              <a:rPr lang="en-US"/>
              <a:t>www.sophro-trainer.com - © Tous droits réservés </a:t>
            </a:r>
          </a:p>
        </p:txBody>
      </p:sp>
      <p:sp>
        <p:nvSpPr>
          <p:cNvPr id="3" name="Rectangle 2"/>
          <p:cNvSpPr/>
          <p:nvPr/>
        </p:nvSpPr>
        <p:spPr>
          <a:xfrm>
            <a:off x="4138864" y="6121656"/>
            <a:ext cx="4865222" cy="246221"/>
          </a:xfrm>
          <a:prstGeom prst="rect">
            <a:avLst/>
          </a:prstGeom>
        </p:spPr>
        <p:txBody>
          <a:bodyPr wrap="square">
            <a:spAutoFit/>
          </a:bodyPr>
          <a:lstStyle/>
          <a:p>
            <a:pPr algn="ctr"/>
            <a:r>
              <a:rPr lang="fr-FR" sz="1000">
                <a:latin typeface="Century Gothic" charset="0"/>
                <a:ea typeface="Century Gothic" charset="0"/>
                <a:cs typeface="Century Gothic" charset="0"/>
              </a:rPr>
              <a:t>Source : YOUTUBE  Catégorie : ÉDUCATION</a:t>
            </a:r>
          </a:p>
        </p:txBody>
      </p:sp>
    </p:spTree>
    <p:extLst>
      <p:ext uri="{BB962C8B-B14F-4D97-AF65-F5344CB8AC3E}">
        <p14:creationId xmlns:p14="http://schemas.microsoft.com/office/powerpoint/2010/main" val="2513820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100000">
                <p:cTn id="7" fill="hold" display="0">
                  <p:stCondLst>
                    <p:cond delay="indefinite"/>
                  </p:stCondLst>
                </p:cTn>
                <p:tgtEl>
                  <p:spTgt spid="7"/>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Les différents types de respiration</a:t>
            </a:r>
          </a:p>
        </p:txBody>
      </p:sp>
      <p:sp>
        <p:nvSpPr>
          <p:cNvPr id="8" name="Espace réservé du contenu 7"/>
          <p:cNvSpPr>
            <a:spLocks noGrp="1"/>
          </p:cNvSpPr>
          <p:nvPr>
            <p:ph idx="1"/>
          </p:nvPr>
        </p:nvSpPr>
        <p:spPr>
          <a:xfrm>
            <a:off x="1260765" y="1626518"/>
            <a:ext cx="10016836" cy="4144963"/>
          </a:xfrm>
        </p:spPr>
        <p:txBody>
          <a:bodyPr>
            <a:normAutofit/>
          </a:bodyPr>
          <a:lstStyle/>
          <a:p>
            <a:pPr marL="0" indent="0">
              <a:spcBef>
                <a:spcPts val="300"/>
              </a:spcBef>
              <a:buClr>
                <a:schemeClr val="tx2">
                  <a:lumMod val="75000"/>
                  <a:lumOff val="25000"/>
                </a:schemeClr>
              </a:buClr>
              <a:buNone/>
            </a:pPr>
            <a:r>
              <a:rPr lang="fr-FR" altLang="fr-FR" sz="2800" b="1">
                <a:solidFill>
                  <a:srgbClr val="23A0B6"/>
                </a:solidFill>
                <a:latin typeface="Century Gothic" charset="0"/>
                <a:ea typeface="Century Gothic" charset="0"/>
                <a:cs typeface="Century Gothic" charset="0"/>
              </a:rPr>
              <a:t>La respiration abdominale</a:t>
            </a:r>
          </a:p>
          <a:p>
            <a:pPr lvl="1">
              <a:buFont typeface="Arial" charset="0"/>
              <a:buChar char="•"/>
            </a:pPr>
            <a:r>
              <a:rPr lang="fr-FR" altLang="fr-FR">
                <a:latin typeface="Century Gothic" charset="0"/>
                <a:ea typeface="Century Gothic" charset="0"/>
                <a:cs typeface="Century Gothic" charset="0"/>
              </a:rPr>
              <a:t>Calme les tensions physiques</a:t>
            </a:r>
          </a:p>
          <a:p>
            <a:pPr lvl="1">
              <a:buFont typeface="Arial" charset="0"/>
              <a:buChar char="•"/>
            </a:pPr>
            <a:r>
              <a:rPr lang="fr-FR" altLang="fr-FR">
                <a:latin typeface="Century Gothic" charset="0"/>
                <a:ea typeface="Century Gothic" charset="0"/>
                <a:cs typeface="Century Gothic" charset="0"/>
              </a:rPr>
              <a:t>Apaise les pensées</a:t>
            </a:r>
          </a:p>
          <a:p>
            <a:pPr marL="0" indent="0">
              <a:spcBef>
                <a:spcPts val="300"/>
              </a:spcBef>
              <a:buClr>
                <a:schemeClr val="tx2">
                  <a:lumMod val="75000"/>
                  <a:lumOff val="25000"/>
                </a:schemeClr>
              </a:buClr>
              <a:buNone/>
            </a:pPr>
            <a:endParaRPr lang="fr-FR" altLang="fr-FR" b="1">
              <a:latin typeface="Century Gothic" charset="0"/>
              <a:ea typeface="Century Gothic" charset="0"/>
              <a:cs typeface="Century Gothic" charset="0"/>
            </a:endParaRPr>
          </a:p>
          <a:p>
            <a:pPr marL="0" indent="0">
              <a:spcBef>
                <a:spcPts val="300"/>
              </a:spcBef>
              <a:buClr>
                <a:schemeClr val="tx2">
                  <a:lumMod val="75000"/>
                  <a:lumOff val="25000"/>
                </a:schemeClr>
              </a:buClr>
              <a:buNone/>
            </a:pPr>
            <a:r>
              <a:rPr lang="fr-FR" altLang="fr-FR" b="1">
                <a:latin typeface="Century Gothic" charset="0"/>
                <a:ea typeface="Century Gothic" charset="0"/>
                <a:cs typeface="Century Gothic" charset="0"/>
              </a:rPr>
              <a:t>Comment faire ?</a:t>
            </a:r>
          </a:p>
          <a:p>
            <a:pPr lvl="1">
              <a:buFont typeface="Wingdings" charset="2"/>
              <a:buChar char="ü"/>
            </a:pPr>
            <a:r>
              <a:rPr lang="fr-FR" altLang="fr-FR">
                <a:latin typeface="Century Gothic" charset="0"/>
                <a:ea typeface="Century Gothic" charset="0"/>
                <a:cs typeface="Century Gothic" charset="0"/>
              </a:rPr>
              <a:t>Poser une main sur le ventre et l’autre dans le bas du dos</a:t>
            </a:r>
          </a:p>
          <a:p>
            <a:pPr lvl="1">
              <a:buFont typeface="Wingdings" charset="2"/>
              <a:buChar char="ü"/>
            </a:pPr>
            <a:r>
              <a:rPr lang="fr-FR" altLang="fr-FR">
                <a:latin typeface="Century Gothic" charset="0"/>
                <a:ea typeface="Century Gothic" charset="0"/>
                <a:cs typeface="Century Gothic" charset="0"/>
              </a:rPr>
              <a:t>Souffler par la bouche pour vider l’air</a:t>
            </a:r>
          </a:p>
          <a:p>
            <a:pPr lvl="1">
              <a:buFont typeface="Wingdings" charset="2"/>
              <a:buChar char="ü"/>
            </a:pPr>
            <a:r>
              <a:rPr lang="fr-FR" altLang="fr-FR">
                <a:latin typeface="Century Gothic" charset="0"/>
                <a:ea typeface="Century Gothic" charset="0"/>
                <a:cs typeface="Century Gothic" charset="0"/>
              </a:rPr>
              <a:t>Inspirer par le nez en gonflant le ventre</a:t>
            </a:r>
          </a:p>
          <a:p>
            <a:pPr lvl="1">
              <a:buFont typeface="Wingdings" charset="2"/>
              <a:buChar char="ü"/>
            </a:pPr>
            <a:r>
              <a:rPr lang="fr-FR" altLang="fr-FR">
                <a:latin typeface="Century Gothic" charset="0"/>
                <a:ea typeface="Century Gothic" charset="0"/>
                <a:cs typeface="Century Gothic" charset="0"/>
              </a:rPr>
              <a:t>Légère rétention d’air</a:t>
            </a:r>
          </a:p>
          <a:p>
            <a:pPr lvl="1">
              <a:buFont typeface="Wingdings" charset="2"/>
              <a:buChar char="ü"/>
            </a:pPr>
            <a:r>
              <a:rPr lang="fr-FR" altLang="fr-FR">
                <a:latin typeface="Century Gothic" charset="0"/>
                <a:ea typeface="Century Gothic" charset="0"/>
                <a:cs typeface="Century Gothic" charset="0"/>
              </a:rPr>
              <a:t>Souffler doucement par la bouche en laissant le ventre revenir à sa position naturelle</a:t>
            </a:r>
          </a:p>
          <a:p>
            <a:pPr lvl="1">
              <a:buFont typeface="Wingdings" charset="2"/>
              <a:buChar char="ü"/>
            </a:pPr>
            <a:r>
              <a:rPr lang="fr-FR" altLang="fr-FR">
                <a:latin typeface="Century Gothic" charset="0"/>
                <a:ea typeface="Century Gothic" charset="0"/>
                <a:cs typeface="Century Gothic" charset="0"/>
              </a:rPr>
              <a:t>Observer les mouvements du ventre</a:t>
            </a:r>
          </a:p>
          <a:p>
            <a:pPr lvl="1">
              <a:buFont typeface="Wingdings" charset="2"/>
              <a:buChar char="ü"/>
            </a:pPr>
            <a:r>
              <a:rPr lang="fr-FR">
                <a:latin typeface="Century Gothic" charset="0"/>
                <a:ea typeface="Century Gothic" charset="0"/>
                <a:cs typeface="Century Gothic" charset="0"/>
              </a:rPr>
              <a:t>A reproduire 3 fois</a:t>
            </a:r>
            <a:endParaRPr lang="fr-FR" altLang="fr-FR">
              <a:latin typeface="Century Gothic" charset="0"/>
              <a:ea typeface="Century Gothic" charset="0"/>
              <a:cs typeface="Century Gothic" charset="0"/>
            </a:endParaRPr>
          </a:p>
          <a:p>
            <a:pPr>
              <a:spcBef>
                <a:spcPts val="300"/>
              </a:spcBef>
              <a:buClr>
                <a:schemeClr val="tx2">
                  <a:lumMod val="75000"/>
                  <a:lumOff val="25000"/>
                </a:schemeClr>
              </a:buClr>
              <a:buFontTx/>
              <a:buChar char="-"/>
            </a:pPr>
            <a:endParaRPr lang="fr-FR">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5" name="Rectangle 4"/>
          <p:cNvSpPr/>
          <p:nvPr/>
        </p:nvSpPr>
        <p:spPr>
          <a:xfrm>
            <a:off x="1097280" y="5812197"/>
            <a:ext cx="10058400" cy="369332"/>
          </a:xfrm>
          <a:prstGeom prst="rect">
            <a:avLst/>
          </a:prstGeom>
        </p:spPr>
        <p:txBody>
          <a:bodyPr wrap="square">
            <a:spAutoFit/>
          </a:bodyPr>
          <a:lstStyle/>
          <a:p>
            <a:pPr marL="822960" lvl="3" indent="0">
              <a:spcBef>
                <a:spcPts val="1800"/>
              </a:spcBef>
              <a:buClr>
                <a:schemeClr val="accent3"/>
              </a:buClr>
              <a:buNone/>
              <a:defRPr/>
            </a:pPr>
            <a:r>
              <a:rPr lang="fr-FR" i="1">
                <a:solidFill>
                  <a:srgbClr val="7030A0"/>
                </a:solidFill>
                <a:latin typeface="Century Gothic" charset="0"/>
                <a:ea typeface="Century Gothic" charset="0"/>
                <a:cs typeface="Century Gothic" charset="0"/>
              </a:rPr>
              <a:t>Si la respiration provoque des douleurs : respirer en douceur et ne pas forcer</a:t>
            </a:r>
          </a:p>
        </p:txBody>
      </p:sp>
    </p:spTree>
    <p:extLst>
      <p:ext uri="{BB962C8B-B14F-4D97-AF65-F5344CB8AC3E}">
        <p14:creationId xmlns:p14="http://schemas.microsoft.com/office/powerpoint/2010/main" val="3262930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Les différents types de respiration</a:t>
            </a:r>
          </a:p>
        </p:txBody>
      </p:sp>
      <p:sp>
        <p:nvSpPr>
          <p:cNvPr id="8" name="Espace réservé du contenu 7"/>
          <p:cNvSpPr>
            <a:spLocks noGrp="1"/>
          </p:cNvSpPr>
          <p:nvPr>
            <p:ph idx="1"/>
          </p:nvPr>
        </p:nvSpPr>
        <p:spPr>
          <a:xfrm>
            <a:off x="1260765" y="1626518"/>
            <a:ext cx="10016836" cy="4144963"/>
          </a:xfrm>
        </p:spPr>
        <p:txBody>
          <a:bodyPr>
            <a:normAutofit/>
          </a:bodyPr>
          <a:lstStyle/>
          <a:p>
            <a:pPr marL="0" indent="0">
              <a:spcBef>
                <a:spcPts val="300"/>
              </a:spcBef>
              <a:buClr>
                <a:schemeClr val="tx2">
                  <a:lumMod val="75000"/>
                  <a:lumOff val="25000"/>
                </a:schemeClr>
              </a:buClr>
              <a:buNone/>
            </a:pPr>
            <a:r>
              <a:rPr lang="fr-FR" altLang="fr-FR" sz="2800" b="1">
                <a:solidFill>
                  <a:srgbClr val="23A0B6"/>
                </a:solidFill>
                <a:latin typeface="Century Gothic" charset="0"/>
                <a:ea typeface="Century Gothic" charset="0"/>
                <a:cs typeface="Century Gothic" charset="0"/>
              </a:rPr>
              <a:t>La respiration thoracique</a:t>
            </a:r>
          </a:p>
          <a:p>
            <a:pPr lvl="1">
              <a:buFont typeface="Arial" charset="0"/>
              <a:buChar char="•"/>
            </a:pPr>
            <a:r>
              <a:rPr lang="fr-FR" altLang="fr-FR">
                <a:latin typeface="Century Gothic" charset="0"/>
                <a:ea typeface="Century Gothic" charset="0"/>
                <a:cs typeface="Century Gothic" charset="0"/>
              </a:rPr>
              <a:t>Soulage les crises d’angoisse, la nervosité, l’asthme, la spasmophilie</a:t>
            </a:r>
          </a:p>
          <a:p>
            <a:pPr lvl="1">
              <a:buFont typeface="Arial" charset="0"/>
              <a:buChar char="•"/>
            </a:pPr>
            <a:r>
              <a:rPr lang="fr-FR" altLang="fr-FR">
                <a:latin typeface="Century Gothic" charset="0"/>
                <a:ea typeface="Century Gothic" charset="0"/>
                <a:cs typeface="Century Gothic" charset="0"/>
              </a:rPr>
              <a:t>Libère le plexus solaire, siège de la peur et de l’émotivité</a:t>
            </a:r>
          </a:p>
          <a:p>
            <a:pPr marL="0" indent="0">
              <a:spcBef>
                <a:spcPts val="300"/>
              </a:spcBef>
              <a:buClr>
                <a:schemeClr val="tx2">
                  <a:lumMod val="75000"/>
                  <a:lumOff val="25000"/>
                </a:schemeClr>
              </a:buClr>
              <a:buNone/>
            </a:pPr>
            <a:endParaRPr lang="fr-FR" altLang="fr-FR" b="1">
              <a:latin typeface="Century Gothic" charset="0"/>
              <a:ea typeface="Century Gothic" charset="0"/>
              <a:cs typeface="Century Gothic" charset="0"/>
            </a:endParaRPr>
          </a:p>
          <a:p>
            <a:pPr marL="0" indent="0">
              <a:spcBef>
                <a:spcPts val="300"/>
              </a:spcBef>
              <a:buClr>
                <a:schemeClr val="tx2">
                  <a:lumMod val="75000"/>
                  <a:lumOff val="25000"/>
                </a:schemeClr>
              </a:buClr>
              <a:buNone/>
            </a:pPr>
            <a:r>
              <a:rPr lang="fr-FR" altLang="fr-FR" b="1">
                <a:latin typeface="Century Gothic" charset="0"/>
                <a:ea typeface="Century Gothic" charset="0"/>
                <a:cs typeface="Century Gothic" charset="0"/>
              </a:rPr>
              <a:t>Comment faire ?</a:t>
            </a:r>
          </a:p>
          <a:p>
            <a:pPr lvl="1">
              <a:buFont typeface="Wingdings" charset="2"/>
              <a:buChar char="ü"/>
            </a:pPr>
            <a:r>
              <a:rPr lang="fr-FR" altLang="fr-FR">
                <a:latin typeface="Century Gothic" charset="0"/>
                <a:ea typeface="Century Gothic" charset="0"/>
                <a:cs typeface="Century Gothic" charset="0"/>
              </a:rPr>
              <a:t>Placer les mains sur les côtes</a:t>
            </a:r>
          </a:p>
          <a:p>
            <a:pPr lvl="1">
              <a:buFont typeface="Wingdings" charset="2"/>
              <a:buChar char="ü"/>
            </a:pPr>
            <a:r>
              <a:rPr lang="fr-FR" altLang="fr-FR">
                <a:latin typeface="Century Gothic" charset="0"/>
                <a:ea typeface="Century Gothic" charset="0"/>
                <a:cs typeface="Century Gothic" charset="0"/>
              </a:rPr>
              <a:t>Inspirer profondément par le nez</a:t>
            </a:r>
          </a:p>
          <a:p>
            <a:pPr lvl="1">
              <a:buFont typeface="Wingdings" charset="2"/>
              <a:buChar char="ü"/>
            </a:pPr>
            <a:r>
              <a:rPr lang="fr-FR" altLang="fr-FR">
                <a:latin typeface="Century Gothic" charset="0"/>
                <a:ea typeface="Century Gothic" charset="0"/>
                <a:cs typeface="Century Gothic" charset="0"/>
              </a:rPr>
              <a:t>Souffler longuement par la bouche</a:t>
            </a:r>
          </a:p>
          <a:p>
            <a:pPr lvl="1">
              <a:buFont typeface="Wingdings" charset="2"/>
              <a:buChar char="ü"/>
            </a:pPr>
            <a:r>
              <a:rPr lang="fr-FR" altLang="fr-FR">
                <a:latin typeface="Century Gothic" charset="0"/>
                <a:ea typeface="Century Gothic" charset="0"/>
                <a:cs typeface="Century Gothic" charset="0"/>
              </a:rPr>
              <a:t>Prendre conscience des mouvements de la cage thoracique</a:t>
            </a:r>
          </a:p>
          <a:p>
            <a:pPr lvl="1">
              <a:buFont typeface="Wingdings" charset="2"/>
              <a:buChar char="ü"/>
            </a:pPr>
            <a:r>
              <a:rPr lang="fr-FR">
                <a:latin typeface="Century Gothic" charset="0"/>
                <a:ea typeface="Century Gothic" charset="0"/>
                <a:cs typeface="Century Gothic" charset="0"/>
              </a:rPr>
              <a:t>A reproduire 3 fois</a:t>
            </a:r>
            <a:endParaRPr lang="fr-FR" altLang="fr-FR">
              <a:latin typeface="Century Gothic" charset="0"/>
              <a:ea typeface="Century Gothic" charset="0"/>
              <a:cs typeface="Century Gothic" charset="0"/>
            </a:endParaRPr>
          </a:p>
          <a:p>
            <a:pPr marL="201168" lvl="1" indent="0">
              <a:buNone/>
            </a:pPr>
            <a:endParaRPr lang="fr-FR" altLang="fr-FR">
              <a:latin typeface="Century Gothic" charset="0"/>
              <a:ea typeface="Century Gothic" charset="0"/>
              <a:cs typeface="Century Gothic" charset="0"/>
            </a:endParaRPr>
          </a:p>
          <a:p>
            <a:pPr>
              <a:spcBef>
                <a:spcPts val="300"/>
              </a:spcBef>
              <a:buClr>
                <a:schemeClr val="tx2">
                  <a:lumMod val="75000"/>
                  <a:lumOff val="25000"/>
                </a:schemeClr>
              </a:buClr>
              <a:buFontTx/>
              <a:buChar char="-"/>
            </a:pPr>
            <a:endParaRPr lang="fr-FR">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5" name="Rectangle 4"/>
          <p:cNvSpPr/>
          <p:nvPr/>
        </p:nvSpPr>
        <p:spPr>
          <a:xfrm>
            <a:off x="1097280" y="5812197"/>
            <a:ext cx="10058400" cy="369332"/>
          </a:xfrm>
          <a:prstGeom prst="rect">
            <a:avLst/>
          </a:prstGeom>
        </p:spPr>
        <p:txBody>
          <a:bodyPr wrap="square">
            <a:spAutoFit/>
          </a:bodyPr>
          <a:lstStyle/>
          <a:p>
            <a:pPr marL="822960" lvl="3" indent="0">
              <a:spcBef>
                <a:spcPts val="1800"/>
              </a:spcBef>
              <a:buClr>
                <a:schemeClr val="accent3"/>
              </a:buClr>
              <a:buNone/>
              <a:defRPr/>
            </a:pPr>
            <a:r>
              <a:rPr lang="fr-FR" i="1">
                <a:solidFill>
                  <a:srgbClr val="7030A0"/>
                </a:solidFill>
                <a:latin typeface="Century Gothic" charset="0"/>
                <a:ea typeface="Century Gothic" charset="0"/>
                <a:cs typeface="Century Gothic" charset="0"/>
              </a:rPr>
              <a:t>Si la respiration provoque des douleurs : respirer en douceur et ne pas forcer</a:t>
            </a:r>
          </a:p>
        </p:txBody>
      </p:sp>
    </p:spTree>
    <p:extLst>
      <p:ext uri="{BB962C8B-B14F-4D97-AF65-F5344CB8AC3E}">
        <p14:creationId xmlns:p14="http://schemas.microsoft.com/office/powerpoint/2010/main" val="650801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Les différents types de respiration</a:t>
            </a:r>
          </a:p>
        </p:txBody>
      </p:sp>
      <p:sp>
        <p:nvSpPr>
          <p:cNvPr id="8" name="Espace réservé du contenu 7"/>
          <p:cNvSpPr>
            <a:spLocks noGrp="1"/>
          </p:cNvSpPr>
          <p:nvPr>
            <p:ph idx="1"/>
          </p:nvPr>
        </p:nvSpPr>
        <p:spPr>
          <a:xfrm>
            <a:off x="1260765" y="1626518"/>
            <a:ext cx="10016836" cy="4144963"/>
          </a:xfrm>
        </p:spPr>
        <p:txBody>
          <a:bodyPr>
            <a:normAutofit/>
          </a:bodyPr>
          <a:lstStyle/>
          <a:p>
            <a:pPr marL="0" indent="0">
              <a:spcBef>
                <a:spcPts val="300"/>
              </a:spcBef>
              <a:buClr>
                <a:schemeClr val="tx2">
                  <a:lumMod val="75000"/>
                  <a:lumOff val="25000"/>
                </a:schemeClr>
              </a:buClr>
              <a:buNone/>
            </a:pPr>
            <a:r>
              <a:rPr lang="fr-FR" altLang="fr-FR" sz="2800" b="1">
                <a:solidFill>
                  <a:srgbClr val="23A0B6"/>
                </a:solidFill>
                <a:latin typeface="Century Gothic" charset="0"/>
                <a:ea typeface="Century Gothic" charset="0"/>
                <a:cs typeface="Century Gothic" charset="0"/>
              </a:rPr>
              <a:t>La respiration sous claviculaire</a:t>
            </a:r>
          </a:p>
          <a:p>
            <a:pPr lvl="1">
              <a:buFont typeface="Arial" charset="0"/>
              <a:buChar char="•"/>
            </a:pPr>
            <a:r>
              <a:rPr lang="fr-FR" altLang="fr-FR">
                <a:latin typeface="Century Gothic" charset="0"/>
                <a:ea typeface="Century Gothic" charset="0"/>
                <a:cs typeface="Century Gothic" charset="0"/>
              </a:rPr>
              <a:t>Amplifie la respiration </a:t>
            </a:r>
          </a:p>
          <a:p>
            <a:pPr lvl="1">
              <a:buFont typeface="Arial" charset="0"/>
              <a:buChar char="•"/>
            </a:pPr>
            <a:r>
              <a:rPr lang="fr-FR" altLang="fr-FR">
                <a:latin typeface="Century Gothic" charset="0"/>
                <a:ea typeface="Century Gothic" charset="0"/>
                <a:cs typeface="Century Gothic" charset="0"/>
              </a:rPr>
              <a:t>Permet de déployer sa verticalité</a:t>
            </a:r>
          </a:p>
          <a:p>
            <a:pPr>
              <a:spcBef>
                <a:spcPts val="300"/>
              </a:spcBef>
              <a:buClr>
                <a:schemeClr val="tx2">
                  <a:lumMod val="75000"/>
                  <a:lumOff val="25000"/>
                </a:schemeClr>
              </a:buClr>
              <a:buFont typeface="Arial" charset="0"/>
              <a:buChar char="•"/>
            </a:pPr>
            <a:endParaRPr lang="fr-FR" altLang="fr-FR" b="1">
              <a:latin typeface="Century Gothic" charset="0"/>
              <a:ea typeface="Century Gothic" charset="0"/>
              <a:cs typeface="Century Gothic" charset="0"/>
            </a:endParaRPr>
          </a:p>
          <a:p>
            <a:pPr>
              <a:spcBef>
                <a:spcPts val="300"/>
              </a:spcBef>
              <a:buClr>
                <a:schemeClr val="tx2">
                  <a:lumMod val="75000"/>
                  <a:lumOff val="25000"/>
                </a:schemeClr>
              </a:buClr>
              <a:buFont typeface="Arial" charset="0"/>
              <a:buChar char="•"/>
            </a:pPr>
            <a:endParaRPr lang="fr-FR" altLang="fr-FR" b="1">
              <a:latin typeface="Century Gothic" charset="0"/>
              <a:ea typeface="Century Gothic" charset="0"/>
              <a:cs typeface="Century Gothic" charset="0"/>
            </a:endParaRPr>
          </a:p>
          <a:p>
            <a:pPr marL="0" indent="0">
              <a:spcBef>
                <a:spcPts val="300"/>
              </a:spcBef>
              <a:buClr>
                <a:schemeClr val="tx2">
                  <a:lumMod val="75000"/>
                  <a:lumOff val="25000"/>
                </a:schemeClr>
              </a:buClr>
              <a:buNone/>
            </a:pPr>
            <a:r>
              <a:rPr lang="fr-FR" altLang="fr-FR" b="1">
                <a:latin typeface="Century Gothic" charset="0"/>
                <a:ea typeface="Century Gothic" charset="0"/>
                <a:cs typeface="Century Gothic" charset="0"/>
              </a:rPr>
              <a:t>Comment faire ?</a:t>
            </a:r>
          </a:p>
          <a:p>
            <a:pPr lvl="1">
              <a:buFont typeface="Wingdings" charset="2"/>
              <a:buChar char="ü"/>
            </a:pPr>
            <a:r>
              <a:rPr lang="fr-FR" altLang="fr-FR">
                <a:latin typeface="Century Gothic" charset="0"/>
                <a:ea typeface="Century Gothic" charset="0"/>
                <a:cs typeface="Century Gothic" charset="0"/>
              </a:rPr>
              <a:t>Placer le bout des doigts sur les clavicules</a:t>
            </a:r>
          </a:p>
          <a:p>
            <a:pPr lvl="1">
              <a:buFont typeface="Wingdings" charset="2"/>
              <a:buChar char="ü"/>
            </a:pPr>
            <a:r>
              <a:rPr lang="fr-FR" altLang="fr-FR">
                <a:latin typeface="Century Gothic" charset="0"/>
                <a:ea typeface="Century Gothic" charset="0"/>
                <a:cs typeface="Century Gothic" charset="0"/>
              </a:rPr>
              <a:t>Inspirer profondément par le nez en laissant monter l’air jusqu’aux épaules</a:t>
            </a:r>
          </a:p>
          <a:p>
            <a:pPr lvl="1">
              <a:buFont typeface="Wingdings" charset="2"/>
              <a:buChar char="ü"/>
            </a:pPr>
            <a:r>
              <a:rPr lang="fr-FR" altLang="fr-FR">
                <a:latin typeface="Century Gothic" charset="0"/>
                <a:ea typeface="Century Gothic" charset="0"/>
                <a:cs typeface="Century Gothic" charset="0"/>
              </a:rPr>
              <a:t>Souffler longuement par la bouche</a:t>
            </a:r>
          </a:p>
          <a:p>
            <a:pPr lvl="1">
              <a:buFont typeface="Wingdings" charset="2"/>
              <a:buChar char="ü"/>
            </a:pPr>
            <a:r>
              <a:rPr lang="fr-FR" altLang="fr-FR">
                <a:latin typeface="Century Gothic" charset="0"/>
                <a:ea typeface="Century Gothic" charset="0"/>
                <a:cs typeface="Century Gothic" charset="0"/>
              </a:rPr>
              <a:t>Prendre conscience de l’ampleur de sa respiration</a:t>
            </a:r>
          </a:p>
          <a:p>
            <a:pPr lvl="1">
              <a:buFont typeface="Wingdings" charset="2"/>
              <a:buChar char="ü"/>
            </a:pPr>
            <a:r>
              <a:rPr lang="fr-FR">
                <a:latin typeface="Century Gothic" charset="0"/>
                <a:ea typeface="Century Gothic" charset="0"/>
                <a:cs typeface="Century Gothic" charset="0"/>
              </a:rPr>
              <a:t>A reproduire 3 fois</a:t>
            </a:r>
            <a:endParaRPr lang="fr-FR" altLang="fr-FR">
              <a:latin typeface="Century Gothic" charset="0"/>
              <a:ea typeface="Century Gothic" charset="0"/>
              <a:cs typeface="Century Gothic" charset="0"/>
            </a:endParaRPr>
          </a:p>
          <a:p>
            <a:pPr marL="201168" lvl="1" indent="0">
              <a:buNone/>
            </a:pPr>
            <a:endParaRPr lang="fr-FR" altLang="fr-FR">
              <a:latin typeface="Century Gothic" charset="0"/>
              <a:ea typeface="Century Gothic" charset="0"/>
              <a:cs typeface="Century Gothic" charset="0"/>
            </a:endParaRPr>
          </a:p>
          <a:p>
            <a:pPr>
              <a:spcBef>
                <a:spcPts val="300"/>
              </a:spcBef>
              <a:buClr>
                <a:schemeClr val="tx2">
                  <a:lumMod val="75000"/>
                  <a:lumOff val="25000"/>
                </a:schemeClr>
              </a:buClr>
              <a:buFontTx/>
              <a:buChar char="-"/>
            </a:pPr>
            <a:endParaRPr lang="fr-FR">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5" name="Rectangle 4"/>
          <p:cNvSpPr/>
          <p:nvPr/>
        </p:nvSpPr>
        <p:spPr>
          <a:xfrm>
            <a:off x="1097280" y="5812197"/>
            <a:ext cx="10058400" cy="369332"/>
          </a:xfrm>
          <a:prstGeom prst="rect">
            <a:avLst/>
          </a:prstGeom>
        </p:spPr>
        <p:txBody>
          <a:bodyPr wrap="square">
            <a:spAutoFit/>
          </a:bodyPr>
          <a:lstStyle/>
          <a:p>
            <a:pPr marL="822960" lvl="3" indent="0">
              <a:spcBef>
                <a:spcPts val="1800"/>
              </a:spcBef>
              <a:buClr>
                <a:schemeClr val="accent3"/>
              </a:buClr>
              <a:buNone/>
              <a:defRPr/>
            </a:pPr>
            <a:r>
              <a:rPr lang="fr-FR" i="1">
                <a:solidFill>
                  <a:srgbClr val="7030A0"/>
                </a:solidFill>
                <a:latin typeface="Century Gothic" charset="0"/>
                <a:ea typeface="Century Gothic" charset="0"/>
                <a:cs typeface="Century Gothic" charset="0"/>
              </a:rPr>
              <a:t>Si la respiration provoque des douleurs : respirer en douceur et ne pas forcer</a:t>
            </a:r>
          </a:p>
        </p:txBody>
      </p:sp>
    </p:spTree>
    <p:extLst>
      <p:ext uri="{BB962C8B-B14F-4D97-AF65-F5344CB8AC3E}">
        <p14:creationId xmlns:p14="http://schemas.microsoft.com/office/powerpoint/2010/main" val="355443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Les différents types de respiration</a:t>
            </a:r>
          </a:p>
        </p:txBody>
      </p:sp>
      <p:sp>
        <p:nvSpPr>
          <p:cNvPr id="8" name="Espace réservé du contenu 7"/>
          <p:cNvSpPr>
            <a:spLocks noGrp="1"/>
          </p:cNvSpPr>
          <p:nvPr>
            <p:ph idx="1"/>
          </p:nvPr>
        </p:nvSpPr>
        <p:spPr>
          <a:xfrm>
            <a:off x="1260765" y="1626518"/>
            <a:ext cx="10598726" cy="4144963"/>
          </a:xfrm>
        </p:spPr>
        <p:txBody>
          <a:bodyPr>
            <a:normAutofit/>
          </a:bodyPr>
          <a:lstStyle/>
          <a:p>
            <a:pPr marL="0" indent="0">
              <a:spcBef>
                <a:spcPts val="300"/>
              </a:spcBef>
              <a:buClr>
                <a:schemeClr val="tx2">
                  <a:lumMod val="75000"/>
                  <a:lumOff val="25000"/>
                </a:schemeClr>
              </a:buClr>
              <a:buNone/>
            </a:pPr>
            <a:r>
              <a:rPr lang="fr-FR" altLang="fr-FR" sz="3300" b="1">
                <a:solidFill>
                  <a:srgbClr val="23A0B6"/>
                </a:solidFill>
                <a:latin typeface="Century Gothic" charset="0"/>
                <a:ea typeface="Century Gothic" charset="0"/>
                <a:cs typeface="Century Gothic" charset="0"/>
              </a:rPr>
              <a:t>La respiration complète rythmée sur 3/6 temps</a:t>
            </a:r>
          </a:p>
          <a:p>
            <a:pPr marL="560070" lvl="1" indent="-285750">
              <a:buFont typeface="Arial" charset="0"/>
              <a:buChar char="•"/>
              <a:defRPr/>
            </a:pPr>
            <a:r>
              <a:rPr lang="fr-FR">
                <a:latin typeface="Century Gothic" charset="0"/>
                <a:ea typeface="Century Gothic" charset="0"/>
                <a:cs typeface="Century Gothic" charset="0"/>
              </a:rPr>
              <a:t>Calme le flot des pensées</a:t>
            </a:r>
          </a:p>
          <a:p>
            <a:pPr marL="560070" lvl="1" indent="-285750">
              <a:buFont typeface="Arial" charset="0"/>
              <a:buChar char="•"/>
              <a:defRPr/>
            </a:pPr>
            <a:r>
              <a:rPr lang="fr-FR">
                <a:latin typeface="Century Gothic" charset="0"/>
                <a:ea typeface="Century Gothic" charset="0"/>
                <a:cs typeface="Century Gothic" charset="0"/>
              </a:rPr>
              <a:t>Régularise le rythme cardiaque</a:t>
            </a:r>
          </a:p>
          <a:p>
            <a:pPr marL="560070" lvl="1" indent="-285750">
              <a:buFont typeface="Arial" charset="0"/>
              <a:buChar char="•"/>
              <a:defRPr/>
            </a:pPr>
            <a:r>
              <a:rPr lang="fr-FR">
                <a:latin typeface="Century Gothic" charset="0"/>
                <a:ea typeface="Century Gothic" charset="0"/>
                <a:cs typeface="Century Gothic" charset="0"/>
              </a:rPr>
              <a:t>Masse le foie et les intestins</a:t>
            </a:r>
          </a:p>
          <a:p>
            <a:pPr marL="560070" lvl="1" indent="-285750">
              <a:buFont typeface="Arial" charset="0"/>
              <a:buChar char="•"/>
              <a:defRPr/>
            </a:pPr>
            <a:r>
              <a:rPr lang="fr-FR">
                <a:latin typeface="Century Gothic" charset="0"/>
                <a:ea typeface="Century Gothic" charset="0"/>
                <a:cs typeface="Century Gothic" charset="0"/>
              </a:rPr>
              <a:t>Permet au corps de se réchauffer</a:t>
            </a:r>
          </a:p>
          <a:p>
            <a:pPr marL="560070" lvl="1" indent="-285750">
              <a:buFont typeface="Arial" charset="0"/>
              <a:buChar char="•"/>
              <a:defRPr/>
            </a:pPr>
            <a:r>
              <a:rPr lang="fr-FR">
                <a:latin typeface="Century Gothic" charset="0"/>
                <a:ea typeface="Century Gothic" charset="0"/>
                <a:cs typeface="Century Gothic" charset="0"/>
              </a:rPr>
              <a:t>Action sur le système immunitaire : meilleure résistance aux infections</a:t>
            </a:r>
          </a:p>
          <a:p>
            <a:pPr marL="560070" lvl="1" indent="-285750">
              <a:buFont typeface="Arial" charset="0"/>
              <a:buChar char="•"/>
              <a:defRPr/>
            </a:pPr>
            <a:r>
              <a:rPr lang="fr-FR">
                <a:latin typeface="Century Gothic" charset="0"/>
                <a:ea typeface="Century Gothic" charset="0"/>
                <a:cs typeface="Century Gothic" charset="0"/>
              </a:rPr>
              <a:t>Agit sur le métabolisme des graisses</a:t>
            </a:r>
            <a:endParaRPr lang="fr-FR" altLang="fr-FR" b="1">
              <a:latin typeface="Century Gothic" charset="0"/>
              <a:ea typeface="Century Gothic" charset="0"/>
              <a:cs typeface="Century Gothic" charset="0"/>
            </a:endParaRPr>
          </a:p>
          <a:p>
            <a:pPr>
              <a:spcBef>
                <a:spcPts val="300"/>
              </a:spcBef>
              <a:buClr>
                <a:schemeClr val="tx2">
                  <a:lumMod val="75000"/>
                  <a:lumOff val="25000"/>
                </a:schemeClr>
              </a:buClr>
              <a:buFont typeface="Arial" charset="0"/>
              <a:buChar char="•"/>
            </a:pPr>
            <a:endParaRPr lang="fr-FR" altLang="fr-FR" sz="1800" b="1">
              <a:latin typeface="Century Gothic" charset="0"/>
              <a:ea typeface="Century Gothic" charset="0"/>
              <a:cs typeface="Century Gothic" charset="0"/>
            </a:endParaRPr>
          </a:p>
          <a:p>
            <a:pPr marL="0" indent="0">
              <a:spcBef>
                <a:spcPts val="300"/>
              </a:spcBef>
              <a:buClr>
                <a:schemeClr val="tx2">
                  <a:lumMod val="75000"/>
                  <a:lumOff val="25000"/>
                </a:schemeClr>
              </a:buClr>
              <a:buNone/>
            </a:pPr>
            <a:r>
              <a:rPr lang="fr-FR" altLang="fr-FR" sz="1800" b="1">
                <a:latin typeface="Century Gothic" charset="0"/>
                <a:ea typeface="Century Gothic" charset="0"/>
                <a:cs typeface="Century Gothic" charset="0"/>
              </a:rPr>
              <a:t>Comment faire ?</a:t>
            </a:r>
          </a:p>
          <a:p>
            <a:pPr marL="822960" lvl="1" indent="-457200">
              <a:buClr>
                <a:schemeClr val="accent3"/>
              </a:buClr>
              <a:buFont typeface="Wingdings" charset="2"/>
              <a:buChar char="ü"/>
              <a:defRPr/>
            </a:pPr>
            <a:r>
              <a:rPr lang="fr-FR">
                <a:latin typeface="Century Gothic" charset="0"/>
                <a:ea typeface="Century Gothic" charset="0"/>
                <a:cs typeface="Century Gothic" charset="0"/>
              </a:rPr>
              <a:t>Inspirer profondément par le nez sur 3 temps (ventre, poitrine, épaules)</a:t>
            </a:r>
          </a:p>
          <a:p>
            <a:pPr marL="822960" lvl="1" indent="-457200">
              <a:buClr>
                <a:schemeClr val="accent3"/>
              </a:buClr>
              <a:buFont typeface="Wingdings" charset="2"/>
              <a:buChar char="ü"/>
              <a:defRPr/>
            </a:pPr>
            <a:r>
              <a:rPr lang="fr-FR">
                <a:latin typeface="Century Gothic" charset="0"/>
                <a:ea typeface="Century Gothic" charset="0"/>
                <a:cs typeface="Century Gothic" charset="0"/>
              </a:rPr>
              <a:t>Souffler longuement par la bouche sur 6 temps</a:t>
            </a:r>
          </a:p>
          <a:p>
            <a:pPr marL="822960" lvl="1" indent="-457200">
              <a:buClr>
                <a:schemeClr val="accent3"/>
              </a:buClr>
              <a:buFont typeface="Wingdings" charset="2"/>
              <a:buChar char="ü"/>
              <a:defRPr/>
            </a:pPr>
            <a:r>
              <a:rPr lang="fr-FR">
                <a:latin typeface="Century Gothic" charset="0"/>
                <a:ea typeface="Century Gothic" charset="0"/>
                <a:cs typeface="Century Gothic" charset="0"/>
              </a:rPr>
              <a:t>A reproduire 3 fois tranquillement</a:t>
            </a:r>
          </a:p>
          <a:p>
            <a:pPr>
              <a:spcBef>
                <a:spcPts val="300"/>
              </a:spcBef>
              <a:buClr>
                <a:schemeClr val="tx2">
                  <a:lumMod val="75000"/>
                  <a:lumOff val="25000"/>
                </a:schemeClr>
              </a:buClr>
              <a:buFontTx/>
              <a:buChar char="-"/>
            </a:pPr>
            <a:endParaRPr lang="fr-FR">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6" name="Rectangle 5"/>
          <p:cNvSpPr/>
          <p:nvPr/>
        </p:nvSpPr>
        <p:spPr>
          <a:xfrm>
            <a:off x="1097280" y="5812197"/>
            <a:ext cx="10058400" cy="369332"/>
          </a:xfrm>
          <a:prstGeom prst="rect">
            <a:avLst/>
          </a:prstGeom>
        </p:spPr>
        <p:txBody>
          <a:bodyPr wrap="square">
            <a:spAutoFit/>
          </a:bodyPr>
          <a:lstStyle/>
          <a:p>
            <a:pPr marL="822960" lvl="3" indent="0">
              <a:spcBef>
                <a:spcPts val="1800"/>
              </a:spcBef>
              <a:buClr>
                <a:schemeClr val="accent3"/>
              </a:buClr>
              <a:buNone/>
              <a:defRPr/>
            </a:pPr>
            <a:r>
              <a:rPr lang="fr-FR" i="1">
                <a:solidFill>
                  <a:srgbClr val="7030A0"/>
                </a:solidFill>
                <a:latin typeface="Century Gothic" charset="0"/>
                <a:ea typeface="Century Gothic" charset="0"/>
                <a:cs typeface="Century Gothic" charset="0"/>
              </a:rPr>
              <a:t>Si la respiration provoque des douleurs : respirer en douceur et ne pas forcer</a:t>
            </a:r>
          </a:p>
        </p:txBody>
      </p:sp>
    </p:spTree>
    <p:extLst>
      <p:ext uri="{BB962C8B-B14F-4D97-AF65-F5344CB8AC3E}">
        <p14:creationId xmlns:p14="http://schemas.microsoft.com/office/powerpoint/2010/main" val="1197992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Pratiquons ensemble</a:t>
            </a:r>
          </a:p>
        </p:txBody>
      </p:sp>
      <p:sp>
        <p:nvSpPr>
          <p:cNvPr id="5" name="Espace réservé du pied de page 4"/>
          <p:cNvSpPr>
            <a:spLocks noGrp="1"/>
          </p:cNvSpPr>
          <p:nvPr>
            <p:ph type="ftr" sz="quarter" idx="11"/>
          </p:nvPr>
        </p:nvSpPr>
        <p:spPr/>
        <p:txBody>
          <a:bodyPr/>
          <a:lstStyle/>
          <a:p>
            <a:r>
              <a:rPr lang="en-US"/>
              <a:t>www.sophro-trainer.com - © Tous droits réservés </a:t>
            </a:r>
          </a:p>
        </p:txBody>
      </p:sp>
      <p:pic>
        <p:nvPicPr>
          <p:cNvPr id="9" name="Image 5" descr="http://www.wikinoticia.com/images/viviendosanos/viviendosanos.com.wp-content.uploads.2010.08.ejerciciosderespiracin_thumb.jpg">
            <a:extLst>
              <a:ext uri="{FF2B5EF4-FFF2-40B4-BE49-F238E27FC236}">
                <a16:creationId xmlns:a16="http://schemas.microsoft.com/office/drawing/2014/main" id="{43F43F9C-F571-F943-9FE3-7295A60AF14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4613" y="2143125"/>
            <a:ext cx="4483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39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8C70F-B6E0-7147-AC3E-70A27CBAC20D}"/>
              </a:ext>
            </a:extLst>
          </p:cNvPr>
          <p:cNvSpPr>
            <a:spLocks noGrp="1"/>
          </p:cNvSpPr>
          <p:nvPr>
            <p:ph type="title"/>
          </p:nvPr>
        </p:nvSpPr>
        <p:spPr/>
        <p:txBody>
          <a:bodyPr/>
          <a:lstStyle/>
          <a:p>
            <a:r>
              <a:rPr lang="fr-FR" sz="4000">
                <a:latin typeface="Century Gothic" panose="020B0502020202020204" pitchFamily="34" charset="0"/>
              </a:rPr>
              <a:t>La souffrance des aidants</a:t>
            </a:r>
          </a:p>
        </p:txBody>
      </p:sp>
      <p:graphicFrame>
        <p:nvGraphicFramePr>
          <p:cNvPr id="5" name="Espace réservé du contenu 4">
            <a:extLst>
              <a:ext uri="{FF2B5EF4-FFF2-40B4-BE49-F238E27FC236}">
                <a16:creationId xmlns:a16="http://schemas.microsoft.com/office/drawing/2014/main" id="{4145914D-F58E-D249-B4BA-2835D4097E90}"/>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60CB9BFE-F79B-D844-B520-037F54A21E3E}"/>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38782022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45E0A-EE72-764F-B70F-FECC6542487A}"/>
              </a:ext>
            </a:extLst>
          </p:cNvPr>
          <p:cNvSpPr>
            <a:spLocks noGrp="1"/>
          </p:cNvSpPr>
          <p:nvPr>
            <p:ph type="title"/>
          </p:nvPr>
        </p:nvSpPr>
        <p:spPr/>
        <p:txBody>
          <a:bodyPr/>
          <a:lstStyle/>
          <a:p>
            <a:r>
              <a:rPr lang="fr-FR" sz="4000">
                <a:solidFill>
                  <a:schemeClr val="tx1"/>
                </a:solidFill>
                <a:latin typeface="Century Gothic" charset="0"/>
                <a:ea typeface="Century Gothic" charset="0"/>
                <a:cs typeface="Century Gothic" charset="0"/>
              </a:rPr>
              <a:t>Parlons du stress</a:t>
            </a:r>
            <a:br>
              <a:rPr lang="fr-FR" sz="4000">
                <a:solidFill>
                  <a:schemeClr val="tx1"/>
                </a:solidFill>
                <a:latin typeface="Century Gothic" charset="0"/>
                <a:ea typeface="Century Gothic" charset="0"/>
                <a:cs typeface="Century Gothic" charset="0"/>
              </a:rPr>
            </a:br>
            <a:endParaRPr lang="fr-FR" sz="4000"/>
          </a:p>
        </p:txBody>
      </p:sp>
      <p:pic>
        <p:nvPicPr>
          <p:cNvPr id="6" name="Espace réservé du contenu 5">
            <a:extLst>
              <a:ext uri="{FF2B5EF4-FFF2-40B4-BE49-F238E27FC236}">
                <a16:creationId xmlns:a16="http://schemas.microsoft.com/office/drawing/2014/main" id="{F9AD2C33-A5DE-1F4B-AAC9-C4F7B56A34B4}"/>
              </a:ext>
            </a:extLst>
          </p:cNvPr>
          <p:cNvPicPr>
            <a:picLocks noGrp="1" noChangeAspect="1"/>
          </p:cNvPicPr>
          <p:nvPr>
            <p:ph idx="1"/>
          </p:nvPr>
        </p:nvPicPr>
        <p:blipFill>
          <a:blip r:embed="rId3"/>
          <a:stretch>
            <a:fillRect/>
          </a:stretch>
        </p:blipFill>
        <p:spPr>
          <a:xfrm>
            <a:off x="2043118" y="2232212"/>
            <a:ext cx="8193226" cy="2619001"/>
          </a:xfrm>
        </p:spPr>
      </p:pic>
      <p:sp>
        <p:nvSpPr>
          <p:cNvPr id="4" name="Espace réservé du pied de page 3">
            <a:extLst>
              <a:ext uri="{FF2B5EF4-FFF2-40B4-BE49-F238E27FC236}">
                <a16:creationId xmlns:a16="http://schemas.microsoft.com/office/drawing/2014/main" id="{6C8C304D-9047-A945-B6DD-BECA53027F09}"/>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113887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6" name="Titre 1"/>
          <p:cNvSpPr txBox="1">
            <a:spLocks/>
          </p:cNvSpPr>
          <p:nvPr/>
        </p:nvSpPr>
        <p:spPr>
          <a:xfrm>
            <a:off x="1249680" y="4390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000">
                <a:solidFill>
                  <a:schemeClr val="tx1"/>
                </a:solidFill>
                <a:latin typeface="Century Gothic" charset="0"/>
                <a:ea typeface="Century Gothic" charset="0"/>
                <a:cs typeface="Century Gothic" charset="0"/>
              </a:rPr>
              <a:t>Le stress</a:t>
            </a:r>
          </a:p>
        </p:txBody>
      </p:sp>
      <p:sp>
        <p:nvSpPr>
          <p:cNvPr id="8" name="Espace réservé du contenu 2"/>
          <p:cNvSpPr txBox="1">
            <a:spLocks/>
          </p:cNvSpPr>
          <p:nvPr/>
        </p:nvSpPr>
        <p:spPr>
          <a:xfrm>
            <a:off x="1981200" y="1895463"/>
            <a:ext cx="8229600" cy="419412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charset="2"/>
              <a:buChar char="ü"/>
            </a:pPr>
            <a:r>
              <a:rPr lang="fr-FR">
                <a:solidFill>
                  <a:schemeClr val="tx1"/>
                </a:solidFill>
                <a:latin typeface="Century Gothic" charset="0"/>
                <a:ea typeface="Century Gothic" charset="0"/>
                <a:cs typeface="Century Gothic" charset="0"/>
              </a:rPr>
              <a:t> Le stress est un déséquilibre entre la perception qu'une personne a des contraintes imposées par son environnement et la perception de ses ressources pour y faire face :</a:t>
            </a:r>
          </a:p>
          <a:p>
            <a:pPr>
              <a:buFont typeface="Wingdings" charset="2"/>
              <a:buChar char="ü"/>
            </a:pPr>
            <a:endParaRPr lang="fr-FR">
              <a:solidFill>
                <a:schemeClr val="tx1"/>
              </a:solidFill>
              <a:latin typeface="Century Gothic" charset="0"/>
              <a:ea typeface="Century Gothic" charset="0"/>
              <a:cs typeface="Century Gothic" charset="0"/>
            </a:endParaRPr>
          </a:p>
          <a:p>
            <a:pPr marL="0" indent="0" algn="ctr">
              <a:buFont typeface="Calibri" panose="020F0502020204030204" pitchFamily="34" charset="0"/>
              <a:buNone/>
            </a:pPr>
            <a:r>
              <a:rPr lang="fr-FR">
                <a:solidFill>
                  <a:srgbClr val="23A0B6"/>
                </a:solidFill>
                <a:latin typeface="Century Gothic" charset="0"/>
                <a:ea typeface="Century Gothic" charset="0"/>
                <a:cs typeface="Century Gothic" charset="0"/>
              </a:rPr>
              <a:t>Ressources propres 	Contraintes environnementales</a:t>
            </a:r>
          </a:p>
          <a:p>
            <a:pPr marL="0" indent="0">
              <a:buFont typeface="Calibri" panose="020F0502020204030204" pitchFamily="34" charset="0"/>
              <a:buNone/>
            </a:pPr>
            <a:endParaRPr lang="fr-FR">
              <a:latin typeface="Century Gothic" charset="0"/>
              <a:ea typeface="Century Gothic" charset="0"/>
              <a:cs typeface="Century Gothic" charset="0"/>
            </a:endParaRPr>
          </a:p>
        </p:txBody>
      </p:sp>
      <p:pic>
        <p:nvPicPr>
          <p:cNvPr id="9" name="Image 8"/>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13539" y="3681046"/>
            <a:ext cx="6559424" cy="2391456"/>
          </a:xfrm>
          <a:prstGeom prst="rect">
            <a:avLst/>
          </a:prstGeom>
        </p:spPr>
      </p:pic>
    </p:spTree>
    <p:extLst>
      <p:ext uri="{BB962C8B-B14F-4D97-AF65-F5344CB8AC3E}">
        <p14:creationId xmlns:p14="http://schemas.microsoft.com/office/powerpoint/2010/main" val="1564430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Les outils pédagogiques</a:t>
            </a:r>
          </a:p>
        </p:txBody>
      </p:sp>
      <p:graphicFrame>
        <p:nvGraphicFramePr>
          <p:cNvPr id="4" name="Espace réservé du contenu 3"/>
          <p:cNvGraphicFramePr>
            <a:graphicFrameLocks noGrp="1"/>
          </p:cNvGraphicFramePr>
          <p:nvPr>
            <p:ph sz="quarter" idx="1"/>
          </p:nvPr>
        </p:nvGraphicFramePr>
        <p:xfrm>
          <a:off x="1825752" y="1527048"/>
          <a:ext cx="850392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pied de page 5"/>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1909854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88"/>
          <p:cNvGrpSpPr>
            <a:grpSpLocks/>
          </p:cNvGrpSpPr>
          <p:nvPr/>
        </p:nvGrpSpPr>
        <p:grpSpPr bwMode="auto">
          <a:xfrm>
            <a:off x="2982913" y="4379913"/>
            <a:ext cx="863600" cy="1452562"/>
            <a:chOff x="1458867" y="4082902"/>
            <a:chExt cx="864096" cy="1451056"/>
          </a:xfrm>
        </p:grpSpPr>
        <p:grpSp>
          <p:nvGrpSpPr>
            <p:cNvPr id="6" name="Groupe 10"/>
            <p:cNvGrpSpPr>
              <a:grpSpLocks/>
            </p:cNvGrpSpPr>
            <p:nvPr/>
          </p:nvGrpSpPr>
          <p:grpSpPr bwMode="auto">
            <a:xfrm>
              <a:off x="1458867" y="4556707"/>
              <a:ext cx="864096" cy="977251"/>
              <a:chOff x="1475656" y="3068960"/>
              <a:chExt cx="1944216" cy="2160240"/>
            </a:xfrm>
          </p:grpSpPr>
          <p:cxnSp>
            <p:nvCxnSpPr>
              <p:cNvPr id="3" name="Connecteur droit 2"/>
              <p:cNvCxnSpPr/>
              <p:nvPr/>
            </p:nvCxnSpPr>
            <p:spPr>
              <a:xfrm>
                <a:off x="2412025" y="3069766"/>
                <a:ext cx="0" cy="11533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4"/>
              <p:cNvCxnSpPr/>
              <p:nvPr/>
            </p:nvCxnSpPr>
            <p:spPr>
              <a:xfrm flipH="1">
                <a:off x="1690092" y="4223101"/>
                <a:ext cx="721933" cy="1006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a:off x="2412025" y="4223101"/>
                <a:ext cx="646880" cy="10060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1475656" y="3213496"/>
                <a:ext cx="19442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358" name="Image 31"/>
            <p:cNvPicPr>
              <a:picLocks noChangeAspect="1"/>
            </p:cNvPicPr>
            <p:nvPr/>
          </p:nvPicPr>
          <p:blipFill>
            <a:blip r:embed="rId3" cstate="print"/>
            <a:srcRect/>
            <a:stretch>
              <a:fillRect/>
            </a:stretch>
          </p:blipFill>
          <p:spPr bwMode="auto">
            <a:xfrm>
              <a:off x="1641953" y="4082902"/>
              <a:ext cx="476657" cy="480241"/>
            </a:xfrm>
            <a:prstGeom prst="rect">
              <a:avLst/>
            </a:prstGeom>
            <a:noFill/>
            <a:ln w="9525">
              <a:noFill/>
              <a:miter lim="800000"/>
              <a:headEnd/>
              <a:tailEnd/>
            </a:ln>
          </p:spPr>
        </p:pic>
      </p:grpSp>
      <p:grpSp>
        <p:nvGrpSpPr>
          <p:cNvPr id="8" name="Groupe 91"/>
          <p:cNvGrpSpPr>
            <a:grpSpLocks/>
          </p:cNvGrpSpPr>
          <p:nvPr/>
        </p:nvGrpSpPr>
        <p:grpSpPr bwMode="auto">
          <a:xfrm>
            <a:off x="7310438" y="4487864"/>
            <a:ext cx="1219200" cy="1349375"/>
            <a:chOff x="5284381" y="4187340"/>
            <a:chExt cx="1219712" cy="1349773"/>
          </a:xfrm>
        </p:grpSpPr>
        <p:pic>
          <p:nvPicPr>
            <p:cNvPr id="12350" name="Image 34"/>
            <p:cNvPicPr>
              <a:picLocks/>
            </p:cNvPicPr>
            <p:nvPr/>
          </p:nvPicPr>
          <p:blipFill>
            <a:blip r:embed="rId4" cstate="print"/>
            <a:srcRect/>
            <a:stretch>
              <a:fillRect/>
            </a:stretch>
          </p:blipFill>
          <p:spPr bwMode="auto">
            <a:xfrm rot="2094320">
              <a:off x="6035589" y="4187340"/>
              <a:ext cx="468504" cy="478800"/>
            </a:xfrm>
            <a:prstGeom prst="rect">
              <a:avLst/>
            </a:prstGeom>
            <a:noFill/>
            <a:ln w="9525">
              <a:noFill/>
              <a:miter lim="800000"/>
              <a:headEnd/>
              <a:tailEnd/>
            </a:ln>
          </p:spPr>
        </p:pic>
        <p:grpSp>
          <p:nvGrpSpPr>
            <p:cNvPr id="11" name="Groupe 43"/>
            <p:cNvGrpSpPr>
              <a:grpSpLocks/>
            </p:cNvGrpSpPr>
            <p:nvPr/>
          </p:nvGrpSpPr>
          <p:grpSpPr bwMode="auto">
            <a:xfrm>
              <a:off x="5284381" y="4556707"/>
              <a:ext cx="882503" cy="980406"/>
              <a:chOff x="5284381" y="4556707"/>
              <a:chExt cx="882503" cy="980406"/>
            </a:xfrm>
          </p:grpSpPr>
          <p:cxnSp>
            <p:nvCxnSpPr>
              <p:cNvPr id="37" name="Connecteur droit 36"/>
              <p:cNvCxnSpPr/>
              <p:nvPr/>
            </p:nvCxnSpPr>
            <p:spPr>
              <a:xfrm flipV="1">
                <a:off x="5284381" y="5081366"/>
                <a:ext cx="244578" cy="4557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flipV="1">
                <a:off x="5528959" y="4557336"/>
                <a:ext cx="563798" cy="5208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5560722" y="5078190"/>
                <a:ext cx="196933" cy="4589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5954587" y="4711370"/>
                <a:ext cx="212814" cy="2651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Connecteur droit 50"/>
            <p:cNvCxnSpPr/>
            <p:nvPr/>
          </p:nvCxnSpPr>
          <p:spPr>
            <a:xfrm>
              <a:off x="5954587" y="4681198"/>
              <a:ext cx="385924" cy="2715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Groupe 90"/>
          <p:cNvGrpSpPr>
            <a:grpSpLocks/>
          </p:cNvGrpSpPr>
          <p:nvPr/>
        </p:nvGrpSpPr>
        <p:grpSpPr bwMode="auto">
          <a:xfrm>
            <a:off x="5800725" y="4170363"/>
            <a:ext cx="1392238" cy="1657350"/>
            <a:chOff x="3880883" y="3880884"/>
            <a:chExt cx="1392865" cy="1656229"/>
          </a:xfrm>
        </p:grpSpPr>
        <p:cxnSp>
          <p:nvCxnSpPr>
            <p:cNvPr id="28" name="Connecteur droit 27"/>
            <p:cNvCxnSpPr/>
            <p:nvPr/>
          </p:nvCxnSpPr>
          <p:spPr>
            <a:xfrm>
              <a:off x="4503463" y="4559874"/>
              <a:ext cx="0" cy="5219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H="1">
              <a:off x="4142939" y="5081808"/>
              <a:ext cx="360524" cy="4553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4503463" y="5081808"/>
              <a:ext cx="323996" cy="4553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V="1">
              <a:off x="4520934" y="4426615"/>
              <a:ext cx="582874" cy="1983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344" name="Image 32"/>
            <p:cNvPicPr>
              <a:picLocks/>
            </p:cNvPicPr>
            <p:nvPr/>
          </p:nvPicPr>
          <p:blipFill>
            <a:blip r:embed="rId5" cstate="print"/>
            <a:srcRect/>
            <a:stretch>
              <a:fillRect/>
            </a:stretch>
          </p:blipFill>
          <p:spPr bwMode="auto">
            <a:xfrm>
              <a:off x="4265897" y="4084025"/>
              <a:ext cx="475200" cy="478800"/>
            </a:xfrm>
            <a:prstGeom prst="rect">
              <a:avLst/>
            </a:prstGeom>
            <a:noFill/>
            <a:ln w="9525">
              <a:noFill/>
              <a:miter lim="800000"/>
              <a:headEnd/>
              <a:tailEnd/>
            </a:ln>
          </p:spPr>
        </p:pic>
        <p:cxnSp>
          <p:nvCxnSpPr>
            <p:cNvPr id="49" name="Connecteur droit 48"/>
            <p:cNvCxnSpPr/>
            <p:nvPr/>
          </p:nvCxnSpPr>
          <p:spPr>
            <a:xfrm flipH="1" flipV="1">
              <a:off x="3965059" y="4426615"/>
              <a:ext cx="530464" cy="2141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flipH="1">
              <a:off x="5060927" y="4053804"/>
              <a:ext cx="74646" cy="74562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56" name="Organigramme : Connecteur 55"/>
            <p:cNvSpPr/>
            <p:nvPr/>
          </p:nvSpPr>
          <p:spPr>
            <a:xfrm>
              <a:off x="5029163" y="3880884"/>
              <a:ext cx="244585" cy="215754"/>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7" name="Organigramme : Connecteur 56"/>
            <p:cNvSpPr/>
            <p:nvPr/>
          </p:nvSpPr>
          <p:spPr>
            <a:xfrm>
              <a:off x="4911635" y="4772456"/>
              <a:ext cx="244585" cy="215754"/>
            </a:xfrm>
            <a:prstGeom prst="flowChartConnector">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58" name="Organigramme : Jonction de sommaire 57"/>
            <p:cNvSpPr/>
            <p:nvPr/>
          </p:nvSpPr>
          <p:spPr>
            <a:xfrm>
              <a:off x="3880883" y="4323496"/>
              <a:ext cx="262056" cy="203063"/>
            </a:xfrm>
            <a:prstGeom prst="flowChartSummingJunction">
              <a:avLst/>
            </a:prstGeom>
            <a:solidFill>
              <a:srgbClr val="32D2DE"/>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12295" name="ZoneTexte 61"/>
          <p:cNvSpPr txBox="1">
            <a:spLocks noChangeArrowheads="1"/>
          </p:cNvSpPr>
          <p:nvPr/>
        </p:nvSpPr>
        <p:spPr bwMode="auto">
          <a:xfrm>
            <a:off x="2700338" y="3349625"/>
            <a:ext cx="1408112" cy="522288"/>
          </a:xfrm>
          <a:prstGeom prst="rect">
            <a:avLst/>
          </a:prstGeom>
          <a:noFill/>
          <a:ln w="9525">
            <a:noFill/>
            <a:miter lim="800000"/>
            <a:headEnd/>
            <a:tailEnd/>
          </a:ln>
        </p:spPr>
        <p:txBody>
          <a:bodyPr>
            <a:spAutoFit/>
          </a:bodyPr>
          <a:lstStyle/>
          <a:p>
            <a:pPr algn="ctr"/>
            <a:r>
              <a:rPr lang="fr-FR" sz="1400">
                <a:latin typeface="Century Gothic" panose="020B0502020202020204" pitchFamily="34" charset="0"/>
              </a:rPr>
              <a:t>Résistance normale</a:t>
            </a:r>
          </a:p>
        </p:txBody>
      </p:sp>
      <p:sp>
        <p:nvSpPr>
          <p:cNvPr id="12296" name="ZoneTexte 62"/>
          <p:cNvSpPr txBox="1">
            <a:spLocks noChangeArrowheads="1"/>
          </p:cNvSpPr>
          <p:nvPr/>
        </p:nvSpPr>
        <p:spPr bwMode="auto">
          <a:xfrm>
            <a:off x="4222751" y="3348039"/>
            <a:ext cx="1152525" cy="522287"/>
          </a:xfrm>
          <a:prstGeom prst="rect">
            <a:avLst/>
          </a:prstGeom>
          <a:noFill/>
          <a:ln w="9525">
            <a:noFill/>
            <a:miter lim="800000"/>
            <a:headEnd/>
            <a:tailEnd/>
          </a:ln>
        </p:spPr>
        <p:txBody>
          <a:bodyPr>
            <a:spAutoFit/>
          </a:bodyPr>
          <a:lstStyle/>
          <a:p>
            <a:pPr algn="ctr"/>
            <a:r>
              <a:rPr lang="fr-FR" sz="1400">
                <a:latin typeface="Century Gothic" panose="020B0502020202020204" pitchFamily="34" charset="0"/>
              </a:rPr>
              <a:t>Résistance </a:t>
            </a:r>
          </a:p>
          <a:p>
            <a:pPr algn="ctr"/>
            <a:r>
              <a:rPr lang="fr-FR" sz="1400">
                <a:latin typeface="Century Gothic" panose="020B0502020202020204" pitchFamily="34" charset="0"/>
              </a:rPr>
              <a:t>d’alarme</a:t>
            </a:r>
          </a:p>
        </p:txBody>
      </p:sp>
      <p:sp>
        <p:nvSpPr>
          <p:cNvPr id="12297" name="ZoneTexte 63"/>
          <p:cNvSpPr txBox="1">
            <a:spLocks noChangeArrowheads="1"/>
          </p:cNvSpPr>
          <p:nvPr/>
        </p:nvSpPr>
        <p:spPr bwMode="auto">
          <a:xfrm>
            <a:off x="5746751" y="3433764"/>
            <a:ext cx="1406525" cy="307975"/>
          </a:xfrm>
          <a:prstGeom prst="rect">
            <a:avLst/>
          </a:prstGeom>
          <a:noFill/>
          <a:ln w="9525">
            <a:noFill/>
            <a:miter lim="800000"/>
            <a:headEnd/>
            <a:tailEnd/>
          </a:ln>
        </p:spPr>
        <p:txBody>
          <a:bodyPr>
            <a:spAutoFit/>
          </a:bodyPr>
          <a:lstStyle/>
          <a:p>
            <a:pPr algn="ctr"/>
            <a:r>
              <a:rPr lang="fr-FR" sz="1400">
                <a:latin typeface="Century Gothic" panose="020B0502020202020204" pitchFamily="34" charset="0"/>
              </a:rPr>
              <a:t>On résiste</a:t>
            </a:r>
          </a:p>
        </p:txBody>
      </p:sp>
      <p:sp>
        <p:nvSpPr>
          <p:cNvPr id="12298" name="ZoneTexte 64"/>
          <p:cNvSpPr txBox="1">
            <a:spLocks noChangeArrowheads="1"/>
          </p:cNvSpPr>
          <p:nvPr/>
        </p:nvSpPr>
        <p:spPr bwMode="auto">
          <a:xfrm>
            <a:off x="7524751" y="3429001"/>
            <a:ext cx="1211263" cy="307975"/>
          </a:xfrm>
          <a:prstGeom prst="rect">
            <a:avLst/>
          </a:prstGeom>
          <a:noFill/>
          <a:ln w="9525">
            <a:noFill/>
            <a:miter lim="800000"/>
            <a:headEnd/>
            <a:tailEnd/>
          </a:ln>
        </p:spPr>
        <p:txBody>
          <a:bodyPr>
            <a:spAutoFit/>
          </a:bodyPr>
          <a:lstStyle/>
          <a:p>
            <a:pPr algn="ctr"/>
            <a:r>
              <a:rPr lang="fr-FR" sz="1400">
                <a:latin typeface="Century Gothic" panose="020B0502020202020204" pitchFamily="34" charset="0"/>
              </a:rPr>
              <a:t>On s’épuise</a:t>
            </a:r>
          </a:p>
        </p:txBody>
      </p:sp>
      <p:sp>
        <p:nvSpPr>
          <p:cNvPr id="12299" name="ZoneTexte 65"/>
          <p:cNvSpPr txBox="1">
            <a:spLocks noChangeArrowheads="1"/>
          </p:cNvSpPr>
          <p:nvPr/>
        </p:nvSpPr>
        <p:spPr bwMode="auto">
          <a:xfrm>
            <a:off x="9278939" y="4706665"/>
            <a:ext cx="1898142" cy="307777"/>
          </a:xfrm>
          <a:prstGeom prst="rect">
            <a:avLst/>
          </a:prstGeom>
          <a:noFill/>
          <a:ln w="9525">
            <a:noFill/>
            <a:miter lim="800000"/>
            <a:headEnd/>
            <a:tailEnd/>
          </a:ln>
        </p:spPr>
        <p:txBody>
          <a:bodyPr wrap="square">
            <a:spAutoFit/>
          </a:bodyPr>
          <a:lstStyle/>
          <a:p>
            <a:r>
              <a:rPr lang="fr-FR" sz="1400">
                <a:latin typeface="Century Gothic" panose="020B0502020202020204" pitchFamily="34" charset="0"/>
              </a:rPr>
              <a:t>Maladie …</a:t>
            </a:r>
          </a:p>
        </p:txBody>
      </p:sp>
      <p:sp>
        <p:nvSpPr>
          <p:cNvPr id="12301" name="ZoneTexte 69"/>
          <p:cNvSpPr txBox="1">
            <a:spLocks noChangeArrowheads="1"/>
          </p:cNvSpPr>
          <p:nvPr/>
        </p:nvSpPr>
        <p:spPr bwMode="auto">
          <a:xfrm>
            <a:off x="1087674" y="222398"/>
            <a:ext cx="9426102" cy="1323439"/>
          </a:xfrm>
          <a:prstGeom prst="rect">
            <a:avLst/>
          </a:prstGeom>
          <a:noFill/>
          <a:ln w="9525">
            <a:noFill/>
            <a:miter lim="800000"/>
            <a:headEnd/>
            <a:tailEnd/>
          </a:ln>
        </p:spPr>
        <p:txBody>
          <a:bodyPr wrap="square">
            <a:spAutoFit/>
          </a:bodyPr>
          <a:lstStyle/>
          <a:p>
            <a:r>
              <a:rPr lang="fr-FR" sz="4000">
                <a:latin typeface="Century Gothic" charset="0"/>
                <a:ea typeface="Century Gothic" charset="0"/>
                <a:cs typeface="Century Gothic" charset="0"/>
              </a:rPr>
              <a:t>Les 3 phases du stress : le syndrome général d’adaptation - </a:t>
            </a:r>
            <a:r>
              <a:rPr lang="fr-FR" sz="2800">
                <a:latin typeface="Century Gothic" charset="0"/>
                <a:ea typeface="Century Gothic" charset="0"/>
                <a:cs typeface="Century Gothic" charset="0"/>
              </a:rPr>
              <a:t>Hans Selye</a:t>
            </a:r>
          </a:p>
        </p:txBody>
      </p:sp>
      <p:grpSp>
        <p:nvGrpSpPr>
          <p:cNvPr id="14" name="Groupe 92"/>
          <p:cNvGrpSpPr>
            <a:grpSpLocks/>
          </p:cNvGrpSpPr>
          <p:nvPr/>
        </p:nvGrpSpPr>
        <p:grpSpPr bwMode="auto">
          <a:xfrm flipH="1">
            <a:off x="8874126" y="5591175"/>
            <a:ext cx="1395413" cy="393700"/>
            <a:chOff x="7124829" y="5237896"/>
            <a:chExt cx="1616312" cy="393602"/>
          </a:xfrm>
        </p:grpSpPr>
        <p:grpSp>
          <p:nvGrpSpPr>
            <p:cNvPr id="15" name="Groupe 70"/>
            <p:cNvGrpSpPr>
              <a:grpSpLocks/>
            </p:cNvGrpSpPr>
            <p:nvPr/>
          </p:nvGrpSpPr>
          <p:grpSpPr bwMode="auto">
            <a:xfrm rot="-5400000">
              <a:off x="8031908" y="4740839"/>
              <a:ext cx="188605" cy="1229860"/>
              <a:chOff x="2411760" y="3068960"/>
              <a:chExt cx="377209" cy="2718640"/>
            </a:xfrm>
          </p:grpSpPr>
          <p:cxnSp>
            <p:nvCxnSpPr>
              <p:cNvPr id="72" name="Connecteur droit 71"/>
              <p:cNvCxnSpPr/>
              <p:nvPr/>
            </p:nvCxnSpPr>
            <p:spPr>
              <a:xfrm>
                <a:off x="2404420" y="3068292"/>
                <a:ext cx="0" cy="11503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rot="5400000">
                <a:off x="1619925" y="4990912"/>
                <a:ext cx="156898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rot="5400000" flipV="1">
                <a:off x="1707215" y="4909971"/>
                <a:ext cx="1568987" cy="1618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rot="5400000" flipV="1">
                <a:off x="2151814" y="3742740"/>
                <a:ext cx="886112" cy="3745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80" name="Connecteur droit 79"/>
            <p:cNvCxnSpPr/>
            <p:nvPr/>
          </p:nvCxnSpPr>
          <p:spPr>
            <a:xfrm flipV="1">
              <a:off x="7794155" y="5355342"/>
              <a:ext cx="478090" cy="952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335" name="Image 81"/>
            <p:cNvPicPr>
              <a:picLocks noChangeAspect="1"/>
            </p:cNvPicPr>
            <p:nvPr/>
          </p:nvPicPr>
          <p:blipFill>
            <a:blip r:embed="rId6" cstate="print"/>
            <a:srcRect/>
            <a:stretch>
              <a:fillRect/>
            </a:stretch>
          </p:blipFill>
          <p:spPr bwMode="auto">
            <a:xfrm rot="-5132929">
              <a:off x="7121755" y="5240970"/>
              <a:ext cx="393602" cy="387453"/>
            </a:xfrm>
            <a:prstGeom prst="rect">
              <a:avLst/>
            </a:prstGeom>
            <a:noFill/>
            <a:ln w="9525">
              <a:noFill/>
              <a:miter lim="800000"/>
              <a:headEnd/>
              <a:tailEnd/>
            </a:ln>
          </p:spPr>
        </p:pic>
      </p:grpSp>
      <p:grpSp>
        <p:nvGrpSpPr>
          <p:cNvPr id="16" name="Groupe 89"/>
          <p:cNvGrpSpPr>
            <a:grpSpLocks/>
          </p:cNvGrpSpPr>
          <p:nvPr/>
        </p:nvGrpSpPr>
        <p:grpSpPr bwMode="auto">
          <a:xfrm>
            <a:off x="4425951" y="4113213"/>
            <a:ext cx="976313" cy="1727200"/>
            <a:chOff x="2658140" y="3806456"/>
            <a:chExt cx="975411" cy="1727503"/>
          </a:xfrm>
        </p:grpSpPr>
        <p:grpSp>
          <p:nvGrpSpPr>
            <p:cNvPr id="21" name="Groupe 15"/>
            <p:cNvGrpSpPr>
              <a:grpSpLocks/>
            </p:cNvGrpSpPr>
            <p:nvPr/>
          </p:nvGrpSpPr>
          <p:grpSpPr bwMode="auto">
            <a:xfrm>
              <a:off x="2661443" y="4556708"/>
              <a:ext cx="972108" cy="977251"/>
              <a:chOff x="1475656" y="3068960"/>
              <a:chExt cx="1944216" cy="2160240"/>
            </a:xfrm>
          </p:grpSpPr>
          <p:cxnSp>
            <p:nvCxnSpPr>
              <p:cNvPr id="17" name="Connecteur droit 16"/>
              <p:cNvCxnSpPr/>
              <p:nvPr/>
            </p:nvCxnSpPr>
            <p:spPr>
              <a:xfrm>
                <a:off x="2411155" y="3070656"/>
                <a:ext cx="0" cy="11512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H="1">
                <a:off x="1691095" y="4221879"/>
                <a:ext cx="720060" cy="10073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2411155" y="4221879"/>
                <a:ext cx="647102" cy="10073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1475394" y="3214560"/>
                <a:ext cx="194447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2323" name="Image 33"/>
            <p:cNvPicPr>
              <a:picLocks noChangeAspect="1"/>
            </p:cNvPicPr>
            <p:nvPr/>
          </p:nvPicPr>
          <p:blipFill>
            <a:blip r:embed="rId7" cstate="print"/>
            <a:srcRect/>
            <a:stretch>
              <a:fillRect/>
            </a:stretch>
          </p:blipFill>
          <p:spPr bwMode="auto">
            <a:xfrm>
              <a:off x="2902614" y="4077907"/>
              <a:ext cx="489766" cy="478800"/>
            </a:xfrm>
            <a:prstGeom prst="rect">
              <a:avLst/>
            </a:prstGeom>
            <a:noFill/>
            <a:ln w="9525">
              <a:noFill/>
              <a:miter lim="800000"/>
              <a:headEnd/>
              <a:tailEnd/>
            </a:ln>
          </p:spPr>
        </p:pic>
        <p:sp>
          <p:nvSpPr>
            <p:cNvPr id="84" name="Forme libre 83"/>
            <p:cNvSpPr/>
            <p:nvPr/>
          </p:nvSpPr>
          <p:spPr>
            <a:xfrm>
              <a:off x="2837362" y="3806456"/>
              <a:ext cx="107850" cy="382654"/>
            </a:xfrm>
            <a:custGeom>
              <a:avLst/>
              <a:gdLst>
                <a:gd name="connsiteX0" fmla="*/ 108026 w 108026"/>
                <a:gd name="connsiteY0" fmla="*/ 382772 h 382772"/>
                <a:gd name="connsiteX1" fmla="*/ 54863 w 108026"/>
                <a:gd name="connsiteY1" fmla="*/ 350874 h 382772"/>
                <a:gd name="connsiteX2" fmla="*/ 33598 w 108026"/>
                <a:gd name="connsiteY2" fmla="*/ 318977 h 382772"/>
                <a:gd name="connsiteX3" fmla="*/ 12333 w 108026"/>
                <a:gd name="connsiteY3" fmla="*/ 297711 h 382772"/>
                <a:gd name="connsiteX4" fmla="*/ 1700 w 108026"/>
                <a:gd name="connsiteY4" fmla="*/ 265814 h 382772"/>
                <a:gd name="connsiteX5" fmla="*/ 44230 w 108026"/>
                <a:gd name="connsiteY5" fmla="*/ 138223 h 382772"/>
                <a:gd name="connsiteX6" fmla="*/ 86760 w 108026"/>
                <a:gd name="connsiteY6" fmla="*/ 127591 h 382772"/>
                <a:gd name="connsiteX7" fmla="*/ 54863 w 108026"/>
                <a:gd name="connsiteY7" fmla="*/ 53163 h 382772"/>
                <a:gd name="connsiteX8" fmla="*/ 1700 w 108026"/>
                <a:gd name="connsiteY8" fmla="*/ 0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6" h="382772">
                  <a:moveTo>
                    <a:pt x="108026" y="382772"/>
                  </a:moveTo>
                  <a:cubicBezTo>
                    <a:pt x="90305" y="372139"/>
                    <a:pt x="70554" y="364323"/>
                    <a:pt x="54863" y="350874"/>
                  </a:cubicBezTo>
                  <a:cubicBezTo>
                    <a:pt x="45161" y="342558"/>
                    <a:pt x="41581" y="328955"/>
                    <a:pt x="33598" y="318977"/>
                  </a:cubicBezTo>
                  <a:cubicBezTo>
                    <a:pt x="27336" y="311149"/>
                    <a:pt x="19421" y="304800"/>
                    <a:pt x="12333" y="297711"/>
                  </a:cubicBezTo>
                  <a:cubicBezTo>
                    <a:pt x="8789" y="287079"/>
                    <a:pt x="1700" y="277022"/>
                    <a:pt x="1700" y="265814"/>
                  </a:cubicBezTo>
                  <a:cubicBezTo>
                    <a:pt x="1700" y="192715"/>
                    <a:pt x="-13033" y="162764"/>
                    <a:pt x="44230" y="138223"/>
                  </a:cubicBezTo>
                  <a:cubicBezTo>
                    <a:pt x="57661" y="132467"/>
                    <a:pt x="72583" y="131135"/>
                    <a:pt x="86760" y="127591"/>
                  </a:cubicBezTo>
                  <a:cubicBezTo>
                    <a:pt x="77227" y="89456"/>
                    <a:pt x="80563" y="82534"/>
                    <a:pt x="54863" y="53163"/>
                  </a:cubicBezTo>
                  <a:cubicBezTo>
                    <a:pt x="38360" y="34303"/>
                    <a:pt x="1700" y="0"/>
                    <a:pt x="170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5" name="Forme libre 84"/>
            <p:cNvSpPr/>
            <p:nvPr/>
          </p:nvSpPr>
          <p:spPr>
            <a:xfrm>
              <a:off x="3062579" y="3806456"/>
              <a:ext cx="95162" cy="287387"/>
            </a:xfrm>
            <a:custGeom>
              <a:avLst/>
              <a:gdLst>
                <a:gd name="connsiteX0" fmla="*/ 95693 w 95693"/>
                <a:gd name="connsiteY0" fmla="*/ 287079 h 287079"/>
                <a:gd name="connsiteX1" fmla="*/ 42530 w 95693"/>
                <a:gd name="connsiteY1" fmla="*/ 233916 h 287079"/>
                <a:gd name="connsiteX2" fmla="*/ 10632 w 95693"/>
                <a:gd name="connsiteY2" fmla="*/ 212651 h 287079"/>
                <a:gd name="connsiteX3" fmla="*/ 0 w 95693"/>
                <a:gd name="connsiteY3" fmla="*/ 180753 h 287079"/>
                <a:gd name="connsiteX4" fmla="*/ 31897 w 95693"/>
                <a:gd name="connsiteY4" fmla="*/ 170121 h 287079"/>
                <a:gd name="connsiteX5" fmla="*/ 53163 w 95693"/>
                <a:gd name="connsiteY5" fmla="*/ 138223 h 287079"/>
                <a:gd name="connsiteX6" fmla="*/ 63795 w 95693"/>
                <a:gd name="connsiteY6" fmla="*/ 0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93" h="287079">
                  <a:moveTo>
                    <a:pt x="95693" y="287079"/>
                  </a:moveTo>
                  <a:cubicBezTo>
                    <a:pt x="77972" y="269358"/>
                    <a:pt x="61391" y="250419"/>
                    <a:pt x="42530" y="233916"/>
                  </a:cubicBezTo>
                  <a:cubicBezTo>
                    <a:pt x="32913" y="225501"/>
                    <a:pt x="18615" y="222630"/>
                    <a:pt x="10632" y="212651"/>
                  </a:cubicBezTo>
                  <a:cubicBezTo>
                    <a:pt x="3631" y="203899"/>
                    <a:pt x="3544" y="191386"/>
                    <a:pt x="0" y="180753"/>
                  </a:cubicBezTo>
                  <a:cubicBezTo>
                    <a:pt x="10632" y="177209"/>
                    <a:pt x="23145" y="177122"/>
                    <a:pt x="31897" y="170121"/>
                  </a:cubicBezTo>
                  <a:cubicBezTo>
                    <a:pt x="41876" y="162138"/>
                    <a:pt x="50485" y="150718"/>
                    <a:pt x="53163" y="138223"/>
                  </a:cubicBezTo>
                  <a:cubicBezTo>
                    <a:pt x="64437" y="85613"/>
                    <a:pt x="63795" y="47482"/>
                    <a:pt x="6379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6" name="Forme libre 85"/>
            <p:cNvSpPr/>
            <p:nvPr/>
          </p:nvSpPr>
          <p:spPr>
            <a:xfrm>
              <a:off x="3286209" y="3965234"/>
              <a:ext cx="222045" cy="181007"/>
            </a:xfrm>
            <a:custGeom>
              <a:avLst/>
              <a:gdLst>
                <a:gd name="connsiteX0" fmla="*/ 0 w 223284"/>
                <a:gd name="connsiteY0" fmla="*/ 180754 h 180754"/>
                <a:gd name="connsiteX1" fmla="*/ 85061 w 223284"/>
                <a:gd name="connsiteY1" fmla="*/ 159489 h 180754"/>
                <a:gd name="connsiteX2" fmla="*/ 116959 w 223284"/>
                <a:gd name="connsiteY2" fmla="*/ 148856 h 180754"/>
                <a:gd name="connsiteX3" fmla="*/ 127591 w 223284"/>
                <a:gd name="connsiteY3" fmla="*/ 116958 h 180754"/>
                <a:gd name="connsiteX4" fmla="*/ 159489 w 223284"/>
                <a:gd name="connsiteY4" fmla="*/ 95693 h 180754"/>
                <a:gd name="connsiteX5" fmla="*/ 191387 w 223284"/>
                <a:gd name="connsiteY5" fmla="*/ 63796 h 180754"/>
                <a:gd name="connsiteX6" fmla="*/ 202019 w 223284"/>
                <a:gd name="connsiteY6" fmla="*/ 31898 h 180754"/>
                <a:gd name="connsiteX7" fmla="*/ 223284 w 223284"/>
                <a:gd name="connsiteY7" fmla="*/ 0 h 180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284" h="180754">
                  <a:moveTo>
                    <a:pt x="0" y="180754"/>
                  </a:moveTo>
                  <a:cubicBezTo>
                    <a:pt x="28354" y="173666"/>
                    <a:pt x="56865" y="167179"/>
                    <a:pt x="85061" y="159489"/>
                  </a:cubicBezTo>
                  <a:cubicBezTo>
                    <a:pt x="95874" y="156540"/>
                    <a:pt x="109034" y="156781"/>
                    <a:pt x="116959" y="148856"/>
                  </a:cubicBezTo>
                  <a:cubicBezTo>
                    <a:pt x="124884" y="140931"/>
                    <a:pt x="120590" y="125710"/>
                    <a:pt x="127591" y="116958"/>
                  </a:cubicBezTo>
                  <a:cubicBezTo>
                    <a:pt x="135574" y="106979"/>
                    <a:pt x="149672" y="103874"/>
                    <a:pt x="159489" y="95693"/>
                  </a:cubicBezTo>
                  <a:cubicBezTo>
                    <a:pt x="171041" y="86067"/>
                    <a:pt x="180754" y="74428"/>
                    <a:pt x="191387" y="63796"/>
                  </a:cubicBezTo>
                  <a:cubicBezTo>
                    <a:pt x="194931" y="53163"/>
                    <a:pt x="197007" y="41923"/>
                    <a:pt x="202019" y="31898"/>
                  </a:cubicBezTo>
                  <a:cubicBezTo>
                    <a:pt x="207734" y="20468"/>
                    <a:pt x="223284" y="0"/>
                    <a:pt x="22328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7" name="Forme libre 86"/>
            <p:cNvSpPr/>
            <p:nvPr/>
          </p:nvSpPr>
          <p:spPr>
            <a:xfrm rot="2439089">
              <a:off x="3286209" y="3830272"/>
              <a:ext cx="90404" cy="298502"/>
            </a:xfrm>
            <a:custGeom>
              <a:avLst/>
              <a:gdLst>
                <a:gd name="connsiteX0" fmla="*/ 31901 w 53167"/>
                <a:gd name="connsiteY0" fmla="*/ 297712 h 297712"/>
                <a:gd name="connsiteX1" fmla="*/ 10636 w 53167"/>
                <a:gd name="connsiteY1" fmla="*/ 170121 h 297712"/>
                <a:gd name="connsiteX2" fmla="*/ 42534 w 53167"/>
                <a:gd name="connsiteY2" fmla="*/ 148856 h 297712"/>
                <a:gd name="connsiteX3" fmla="*/ 53167 w 53167"/>
                <a:gd name="connsiteY3" fmla="*/ 116959 h 297712"/>
                <a:gd name="connsiteX4" fmla="*/ 42534 w 53167"/>
                <a:gd name="connsiteY4" fmla="*/ 42531 h 297712"/>
                <a:gd name="connsiteX5" fmla="*/ 42534 w 53167"/>
                <a:gd name="connsiteY5" fmla="*/ 0 h 29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67" h="297712">
                  <a:moveTo>
                    <a:pt x="31901" y="297712"/>
                  </a:moveTo>
                  <a:cubicBezTo>
                    <a:pt x="22729" y="270196"/>
                    <a:pt x="-19384" y="207647"/>
                    <a:pt x="10636" y="170121"/>
                  </a:cubicBezTo>
                  <a:cubicBezTo>
                    <a:pt x="18619" y="160142"/>
                    <a:pt x="31901" y="155944"/>
                    <a:pt x="42534" y="148856"/>
                  </a:cubicBezTo>
                  <a:cubicBezTo>
                    <a:pt x="46078" y="138224"/>
                    <a:pt x="53167" y="128167"/>
                    <a:pt x="53167" y="116959"/>
                  </a:cubicBezTo>
                  <a:cubicBezTo>
                    <a:pt x="53167" y="91898"/>
                    <a:pt x="44803" y="67489"/>
                    <a:pt x="42534" y="42531"/>
                  </a:cubicBezTo>
                  <a:cubicBezTo>
                    <a:pt x="41250" y="28412"/>
                    <a:pt x="42534" y="14177"/>
                    <a:pt x="4253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88" name="Forme libre 87"/>
            <p:cNvSpPr/>
            <p:nvPr/>
          </p:nvSpPr>
          <p:spPr>
            <a:xfrm>
              <a:off x="2658140" y="4177996"/>
              <a:ext cx="298174" cy="65098"/>
            </a:xfrm>
            <a:custGeom>
              <a:avLst/>
              <a:gdLst>
                <a:gd name="connsiteX0" fmla="*/ 0 w 297711"/>
                <a:gd name="connsiteY0" fmla="*/ 0 h 64893"/>
                <a:gd name="connsiteX1" fmla="*/ 127590 w 297711"/>
                <a:gd name="connsiteY1" fmla="*/ 10633 h 64893"/>
                <a:gd name="connsiteX2" fmla="*/ 223283 w 297711"/>
                <a:gd name="connsiteY2" fmla="*/ 63796 h 64893"/>
                <a:gd name="connsiteX3" fmla="*/ 297711 w 297711"/>
                <a:gd name="connsiteY3" fmla="*/ 63796 h 64893"/>
              </a:gdLst>
              <a:ahLst/>
              <a:cxnLst>
                <a:cxn ang="0">
                  <a:pos x="connsiteX0" y="connsiteY0"/>
                </a:cxn>
                <a:cxn ang="0">
                  <a:pos x="connsiteX1" y="connsiteY1"/>
                </a:cxn>
                <a:cxn ang="0">
                  <a:pos x="connsiteX2" y="connsiteY2"/>
                </a:cxn>
                <a:cxn ang="0">
                  <a:pos x="connsiteX3" y="connsiteY3"/>
                </a:cxn>
              </a:cxnLst>
              <a:rect l="l" t="t" r="r" b="b"/>
              <a:pathLst>
                <a:path w="297711" h="64893">
                  <a:moveTo>
                    <a:pt x="0" y="0"/>
                  </a:moveTo>
                  <a:cubicBezTo>
                    <a:pt x="42530" y="3544"/>
                    <a:pt x="86470" y="-789"/>
                    <a:pt x="127590" y="10633"/>
                  </a:cubicBezTo>
                  <a:cubicBezTo>
                    <a:pt x="192610" y="28694"/>
                    <a:pt x="170692" y="58537"/>
                    <a:pt x="223283" y="63796"/>
                  </a:cubicBezTo>
                  <a:cubicBezTo>
                    <a:pt x="247969" y="66265"/>
                    <a:pt x="272902" y="63796"/>
                    <a:pt x="297711" y="637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sp>
        <p:nvSpPr>
          <p:cNvPr id="94" name="Pentagone 93"/>
          <p:cNvSpPr/>
          <p:nvPr/>
        </p:nvSpPr>
        <p:spPr>
          <a:xfrm>
            <a:off x="2832100" y="5872163"/>
            <a:ext cx="7608888" cy="292100"/>
          </a:xfrm>
          <a:prstGeom prst="homePlate">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rgbClr val="32D2DE"/>
              </a:solidFill>
            </a:endParaRPr>
          </a:p>
        </p:txBody>
      </p:sp>
      <p:sp>
        <p:nvSpPr>
          <p:cNvPr id="12305" name="ZoneTexte 68"/>
          <p:cNvSpPr txBox="1">
            <a:spLocks noChangeArrowheads="1"/>
          </p:cNvSpPr>
          <p:nvPr/>
        </p:nvSpPr>
        <p:spPr bwMode="auto">
          <a:xfrm>
            <a:off x="5962651" y="5834063"/>
            <a:ext cx="3514725" cy="368300"/>
          </a:xfrm>
          <a:prstGeom prst="rect">
            <a:avLst/>
          </a:prstGeom>
          <a:solidFill>
            <a:srgbClr val="23A0B6"/>
          </a:solidFill>
          <a:ln w="9525">
            <a:noFill/>
            <a:miter lim="800000"/>
            <a:headEnd/>
            <a:tailEnd/>
          </a:ln>
        </p:spPr>
        <p:txBody>
          <a:bodyPr>
            <a:spAutoFit/>
          </a:bodyPr>
          <a:lstStyle/>
          <a:p>
            <a:r>
              <a:rPr lang="fr-FR" b="1">
                <a:solidFill>
                  <a:schemeClr val="bg1"/>
                </a:solidFill>
                <a:latin typeface="Century Gothic" panose="020B0502020202020204" pitchFamily="34" charset="0"/>
              </a:rPr>
              <a:t>DANS LE TEMPS</a:t>
            </a:r>
          </a:p>
        </p:txBody>
      </p:sp>
      <p:sp>
        <p:nvSpPr>
          <p:cNvPr id="12306" name="ZoneTexte 67"/>
          <p:cNvSpPr txBox="1">
            <a:spLocks noChangeArrowheads="1"/>
          </p:cNvSpPr>
          <p:nvPr/>
        </p:nvSpPr>
        <p:spPr bwMode="auto">
          <a:xfrm>
            <a:off x="3490913" y="5834063"/>
            <a:ext cx="2165350" cy="368300"/>
          </a:xfrm>
          <a:prstGeom prst="rect">
            <a:avLst/>
          </a:prstGeom>
          <a:solidFill>
            <a:srgbClr val="23A0B6"/>
          </a:solidFill>
          <a:ln w="9525">
            <a:noFill/>
            <a:miter lim="800000"/>
            <a:headEnd/>
            <a:tailEnd/>
          </a:ln>
        </p:spPr>
        <p:txBody>
          <a:bodyPr>
            <a:spAutoFit/>
          </a:bodyPr>
          <a:lstStyle/>
          <a:p>
            <a:r>
              <a:rPr lang="fr-FR" b="1">
                <a:solidFill>
                  <a:schemeClr val="bg1"/>
                </a:solidFill>
                <a:latin typeface="Century Gothic" panose="020B0502020202020204" pitchFamily="34" charset="0"/>
              </a:rPr>
              <a:t>RÉACTION</a:t>
            </a:r>
          </a:p>
        </p:txBody>
      </p:sp>
      <p:sp>
        <p:nvSpPr>
          <p:cNvPr id="95" name="Chevron 94"/>
          <p:cNvSpPr/>
          <p:nvPr/>
        </p:nvSpPr>
        <p:spPr>
          <a:xfrm>
            <a:off x="2743201" y="5840413"/>
            <a:ext cx="334963"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96" name="Chevron 95"/>
          <p:cNvSpPr/>
          <p:nvPr/>
        </p:nvSpPr>
        <p:spPr>
          <a:xfrm>
            <a:off x="3163889" y="5843589"/>
            <a:ext cx="166687" cy="363537"/>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97" name="Chevron 96"/>
          <p:cNvSpPr/>
          <p:nvPr/>
        </p:nvSpPr>
        <p:spPr>
          <a:xfrm>
            <a:off x="5064125" y="5822950"/>
            <a:ext cx="336550"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98" name="Chevron 97"/>
          <p:cNvSpPr/>
          <p:nvPr/>
        </p:nvSpPr>
        <p:spPr>
          <a:xfrm>
            <a:off x="5484814" y="5826125"/>
            <a:ext cx="168275" cy="363538"/>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99" name="Chevron 98"/>
          <p:cNvSpPr/>
          <p:nvPr/>
        </p:nvSpPr>
        <p:spPr>
          <a:xfrm>
            <a:off x="8088313" y="5837238"/>
            <a:ext cx="334962"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100" name="Chevron 99"/>
          <p:cNvSpPr/>
          <p:nvPr/>
        </p:nvSpPr>
        <p:spPr>
          <a:xfrm>
            <a:off x="8507414" y="5840413"/>
            <a:ext cx="168275"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101" name="Chevron 100"/>
          <p:cNvSpPr/>
          <p:nvPr/>
        </p:nvSpPr>
        <p:spPr>
          <a:xfrm>
            <a:off x="9010650" y="5834063"/>
            <a:ext cx="166688"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102" name="Chevron 101"/>
          <p:cNvSpPr/>
          <p:nvPr/>
        </p:nvSpPr>
        <p:spPr>
          <a:xfrm>
            <a:off x="9607551" y="5837238"/>
            <a:ext cx="168275" cy="361950"/>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103" name="Chevron 102"/>
          <p:cNvSpPr/>
          <p:nvPr/>
        </p:nvSpPr>
        <p:spPr>
          <a:xfrm>
            <a:off x="10272714" y="5843589"/>
            <a:ext cx="168275" cy="363537"/>
          </a:xfrm>
          <a:prstGeom prst="chevron">
            <a:avLst/>
          </a:prstGeom>
          <a:solidFill>
            <a:srgbClr val="23A0B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1">
              <a:solidFill>
                <a:schemeClr val="tx1"/>
              </a:solidFill>
            </a:endParaRPr>
          </a:p>
        </p:txBody>
      </p:sp>
      <p:sp>
        <p:nvSpPr>
          <p:cNvPr id="24" name="ZoneTexte 23"/>
          <p:cNvSpPr txBox="1"/>
          <p:nvPr/>
        </p:nvSpPr>
        <p:spPr>
          <a:xfrm>
            <a:off x="2407929" y="1747317"/>
            <a:ext cx="7471990" cy="369332"/>
          </a:xfrm>
          <a:prstGeom prst="rect">
            <a:avLst/>
          </a:prstGeom>
          <a:noFill/>
        </p:spPr>
        <p:txBody>
          <a:bodyPr wrap="square" rtlCol="0">
            <a:spAutoFit/>
          </a:bodyPr>
          <a:lstStyle/>
          <a:p>
            <a:r>
              <a:rPr lang="fr-FR" b="1">
                <a:solidFill>
                  <a:srgbClr val="70747C"/>
                </a:solidFill>
                <a:latin typeface="Century Gothic" panose="020B0502020202020204" pitchFamily="34" charset="0"/>
              </a:rPr>
              <a:t>                  1 - ALARME      2  - RESISTANCE         3 - EPUISEMENT</a:t>
            </a:r>
          </a:p>
        </p:txBody>
      </p:sp>
      <p:sp>
        <p:nvSpPr>
          <p:cNvPr id="13" name="Espace réservé du pied de page 12"/>
          <p:cNvSpPr>
            <a:spLocks noGrp="1"/>
          </p:cNvSpPr>
          <p:nvPr>
            <p:ph type="ftr" sz="quarter" idx="11"/>
          </p:nvPr>
        </p:nvSpPr>
        <p:spPr/>
        <p:txBody>
          <a:bodyPr/>
          <a:lstStyle/>
          <a:p>
            <a:r>
              <a:rPr lang="en-US"/>
              <a:t>www.sophro-trainer.com - © Tous droits réservés </a:t>
            </a:r>
          </a:p>
        </p:txBody>
      </p:sp>
      <p:cxnSp>
        <p:nvCxnSpPr>
          <p:cNvPr id="78" name="Connecteur droit avec flèche 77">
            <a:extLst>
              <a:ext uri="{FF2B5EF4-FFF2-40B4-BE49-F238E27FC236}">
                <a16:creationId xmlns:a16="http://schemas.microsoft.com/office/drawing/2014/main" id="{A8B76695-502B-B54B-BE45-88FCE4E7BE44}"/>
              </a:ext>
            </a:extLst>
          </p:cNvPr>
          <p:cNvCxnSpPr>
            <a:cxnSpLocks/>
          </p:cNvCxnSpPr>
          <p:nvPr/>
        </p:nvCxnSpPr>
        <p:spPr>
          <a:xfrm>
            <a:off x="6401578" y="2641347"/>
            <a:ext cx="1" cy="5603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2" name="ZoneTexte 59">
            <a:extLst>
              <a:ext uri="{FF2B5EF4-FFF2-40B4-BE49-F238E27FC236}">
                <a16:creationId xmlns:a16="http://schemas.microsoft.com/office/drawing/2014/main" id="{56339764-D417-1D48-A111-F63A252CB113}"/>
              </a:ext>
            </a:extLst>
          </p:cNvPr>
          <p:cNvSpPr txBox="1">
            <a:spLocks noChangeArrowheads="1"/>
          </p:cNvSpPr>
          <p:nvPr/>
        </p:nvSpPr>
        <p:spPr bwMode="auto">
          <a:xfrm>
            <a:off x="3078163" y="2208880"/>
            <a:ext cx="7362825" cy="523220"/>
          </a:xfrm>
          <a:prstGeom prst="rect">
            <a:avLst/>
          </a:prstGeom>
          <a:noFill/>
          <a:ln w="9525">
            <a:noFill/>
            <a:miter lim="800000"/>
            <a:headEnd/>
            <a:tailEnd/>
          </a:ln>
        </p:spPr>
        <p:txBody>
          <a:bodyPr wrap="square">
            <a:spAutoFit/>
          </a:bodyPr>
          <a:lstStyle/>
          <a:p>
            <a:pPr algn="just"/>
            <a:r>
              <a:rPr lang="fr-FR" sz="1400">
                <a:latin typeface="Century Gothic" panose="020B0502020202020204" pitchFamily="34" charset="0"/>
              </a:rPr>
              <a:t>                L’agent stressant            La lutte                   L’épuisement</a:t>
            </a:r>
          </a:p>
          <a:p>
            <a:pPr algn="ctr"/>
            <a:endParaRPr lang="fr-FR" sz="1400">
              <a:latin typeface="Century Gothic" panose="020B0502020202020204" pitchFamily="34" charset="0"/>
            </a:endParaRPr>
          </a:p>
        </p:txBody>
      </p:sp>
      <p:cxnSp>
        <p:nvCxnSpPr>
          <p:cNvPr id="83" name="Connecteur droit avec flèche 82">
            <a:extLst>
              <a:ext uri="{FF2B5EF4-FFF2-40B4-BE49-F238E27FC236}">
                <a16:creationId xmlns:a16="http://schemas.microsoft.com/office/drawing/2014/main" id="{B79FEC42-8AEA-294A-BB25-7595433A352C}"/>
              </a:ext>
            </a:extLst>
          </p:cNvPr>
          <p:cNvCxnSpPr>
            <a:cxnSpLocks/>
          </p:cNvCxnSpPr>
          <p:nvPr/>
        </p:nvCxnSpPr>
        <p:spPr>
          <a:xfrm>
            <a:off x="4670651" y="2639870"/>
            <a:ext cx="1" cy="5603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Connecteur droit avec flèche 88">
            <a:extLst>
              <a:ext uri="{FF2B5EF4-FFF2-40B4-BE49-F238E27FC236}">
                <a16:creationId xmlns:a16="http://schemas.microsoft.com/office/drawing/2014/main" id="{C4776AB5-298D-B64F-AEAC-54E6E069EF16}"/>
              </a:ext>
            </a:extLst>
          </p:cNvPr>
          <p:cNvCxnSpPr>
            <a:cxnSpLocks/>
          </p:cNvCxnSpPr>
          <p:nvPr/>
        </p:nvCxnSpPr>
        <p:spPr>
          <a:xfrm>
            <a:off x="8173243" y="2644467"/>
            <a:ext cx="1" cy="5603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cteur droit avec flèche 89">
            <a:extLst>
              <a:ext uri="{FF2B5EF4-FFF2-40B4-BE49-F238E27FC236}">
                <a16:creationId xmlns:a16="http://schemas.microsoft.com/office/drawing/2014/main" id="{B41C425D-4D26-7D48-B3F7-7D159C20C514}"/>
              </a:ext>
            </a:extLst>
          </p:cNvPr>
          <p:cNvCxnSpPr>
            <a:cxnSpLocks/>
          </p:cNvCxnSpPr>
          <p:nvPr/>
        </p:nvCxnSpPr>
        <p:spPr>
          <a:xfrm>
            <a:off x="9742084" y="2667111"/>
            <a:ext cx="17463" cy="18084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5116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charset="0"/>
                <a:ea typeface="Century Gothic" charset="0"/>
                <a:cs typeface="Century Gothic" charset="0"/>
              </a:rPr>
              <a:t>Les manifestations mentales et physiques du stress</a:t>
            </a:r>
          </a:p>
        </p:txBody>
      </p:sp>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58" y="904427"/>
            <a:ext cx="2893544" cy="5301387"/>
          </a:xfrm>
          <a:prstGeom prst="rect">
            <a:avLst/>
          </a:prstGeom>
        </p:spPr>
      </p:pic>
    </p:spTree>
    <p:extLst>
      <p:ext uri="{BB962C8B-B14F-4D97-AF65-F5344CB8AC3E}">
        <p14:creationId xmlns:p14="http://schemas.microsoft.com/office/powerpoint/2010/main" val="3651158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Reconnaître les symptômes physiques</a:t>
            </a:r>
          </a:p>
        </p:txBody>
      </p:sp>
      <p:graphicFrame>
        <p:nvGraphicFramePr>
          <p:cNvPr id="15" name="Espace réservé du contenu 14"/>
          <p:cNvGraphicFramePr>
            <a:graphicFrameLocks noGrp="1"/>
          </p:cNvGraphicFramePr>
          <p:nvPr>
            <p:ph idx="1"/>
          </p:nvPr>
        </p:nvGraphicFramePr>
        <p:xfrm>
          <a:off x="1893519" y="1230924"/>
          <a:ext cx="8891711" cy="471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2492462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Reconnaître les symptômes cognitifs</a:t>
            </a:r>
          </a:p>
        </p:txBody>
      </p:sp>
      <p:graphicFrame>
        <p:nvGraphicFramePr>
          <p:cNvPr id="15" name="Espace réservé du contenu 14"/>
          <p:cNvGraphicFramePr>
            <a:graphicFrameLocks noGrp="1"/>
          </p:cNvGraphicFramePr>
          <p:nvPr>
            <p:ph idx="1"/>
          </p:nvPr>
        </p:nvGraphicFramePr>
        <p:xfrm>
          <a:off x="1893519" y="1230924"/>
          <a:ext cx="8891711" cy="471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2227614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Reconnaître les symptômes émotionnels</a:t>
            </a:r>
          </a:p>
        </p:txBody>
      </p:sp>
      <p:graphicFrame>
        <p:nvGraphicFramePr>
          <p:cNvPr id="15" name="Espace réservé du contenu 14"/>
          <p:cNvGraphicFramePr>
            <a:graphicFrameLocks noGrp="1"/>
          </p:cNvGraphicFramePr>
          <p:nvPr>
            <p:ph idx="1"/>
          </p:nvPr>
        </p:nvGraphicFramePr>
        <p:xfrm>
          <a:off x="1893519" y="1230924"/>
          <a:ext cx="8891711" cy="471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18756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97280" y="286603"/>
            <a:ext cx="10058400" cy="1450757"/>
          </a:xfrm>
        </p:spPr>
        <p:txBody>
          <a:bodyPr/>
          <a:lstStyle/>
          <a:p>
            <a:r>
              <a:rPr lang="fr-FR" sz="4000" dirty="0">
                <a:latin typeface="Century Gothic"/>
                <a:cs typeface="Century Gothic"/>
              </a:rPr>
              <a:t>Reconnaître les symptômes comportementaux</a:t>
            </a:r>
          </a:p>
        </p:txBody>
      </p:sp>
      <p:graphicFrame>
        <p:nvGraphicFramePr>
          <p:cNvPr id="15" name="Espace réservé du contenu 14"/>
          <p:cNvGraphicFramePr>
            <a:graphicFrameLocks noGrp="1"/>
          </p:cNvGraphicFramePr>
          <p:nvPr>
            <p:ph idx="1"/>
          </p:nvPr>
        </p:nvGraphicFramePr>
        <p:xfrm>
          <a:off x="1893519" y="1230924"/>
          <a:ext cx="8891711" cy="47161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2781266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a:solidFill>
                  <a:schemeClr val="tx1"/>
                </a:solidFill>
                <a:latin typeface="Century Gothic" charset="0"/>
                <a:ea typeface="Century Gothic" charset="0"/>
                <a:cs typeface="Century Gothic" charset="0"/>
              </a:rPr>
              <a:t>Pause</a:t>
            </a:r>
          </a:p>
        </p:txBody>
      </p:sp>
      <p:sp>
        <p:nvSpPr>
          <p:cNvPr id="5" name="Espace réservé du pied de page 4"/>
          <p:cNvSpPr>
            <a:spLocks noGrp="1"/>
          </p:cNvSpPr>
          <p:nvPr>
            <p:ph type="ftr" sz="quarter" idx="11"/>
          </p:nvPr>
        </p:nvSpPr>
        <p:spPr/>
        <p:txBody>
          <a:bodyPr/>
          <a:lstStyle/>
          <a:p>
            <a:r>
              <a:rPr lang="en-US"/>
              <a:t>www.sophro-trainer.com - © Tous droits réservés </a:t>
            </a:r>
          </a:p>
        </p:txBody>
      </p:sp>
      <p:pic>
        <p:nvPicPr>
          <p:cNvPr id="7" name="Espace réservé du contenu 6">
            <a:extLst>
              <a:ext uri="{FF2B5EF4-FFF2-40B4-BE49-F238E27FC236}">
                <a16:creationId xmlns:a16="http://schemas.microsoft.com/office/drawing/2014/main" id="{F8516827-D920-6741-8C8A-B668DD80E0C6}"/>
              </a:ext>
            </a:extLst>
          </p:cNvPr>
          <p:cNvPicPr>
            <a:picLocks noGrp="1" noChangeAspect="1"/>
          </p:cNvPicPr>
          <p:nvPr>
            <p:ph idx="1"/>
          </p:nvPr>
        </p:nvPicPr>
        <p:blipFill>
          <a:blip r:embed="rId3"/>
          <a:stretch>
            <a:fillRect/>
          </a:stretch>
        </p:blipFill>
        <p:spPr>
          <a:xfrm>
            <a:off x="3289300" y="1975832"/>
            <a:ext cx="5606919" cy="3488344"/>
          </a:xfrm>
        </p:spPr>
      </p:pic>
    </p:spTree>
    <p:extLst>
      <p:ext uri="{BB962C8B-B14F-4D97-AF65-F5344CB8AC3E}">
        <p14:creationId xmlns:p14="http://schemas.microsoft.com/office/powerpoint/2010/main" val="31127498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5" name="Rectangle 4"/>
          <p:cNvSpPr/>
          <p:nvPr/>
        </p:nvSpPr>
        <p:spPr>
          <a:xfrm>
            <a:off x="2022474" y="1893123"/>
            <a:ext cx="7981849" cy="4154984"/>
          </a:xfrm>
          <a:prstGeom prst="rect">
            <a:avLst/>
          </a:prstGeom>
        </p:spPr>
        <p:txBody>
          <a:bodyPr wrap="square">
            <a:spAutoFit/>
          </a:bodyPr>
          <a:lstStyle/>
          <a:p>
            <a:pPr>
              <a:spcBef>
                <a:spcPts val="300"/>
              </a:spcBef>
              <a:buClr>
                <a:schemeClr val="tx2">
                  <a:lumMod val="75000"/>
                  <a:lumOff val="25000"/>
                </a:schemeClr>
              </a:buClr>
            </a:pPr>
            <a:r>
              <a:rPr lang="fr-FR" altLang="fr-FR" sz="2200" b="1">
                <a:latin typeface="Century Gothic" charset="0"/>
                <a:ea typeface="Century Gothic" charset="0"/>
                <a:cs typeface="Century Gothic" charset="0"/>
              </a:rPr>
              <a:t>Comment faire ?</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Inspirer par le nez </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Retenir sa respiration et laisser aller les bras ballants tourner autour du bassin en imaginant balayer le stress autour de soi</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Souffler par la bouche en laissant les bras revenir le long du corps</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Accueillir les sensations dans les bras, les mains, les doigts</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Prendre conscience de l’espace nettoyé autour de soi</a:t>
            </a:r>
          </a:p>
          <a:p>
            <a:pPr marL="822960" lvl="1" indent="-457200">
              <a:buClr>
                <a:schemeClr val="accent3"/>
              </a:buClr>
              <a:buFont typeface="Wingdings" charset="2"/>
              <a:buChar char="ü"/>
              <a:defRPr/>
            </a:pPr>
            <a:r>
              <a:rPr lang="fr-FR" sz="2200">
                <a:latin typeface="Century Gothic" charset="0"/>
                <a:ea typeface="Century Gothic" charset="0"/>
                <a:cs typeface="Century Gothic" charset="0"/>
              </a:rPr>
              <a:t>Répéter 3 fois</a:t>
            </a:r>
          </a:p>
        </p:txBody>
      </p:sp>
      <p:sp>
        <p:nvSpPr>
          <p:cNvPr id="6" name="Titre 1"/>
          <p:cNvSpPr txBox="1">
            <a:spLocks/>
          </p:cNvSpPr>
          <p:nvPr/>
        </p:nvSpPr>
        <p:spPr>
          <a:xfrm>
            <a:off x="1249680" y="4390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000">
                <a:latin typeface="Century Gothic" charset="0"/>
                <a:ea typeface="Century Gothic" charset="0"/>
                <a:cs typeface="Century Gothic" charset="0"/>
              </a:rPr>
              <a:t>Exercice des rotations axiales : balayer le stress</a:t>
            </a:r>
          </a:p>
        </p:txBody>
      </p:sp>
    </p:spTree>
    <p:extLst>
      <p:ext uri="{BB962C8B-B14F-4D97-AF65-F5344CB8AC3E}">
        <p14:creationId xmlns:p14="http://schemas.microsoft.com/office/powerpoint/2010/main" val="42734250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5" name="Rectangle 4"/>
          <p:cNvSpPr/>
          <p:nvPr/>
        </p:nvSpPr>
        <p:spPr>
          <a:xfrm>
            <a:off x="2022474" y="1703934"/>
            <a:ext cx="9285606" cy="4308872"/>
          </a:xfrm>
          <a:prstGeom prst="rect">
            <a:avLst/>
          </a:prstGeom>
        </p:spPr>
        <p:txBody>
          <a:bodyPr wrap="square">
            <a:spAutoFit/>
          </a:bodyPr>
          <a:lstStyle/>
          <a:p>
            <a:pPr marL="0" lvl="1">
              <a:spcAft>
                <a:spcPts val="600"/>
              </a:spcAft>
            </a:pPr>
            <a:r>
              <a:rPr lang="fr-FR" altLang="fr-FR" sz="2200" b="1">
                <a:latin typeface="Century Gothic" charset="0"/>
                <a:ea typeface="Century Gothic" charset="0"/>
                <a:cs typeface="Century Gothic" charset="0"/>
              </a:rPr>
              <a:t>Comment faire ?</a:t>
            </a:r>
            <a:endParaRPr lang="fr-FR" sz="2200" b="1" i="1">
              <a:latin typeface="Century Gothic" charset="0"/>
              <a:ea typeface="Century Gothic" charset="0"/>
              <a:cs typeface="Century Gothic" charset="0"/>
            </a:endParaRPr>
          </a:p>
          <a:p>
            <a:pPr marL="342900" indent="-342900">
              <a:spcAft>
                <a:spcPts val="600"/>
              </a:spcAft>
              <a:buClr>
                <a:srgbClr val="32D2DE"/>
              </a:buClr>
              <a:buFont typeface="Wingdings" charset="2"/>
              <a:buChar char="ü"/>
            </a:pPr>
            <a:r>
              <a:rPr lang="fr-FR">
                <a:latin typeface="Century Gothic" panose="020B0502020202020204" pitchFamily="34" charset="0"/>
              </a:rPr>
              <a:t>Basculer le poids du corps sur la jambe droite</a:t>
            </a:r>
          </a:p>
          <a:p>
            <a:pPr marL="342900" indent="-342900">
              <a:spcAft>
                <a:spcPts val="600"/>
              </a:spcAft>
              <a:buClr>
                <a:srgbClr val="32D2DE"/>
              </a:buClr>
              <a:buFont typeface="Wingdings" charset="2"/>
              <a:buChar char="ü"/>
            </a:pPr>
            <a:r>
              <a:rPr lang="fr-FR">
                <a:latin typeface="Century Gothic" panose="020B0502020202020204" pitchFamily="34" charset="0"/>
              </a:rPr>
              <a:t>Inspirer et lever le bras droit tendu vers le haut</a:t>
            </a:r>
          </a:p>
          <a:p>
            <a:pPr marL="342900" indent="-342900">
              <a:spcAft>
                <a:spcPts val="600"/>
              </a:spcAft>
              <a:buClr>
                <a:srgbClr val="32D2DE"/>
              </a:buClr>
              <a:buFont typeface="Wingdings" charset="2"/>
              <a:buChar char="ü"/>
            </a:pPr>
            <a:r>
              <a:rPr lang="fr-FR">
                <a:latin typeface="Century Gothic" panose="020B0502020202020204" pitchFamily="34" charset="0"/>
              </a:rPr>
              <a:t>Bloquer la respiration et étirer tout le côté droit du corps</a:t>
            </a:r>
          </a:p>
          <a:p>
            <a:pPr marL="342900" indent="-342900">
              <a:spcAft>
                <a:spcPts val="600"/>
              </a:spcAft>
              <a:buClr>
                <a:srgbClr val="32D2DE"/>
              </a:buClr>
              <a:buFont typeface="Wingdings" charset="2"/>
              <a:buChar char="ü"/>
            </a:pPr>
            <a:r>
              <a:rPr lang="fr-FR">
                <a:latin typeface="Century Gothic" panose="020B0502020202020204" pitchFamily="34" charset="0"/>
              </a:rPr>
              <a:t>Souffler en relâchant le bras le long du corps</a:t>
            </a:r>
          </a:p>
          <a:p>
            <a:pPr marL="342900" indent="-342900">
              <a:spcAft>
                <a:spcPts val="600"/>
              </a:spcAft>
              <a:buClr>
                <a:srgbClr val="32D2DE"/>
              </a:buClr>
              <a:buFont typeface="Wingdings" charset="2"/>
              <a:buChar char="ü"/>
            </a:pPr>
            <a:r>
              <a:rPr lang="fr-FR">
                <a:latin typeface="Century Gothic" panose="020B0502020202020204" pitchFamily="34" charset="0"/>
              </a:rPr>
              <a:t>Ramener le poids du corps au centre</a:t>
            </a:r>
          </a:p>
          <a:p>
            <a:pPr marL="342900" indent="-342900">
              <a:spcAft>
                <a:spcPts val="600"/>
              </a:spcAft>
              <a:buClr>
                <a:srgbClr val="32D2DE"/>
              </a:buClr>
              <a:buFont typeface="Wingdings" charset="2"/>
              <a:buChar char="ü"/>
            </a:pPr>
            <a:r>
              <a:rPr lang="fr-FR">
                <a:latin typeface="Century Gothic" panose="020B0502020202020204" pitchFamily="34" charset="0"/>
              </a:rPr>
              <a:t>Pause : accueillir les sensations dans la partie droite du corps, sentir le déséquilibre</a:t>
            </a:r>
            <a:r>
              <a:rPr lang="fr-FR" altLang="fr-FR" sz="2200">
                <a:latin typeface="Century Gothic" panose="020B0502020202020204" pitchFamily="34" charset="0"/>
                <a:ea typeface="Century Gothic" charset="0"/>
                <a:cs typeface="Century Gothic" charset="0"/>
              </a:rPr>
              <a:t> </a:t>
            </a:r>
          </a:p>
          <a:p>
            <a:pPr marL="342900" indent="-342900">
              <a:spcAft>
                <a:spcPts val="600"/>
              </a:spcAft>
              <a:buClr>
                <a:srgbClr val="32D2DE"/>
              </a:buClr>
              <a:buFont typeface="Wingdings" charset="2"/>
              <a:buChar char="ü"/>
            </a:pPr>
            <a:r>
              <a:rPr lang="fr-FR" altLang="fr-FR">
                <a:latin typeface="Century Gothic" panose="020B0502020202020204" pitchFamily="34" charset="0"/>
                <a:ea typeface="Century Gothic" charset="0"/>
                <a:cs typeface="Century Gothic" charset="0"/>
              </a:rPr>
              <a:t>A faire 3 fois</a:t>
            </a:r>
          </a:p>
          <a:p>
            <a:pPr marL="342900" indent="-342900">
              <a:spcAft>
                <a:spcPts val="600"/>
              </a:spcAft>
              <a:buClr>
                <a:srgbClr val="32D2DE"/>
              </a:buClr>
              <a:buFont typeface="Wingdings" charset="2"/>
              <a:buChar char="ü"/>
            </a:pPr>
            <a:r>
              <a:rPr lang="fr-FR">
                <a:latin typeface="Century Gothic" panose="020B0502020202020204" pitchFamily="34" charset="0"/>
              </a:rPr>
              <a:t>Puis 3 fois du côté gauche</a:t>
            </a:r>
          </a:p>
          <a:p>
            <a:pPr marL="342900" indent="-342900">
              <a:spcAft>
                <a:spcPts val="600"/>
              </a:spcAft>
              <a:buClr>
                <a:srgbClr val="32D2DE"/>
              </a:buClr>
              <a:buFont typeface="Wingdings" charset="2"/>
              <a:buChar char="ü"/>
            </a:pPr>
            <a:r>
              <a:rPr lang="fr-FR">
                <a:latin typeface="Century Gothic" panose="020B0502020202020204" pitchFamily="34" charset="0"/>
              </a:rPr>
              <a:t>Puis une fois en restant au centre et en levant les deux bras à la verticale</a:t>
            </a:r>
          </a:p>
          <a:p>
            <a:pPr marL="342900" indent="-342900">
              <a:spcAft>
                <a:spcPts val="600"/>
              </a:spcAft>
              <a:buClr>
                <a:srgbClr val="32D2DE"/>
              </a:buClr>
              <a:buFont typeface="Wingdings" charset="2"/>
              <a:buChar char="ü"/>
            </a:pPr>
            <a:r>
              <a:rPr lang="fr-FR">
                <a:latin typeface="Century Gothic" panose="020B0502020202020204" pitchFamily="34" charset="0"/>
              </a:rPr>
              <a:t>Prendre conscience de la capacité du corps à revenir à l’équilibre</a:t>
            </a:r>
          </a:p>
        </p:txBody>
      </p:sp>
      <p:sp>
        <p:nvSpPr>
          <p:cNvPr id="6" name="Titre 1"/>
          <p:cNvSpPr txBox="1">
            <a:spLocks/>
          </p:cNvSpPr>
          <p:nvPr/>
        </p:nvSpPr>
        <p:spPr>
          <a:xfrm>
            <a:off x="1249680" y="439003"/>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000">
                <a:latin typeface="Century Gothic" charset="0"/>
                <a:ea typeface="Century Gothic" charset="0"/>
                <a:cs typeface="Century Gothic" charset="0"/>
              </a:rPr>
              <a:t>Exercice des hémicorps : pour revenir à l’équilibre</a:t>
            </a:r>
          </a:p>
        </p:txBody>
      </p:sp>
    </p:spTree>
    <p:extLst>
      <p:ext uri="{BB962C8B-B14F-4D97-AF65-F5344CB8AC3E}">
        <p14:creationId xmlns:p14="http://schemas.microsoft.com/office/powerpoint/2010/main" val="1367907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charset="0"/>
                <a:ea typeface="Century Gothic" charset="0"/>
                <a:cs typeface="Century Gothic" charset="0"/>
              </a:rPr>
              <a:t>Pratiquons ensemble</a:t>
            </a:r>
          </a:p>
        </p:txBody>
      </p:sp>
      <p:sp>
        <p:nvSpPr>
          <p:cNvPr id="5" name="Espace réservé du pied de page 4"/>
          <p:cNvSpPr>
            <a:spLocks noGrp="1"/>
          </p:cNvSpPr>
          <p:nvPr>
            <p:ph type="ftr" sz="quarter" idx="11"/>
          </p:nvPr>
        </p:nvSpPr>
        <p:spPr/>
        <p:txBody>
          <a:bodyPr/>
          <a:lstStyle/>
          <a:p>
            <a:r>
              <a:rPr lang="en-US"/>
              <a:t>www.sophro-trainer.com - © Tous droits réservés </a:t>
            </a:r>
          </a:p>
        </p:txBody>
      </p:sp>
      <p:pic>
        <p:nvPicPr>
          <p:cNvPr id="10" name="Image 5" descr="http://www.wikinoticia.com/images/viviendosanos/viviendosanos.com.wp-content.uploads.2010.08.ejerciciosderespiracin_thumb.jpg">
            <a:extLst>
              <a:ext uri="{FF2B5EF4-FFF2-40B4-BE49-F238E27FC236}">
                <a16:creationId xmlns:a16="http://schemas.microsoft.com/office/drawing/2014/main" id="{26F823FF-B362-ED48-9375-DEAA96A1FB0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84613" y="2143125"/>
            <a:ext cx="44831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914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4096" y="332657"/>
            <a:ext cx="8703395" cy="1069975"/>
          </a:xfrm>
        </p:spPr>
        <p:txBody>
          <a:bodyPr>
            <a:noAutofit/>
          </a:bodyPr>
          <a:lstStyle/>
          <a:p>
            <a:r>
              <a:rPr lang="fr-FR" sz="4000">
                <a:latin typeface="Century Gothic" charset="0"/>
                <a:ea typeface="Century Gothic" charset="0"/>
                <a:cs typeface="Century Gothic" charset="0"/>
              </a:rPr>
              <a:t>Trois attentions pour soi et les autres</a:t>
            </a:r>
          </a:p>
        </p:txBody>
      </p:sp>
      <p:graphicFrame>
        <p:nvGraphicFramePr>
          <p:cNvPr id="4" name="Espace réservé du contenu 3"/>
          <p:cNvGraphicFramePr>
            <a:graphicFrameLocks noGrp="1"/>
          </p:cNvGraphicFramePr>
          <p:nvPr>
            <p:ph sz="quarter" idx="1"/>
          </p:nvPr>
        </p:nvGraphicFramePr>
        <p:xfrm>
          <a:off x="1825752" y="1527048"/>
          <a:ext cx="850392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pied de page 5"/>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79413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45E0A-EE72-764F-B70F-FECC6542487A}"/>
              </a:ext>
            </a:extLst>
          </p:cNvPr>
          <p:cNvSpPr>
            <a:spLocks noGrp="1"/>
          </p:cNvSpPr>
          <p:nvPr>
            <p:ph type="title"/>
          </p:nvPr>
        </p:nvSpPr>
        <p:spPr/>
        <p:txBody>
          <a:bodyPr/>
          <a:lstStyle/>
          <a:p>
            <a:r>
              <a:rPr lang="fr-FR" sz="4000">
                <a:solidFill>
                  <a:schemeClr val="tx1"/>
                </a:solidFill>
                <a:latin typeface="Century Gothic" charset="0"/>
                <a:ea typeface="Century Gothic" charset="0"/>
                <a:cs typeface="Century Gothic" charset="0"/>
              </a:rPr>
              <a:t>Parlons des émotions</a:t>
            </a:r>
            <a:br>
              <a:rPr lang="fr-FR" sz="4000">
                <a:solidFill>
                  <a:schemeClr val="tx1"/>
                </a:solidFill>
                <a:latin typeface="Century Gothic" charset="0"/>
                <a:ea typeface="Century Gothic" charset="0"/>
                <a:cs typeface="Century Gothic" charset="0"/>
              </a:rPr>
            </a:br>
            <a:endParaRPr lang="fr-FR" sz="4000"/>
          </a:p>
        </p:txBody>
      </p:sp>
      <p:sp>
        <p:nvSpPr>
          <p:cNvPr id="4" name="Espace réservé du pied de page 3">
            <a:extLst>
              <a:ext uri="{FF2B5EF4-FFF2-40B4-BE49-F238E27FC236}">
                <a16:creationId xmlns:a16="http://schemas.microsoft.com/office/drawing/2014/main" id="{6C8C304D-9047-A945-B6DD-BECA53027F09}"/>
              </a:ext>
            </a:extLst>
          </p:cNvPr>
          <p:cNvSpPr>
            <a:spLocks noGrp="1"/>
          </p:cNvSpPr>
          <p:nvPr>
            <p:ph type="ftr" sz="quarter" idx="11"/>
          </p:nvPr>
        </p:nvSpPr>
        <p:spPr/>
        <p:txBody>
          <a:bodyPr/>
          <a:lstStyle/>
          <a:p>
            <a:r>
              <a:rPr lang="en-US"/>
              <a:t>www.sophro-trainer.com - © Tous droits réservés </a:t>
            </a:r>
          </a:p>
        </p:txBody>
      </p:sp>
      <p:pic>
        <p:nvPicPr>
          <p:cNvPr id="8" name="Espace réservé du contenu 7" descr="Une image contenant intérieur, sushi, très coloré, regardant&#10;&#10;Description générée automatiquement">
            <a:extLst>
              <a:ext uri="{FF2B5EF4-FFF2-40B4-BE49-F238E27FC236}">
                <a16:creationId xmlns:a16="http://schemas.microsoft.com/office/drawing/2014/main" id="{8579592E-C4E4-5844-BFEC-8E5F6FF5B938}"/>
              </a:ext>
            </a:extLst>
          </p:cNvPr>
          <p:cNvPicPr>
            <a:picLocks noGrp="1" noChangeAspect="1"/>
          </p:cNvPicPr>
          <p:nvPr>
            <p:ph idx="1"/>
          </p:nvPr>
        </p:nvPicPr>
        <p:blipFill>
          <a:blip r:embed="rId3"/>
          <a:stretch>
            <a:fillRect/>
          </a:stretch>
        </p:blipFill>
        <p:spPr>
          <a:xfrm>
            <a:off x="3391166" y="1738687"/>
            <a:ext cx="5469994" cy="4022725"/>
          </a:xfrm>
        </p:spPr>
      </p:pic>
    </p:spTree>
    <p:extLst>
      <p:ext uri="{BB962C8B-B14F-4D97-AF65-F5344CB8AC3E}">
        <p14:creationId xmlns:p14="http://schemas.microsoft.com/office/powerpoint/2010/main" val="3148946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97280" y="286603"/>
            <a:ext cx="10058400" cy="1450757"/>
          </a:xfrm>
        </p:spPr>
        <p:txBody>
          <a:bodyPr/>
          <a:lstStyle/>
          <a:p>
            <a:r>
              <a:rPr lang="fr-FR" sz="4000">
                <a:latin typeface="Century Gothic" panose="020B0502020202020204" pitchFamily="34" charset="0"/>
              </a:rPr>
              <a:t>A quoi servent les émotions ?</a:t>
            </a:r>
            <a:endParaRPr lang="fr-FR" sz="4000">
              <a:solidFill>
                <a:srgbClr val="FF0000"/>
              </a:solidFill>
              <a:latin typeface="Century Gothic" panose="020B0502020202020204" pitchFamily="34" charset="0"/>
              <a:cs typeface="Century Gothic"/>
            </a:endParaRPr>
          </a:p>
        </p:txBody>
      </p:sp>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graphicFrame>
        <p:nvGraphicFramePr>
          <p:cNvPr id="8" name="Espace réservé du contenu 3">
            <a:extLst>
              <a:ext uri="{FF2B5EF4-FFF2-40B4-BE49-F238E27FC236}">
                <a16:creationId xmlns:a16="http://schemas.microsoft.com/office/drawing/2014/main" id="{B70EEAD4-4035-E544-831A-811F34043086}"/>
              </a:ext>
            </a:extLst>
          </p:cNvPr>
          <p:cNvGraphicFramePr>
            <a:graphicFrameLocks/>
          </p:cNvGraphicFramePr>
          <p:nvPr/>
        </p:nvGraphicFramePr>
        <p:xfrm>
          <a:off x="2324100" y="2165749"/>
          <a:ext cx="7543800" cy="33551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9581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1097280" y="286603"/>
            <a:ext cx="10058400" cy="1450757"/>
          </a:xfrm>
        </p:spPr>
        <p:txBody>
          <a:bodyPr/>
          <a:lstStyle/>
          <a:p>
            <a:r>
              <a:rPr lang="fr-FR" sz="4000">
                <a:latin typeface="Century Gothic" panose="020B0502020202020204" pitchFamily="34" charset="0"/>
              </a:rPr>
              <a:t>Qu’est-ce qu’une émotion ?</a:t>
            </a:r>
            <a:endParaRPr lang="fr-FR" sz="4000">
              <a:solidFill>
                <a:srgbClr val="FF0000"/>
              </a:solidFill>
              <a:latin typeface="Century Gothic" panose="020B0502020202020204" pitchFamily="34" charset="0"/>
              <a:cs typeface="Century Gothic"/>
            </a:endParaRPr>
          </a:p>
        </p:txBody>
      </p:sp>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
        <p:nvSpPr>
          <p:cNvPr id="2" name="Rectangle 1">
            <a:extLst>
              <a:ext uri="{FF2B5EF4-FFF2-40B4-BE49-F238E27FC236}">
                <a16:creationId xmlns:a16="http://schemas.microsoft.com/office/drawing/2014/main" id="{CB7F8AFC-0E78-8E43-A41B-43CBBB16B3F1}"/>
              </a:ext>
            </a:extLst>
          </p:cNvPr>
          <p:cNvSpPr/>
          <p:nvPr/>
        </p:nvSpPr>
        <p:spPr>
          <a:xfrm>
            <a:off x="1223683" y="1327876"/>
            <a:ext cx="10340788" cy="1200329"/>
          </a:xfrm>
          <a:prstGeom prst="rect">
            <a:avLst/>
          </a:prstGeom>
        </p:spPr>
        <p:txBody>
          <a:bodyPr wrap="square">
            <a:spAutoFit/>
          </a:bodyPr>
          <a:lstStyle/>
          <a:p>
            <a:pPr>
              <a:defRPr/>
            </a:pPr>
            <a:r>
              <a:rPr lang="fr-FR" sz="2400" dirty="0">
                <a:latin typeface="Century Gothic" panose="020B0502020202020204" pitchFamily="34" charset="0"/>
              </a:rPr>
              <a:t>- Une émotion est une réaction soudaine de tout notre organisme</a:t>
            </a:r>
          </a:p>
          <a:p>
            <a:pPr>
              <a:defRPr/>
            </a:pPr>
            <a:r>
              <a:rPr lang="fr-FR" sz="2400" dirty="0">
                <a:latin typeface="Century Gothic" panose="020B0502020202020204" pitchFamily="34" charset="0"/>
              </a:rPr>
              <a:t>- Le mot émotion vient du latin « </a:t>
            </a:r>
            <a:r>
              <a:rPr lang="fr-FR" sz="2400" i="1" dirty="0">
                <a:latin typeface="Century Gothic" panose="020B0502020202020204" pitchFamily="34" charset="0"/>
              </a:rPr>
              <a:t>ex-</a:t>
            </a:r>
            <a:r>
              <a:rPr lang="fr-FR" sz="2400" i="1" dirty="0" err="1">
                <a:latin typeface="Century Gothic" panose="020B0502020202020204" pitchFamily="34" charset="0"/>
              </a:rPr>
              <a:t>movere</a:t>
            </a:r>
            <a:r>
              <a:rPr lang="fr-FR" sz="2400" i="1" dirty="0">
                <a:latin typeface="Century Gothic" panose="020B0502020202020204" pitchFamily="34" charset="0"/>
              </a:rPr>
              <a:t> »</a:t>
            </a:r>
            <a:r>
              <a:rPr lang="fr-FR" sz="2400" dirty="0">
                <a:latin typeface="Century Gothic" panose="020B0502020202020204" pitchFamily="34" charset="0"/>
              </a:rPr>
              <a:t> : mouvoir vers l’extérieur</a:t>
            </a:r>
          </a:p>
        </p:txBody>
      </p:sp>
      <p:graphicFrame>
        <p:nvGraphicFramePr>
          <p:cNvPr id="4" name="Diagramme 3">
            <a:extLst>
              <a:ext uri="{FF2B5EF4-FFF2-40B4-BE49-F238E27FC236}">
                <a16:creationId xmlns:a16="http://schemas.microsoft.com/office/drawing/2014/main" id="{24C0E305-ED06-B74A-B772-4EC33275DA15}"/>
              </a:ext>
            </a:extLst>
          </p:cNvPr>
          <p:cNvGraphicFramePr/>
          <p:nvPr>
            <p:extLst>
              <p:ext uri="{D42A27DB-BD31-4B8C-83A1-F6EECF244321}">
                <p14:modId xmlns:p14="http://schemas.microsoft.com/office/powerpoint/2010/main" val="3888195140"/>
              </p:ext>
            </p:extLst>
          </p:nvPr>
        </p:nvGraphicFramePr>
        <p:xfrm>
          <a:off x="1043492" y="2279896"/>
          <a:ext cx="10520980" cy="402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2519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
        <p:nvSpPr>
          <p:cNvPr id="11" name="Titre 1">
            <a:extLst>
              <a:ext uri="{FF2B5EF4-FFF2-40B4-BE49-F238E27FC236}">
                <a16:creationId xmlns:a16="http://schemas.microsoft.com/office/drawing/2014/main" id="{D3E119E0-6F99-DD42-A56B-0D99009E8C76}"/>
              </a:ext>
            </a:extLst>
          </p:cNvPr>
          <p:cNvSpPr txBox="1">
            <a:spLocks/>
          </p:cNvSpPr>
          <p:nvPr/>
        </p:nvSpPr>
        <p:spPr>
          <a:xfrm>
            <a:off x="1074869" y="439003"/>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000">
                <a:latin typeface="Century Gothic" panose="020B0502020202020204" pitchFamily="34" charset="0"/>
              </a:rPr>
              <a:t>Pourquoi identifier ses émotions ?</a:t>
            </a:r>
            <a:endParaRPr lang="fr-FR" sz="4000">
              <a:solidFill>
                <a:schemeClr val="tx1">
                  <a:lumMod val="50000"/>
                  <a:lumOff val="50000"/>
                </a:schemeClr>
              </a:solidFill>
              <a:latin typeface="Century Gothic" panose="020B0502020202020204" pitchFamily="34" charset="0"/>
            </a:endParaRPr>
          </a:p>
        </p:txBody>
      </p:sp>
      <p:sp>
        <p:nvSpPr>
          <p:cNvPr id="16" name="Rectangle 15">
            <a:extLst>
              <a:ext uri="{FF2B5EF4-FFF2-40B4-BE49-F238E27FC236}">
                <a16:creationId xmlns:a16="http://schemas.microsoft.com/office/drawing/2014/main" id="{BC0C76FC-5E10-F34F-9B39-2737B2E98997}"/>
              </a:ext>
            </a:extLst>
          </p:cNvPr>
          <p:cNvSpPr/>
          <p:nvPr/>
        </p:nvSpPr>
        <p:spPr>
          <a:xfrm>
            <a:off x="1178859" y="1488437"/>
            <a:ext cx="9551894" cy="1200329"/>
          </a:xfrm>
          <a:prstGeom prst="rect">
            <a:avLst/>
          </a:prstGeom>
        </p:spPr>
        <p:txBody>
          <a:bodyPr wrap="square">
            <a:spAutoFit/>
          </a:bodyPr>
          <a:lstStyle/>
          <a:p>
            <a:r>
              <a:rPr lang="fr-FR" sz="2400" dirty="0">
                <a:latin typeface="Century Gothic" panose="020B0502020202020204" pitchFamily="34" charset="0"/>
              </a:rPr>
              <a:t>L’émotion est une source d’informations, un signal, un messager, elle nous renseigne sur :</a:t>
            </a:r>
          </a:p>
          <a:p>
            <a:endParaRPr lang="fr-FR" sz="2400" dirty="0">
              <a:latin typeface="Century Gothic" panose="020B0502020202020204" pitchFamily="34" charset="0"/>
            </a:endParaRPr>
          </a:p>
        </p:txBody>
      </p:sp>
      <p:graphicFrame>
        <p:nvGraphicFramePr>
          <p:cNvPr id="10" name="Diagramme 9">
            <a:extLst>
              <a:ext uri="{FF2B5EF4-FFF2-40B4-BE49-F238E27FC236}">
                <a16:creationId xmlns:a16="http://schemas.microsoft.com/office/drawing/2014/main" id="{B8B97509-8BE6-314E-8BFF-2CC877D26EAB}"/>
              </a:ext>
            </a:extLst>
          </p:cNvPr>
          <p:cNvGraphicFramePr/>
          <p:nvPr>
            <p:extLst>
              <p:ext uri="{D42A27DB-BD31-4B8C-83A1-F6EECF244321}">
                <p14:modId xmlns:p14="http://schemas.microsoft.com/office/powerpoint/2010/main" val="1735535009"/>
              </p:ext>
            </p:extLst>
          </p:nvPr>
        </p:nvGraphicFramePr>
        <p:xfrm>
          <a:off x="1487424" y="2389633"/>
          <a:ext cx="8814816" cy="3791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29401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a:extLst>
              <a:ext uri="{FF2B5EF4-FFF2-40B4-BE49-F238E27FC236}">
                <a16:creationId xmlns:a16="http://schemas.microsoft.com/office/drawing/2014/main" id="{0F7BAED7-821E-354D-9496-B1F8EAD616BB}"/>
              </a:ext>
            </a:extLst>
          </p:cNvPr>
          <p:cNvGraphicFramePr>
            <a:graphicFrameLocks noGrp="1"/>
          </p:cNvGraphicFramePr>
          <p:nvPr>
            <p:ph idx="1"/>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E2F73F94-ED4C-0345-8C65-47BA0D6AB9D1}"/>
              </a:ext>
            </a:extLst>
          </p:cNvPr>
          <p:cNvSpPr>
            <a:spLocks noGrp="1"/>
          </p:cNvSpPr>
          <p:nvPr>
            <p:ph type="ftr" sz="quarter" idx="11"/>
          </p:nvPr>
        </p:nvSpPr>
        <p:spPr/>
        <p:txBody>
          <a:bodyPr/>
          <a:lstStyle/>
          <a:p>
            <a:r>
              <a:rPr lang="en-US"/>
              <a:t>www.sophro-trainer.com - © Tous droits réservés </a:t>
            </a:r>
          </a:p>
        </p:txBody>
      </p:sp>
      <p:sp>
        <p:nvSpPr>
          <p:cNvPr id="6" name="ZoneTexte 5">
            <a:extLst>
              <a:ext uri="{FF2B5EF4-FFF2-40B4-BE49-F238E27FC236}">
                <a16:creationId xmlns:a16="http://schemas.microsoft.com/office/drawing/2014/main" id="{8243C4CA-09D3-4240-9C9C-952AD3B9660E}"/>
              </a:ext>
            </a:extLst>
          </p:cNvPr>
          <p:cNvSpPr txBox="1"/>
          <p:nvPr/>
        </p:nvSpPr>
        <p:spPr>
          <a:xfrm>
            <a:off x="5205356" y="3509682"/>
            <a:ext cx="1842247" cy="523220"/>
          </a:xfrm>
          <a:prstGeom prst="rect">
            <a:avLst/>
          </a:prstGeom>
          <a:noFill/>
        </p:spPr>
        <p:txBody>
          <a:bodyPr wrap="square" rtlCol="0">
            <a:spAutoFit/>
          </a:bodyPr>
          <a:lstStyle/>
          <a:p>
            <a:pPr algn="ctr"/>
            <a:r>
              <a:rPr lang="fr-FR" sz="2800" b="1">
                <a:solidFill>
                  <a:schemeClr val="tx1">
                    <a:lumMod val="65000"/>
                    <a:lumOff val="35000"/>
                  </a:schemeClr>
                </a:solidFill>
                <a:latin typeface="Century Gothic" panose="020B0502020202020204" pitchFamily="34" charset="0"/>
              </a:rPr>
              <a:t>MESSAGE</a:t>
            </a:r>
          </a:p>
        </p:txBody>
      </p:sp>
      <p:sp>
        <p:nvSpPr>
          <p:cNvPr id="7" name="Titre 1">
            <a:extLst>
              <a:ext uri="{FF2B5EF4-FFF2-40B4-BE49-F238E27FC236}">
                <a16:creationId xmlns:a16="http://schemas.microsoft.com/office/drawing/2014/main" id="{15C4E463-7B33-4D49-BB3B-782EFF97E5B6}"/>
              </a:ext>
            </a:extLst>
          </p:cNvPr>
          <p:cNvSpPr txBox="1">
            <a:spLocks/>
          </p:cNvSpPr>
          <p:nvPr/>
        </p:nvSpPr>
        <p:spPr>
          <a:xfrm>
            <a:off x="1074869" y="439003"/>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000" dirty="0">
                <a:latin typeface="Century Gothic" panose="020B0502020202020204" pitchFamily="34" charset="0"/>
              </a:rPr>
              <a:t>Une émotion = Un message</a:t>
            </a:r>
            <a:endParaRPr lang="fr-FR" sz="4000" dirty="0">
              <a:solidFill>
                <a:schemeClr val="tx1">
                  <a:lumMod val="50000"/>
                  <a:lumOff val="50000"/>
                </a:schemeClr>
              </a:solidFill>
              <a:latin typeface="Century Gothic" panose="020B0502020202020204" pitchFamily="34" charset="0"/>
            </a:endParaRPr>
          </a:p>
        </p:txBody>
      </p:sp>
    </p:spTree>
    <p:extLst>
      <p:ext uri="{BB962C8B-B14F-4D97-AF65-F5344CB8AC3E}">
        <p14:creationId xmlns:p14="http://schemas.microsoft.com/office/powerpoint/2010/main" val="3159823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E5284A-D57C-784D-8CCC-4528525647DC}"/>
              </a:ext>
            </a:extLst>
          </p:cNvPr>
          <p:cNvSpPr>
            <a:spLocks noGrp="1"/>
          </p:cNvSpPr>
          <p:nvPr>
            <p:ph type="title"/>
          </p:nvPr>
        </p:nvSpPr>
        <p:spPr/>
        <p:txBody>
          <a:bodyPr/>
          <a:lstStyle/>
          <a:p>
            <a:r>
              <a:rPr lang="fr-FR" sz="4000">
                <a:latin typeface="Century Gothic" panose="020B0502020202020204" pitchFamily="34" charset="0"/>
              </a:rPr>
              <a:t>Deux types d’émotions</a:t>
            </a:r>
            <a:endParaRPr lang="fr-FR" sz="4000"/>
          </a:p>
        </p:txBody>
      </p:sp>
      <p:sp>
        <p:nvSpPr>
          <p:cNvPr id="4" name="Espace réservé du contenu 3">
            <a:extLst>
              <a:ext uri="{FF2B5EF4-FFF2-40B4-BE49-F238E27FC236}">
                <a16:creationId xmlns:a16="http://schemas.microsoft.com/office/drawing/2014/main" id="{A1E0FD10-8E4E-834E-B69B-8394F8C0CCBE}"/>
              </a:ext>
            </a:extLst>
          </p:cNvPr>
          <p:cNvSpPr>
            <a:spLocks noGrp="1"/>
          </p:cNvSpPr>
          <p:nvPr>
            <p:ph sz="half" idx="2"/>
          </p:nvPr>
        </p:nvSpPr>
        <p:spPr>
          <a:xfrm>
            <a:off x="6634777" y="1791947"/>
            <a:ext cx="4937760" cy="4023360"/>
          </a:xfrm>
        </p:spPr>
        <p:txBody>
          <a:bodyPr>
            <a:normAutofit fontScale="92500" lnSpcReduction="20000"/>
          </a:bodyPr>
          <a:lstStyle/>
          <a:p>
            <a:pPr marL="0" indent="0">
              <a:buNone/>
            </a:pPr>
            <a:r>
              <a:rPr lang="fr-FR" sz="2400" b="1" dirty="0">
                <a:latin typeface="Century Gothic" panose="020B0502020202020204" pitchFamily="34" charset="0"/>
              </a:rPr>
              <a:t>L’émotion diffuse</a:t>
            </a:r>
          </a:p>
          <a:p>
            <a:pPr marL="0" indent="0">
              <a:buNone/>
            </a:pPr>
            <a:endParaRPr lang="fr-FR" sz="1500" b="1" dirty="0">
              <a:latin typeface="Century Gothic" panose="020B0502020202020204" pitchFamily="34" charset="0"/>
            </a:endParaRPr>
          </a:p>
          <a:p>
            <a:pPr>
              <a:buFont typeface="Arial" panose="020B0604020202020204" pitchFamily="34" charset="0"/>
              <a:buChar char="•"/>
            </a:pPr>
            <a:r>
              <a:rPr lang="fr-FR" dirty="0">
                <a:solidFill>
                  <a:schemeClr val="tx1"/>
                </a:solidFill>
                <a:latin typeface="Century Gothic" panose="020B0502020202020204" pitchFamily="34" charset="0"/>
              </a:rPr>
              <a:t> Sans but précis</a:t>
            </a:r>
          </a:p>
          <a:p>
            <a:pPr>
              <a:buFont typeface="Arial" panose="020B0604020202020204" pitchFamily="34" charset="0"/>
              <a:buChar char="•"/>
            </a:pPr>
            <a:r>
              <a:rPr lang="fr-FR" dirty="0">
                <a:solidFill>
                  <a:schemeClr val="tx1"/>
                </a:solidFill>
                <a:latin typeface="Century Gothic" panose="020B0502020202020204" pitchFamily="34" charset="0"/>
              </a:rPr>
              <a:t> Sans objet ni raison</a:t>
            </a:r>
          </a:p>
          <a:p>
            <a:pPr>
              <a:buFont typeface="Arial" panose="020B0604020202020204" pitchFamily="34" charset="0"/>
              <a:buChar char="•"/>
            </a:pPr>
            <a:r>
              <a:rPr lang="fr-FR" dirty="0">
                <a:solidFill>
                  <a:schemeClr val="tx1"/>
                </a:solidFill>
                <a:latin typeface="Century Gothic" panose="020B0502020202020204" pitchFamily="34" charset="0"/>
              </a:rPr>
              <a:t> Peut durer longtemps</a:t>
            </a:r>
          </a:p>
          <a:p>
            <a:pPr>
              <a:buFont typeface="Arial" panose="020B0604020202020204" pitchFamily="34" charset="0"/>
              <a:buChar char="•"/>
            </a:pPr>
            <a:r>
              <a:rPr lang="fr-FR" dirty="0">
                <a:solidFill>
                  <a:schemeClr val="tx1"/>
                </a:solidFill>
                <a:latin typeface="Century Gothic" panose="020B0502020202020204" pitchFamily="34" charset="0"/>
              </a:rPr>
              <a:t> Comme des couleurs pastelles</a:t>
            </a:r>
          </a:p>
          <a:p>
            <a:pPr>
              <a:buFont typeface="Wingdings" pitchFamily="2" charset="2"/>
              <a:buChar char="Ø"/>
            </a:pPr>
            <a:r>
              <a:rPr lang="fr-FR" dirty="0">
                <a:solidFill>
                  <a:schemeClr val="tx1"/>
                </a:solidFill>
                <a:latin typeface="Century Gothic" panose="020B0502020202020204" pitchFamily="34" charset="0"/>
              </a:rPr>
              <a:t> Ex : humeur maussade, colérique…</a:t>
            </a:r>
          </a:p>
          <a:p>
            <a:pPr marL="0" indent="0">
              <a:buNone/>
            </a:pPr>
            <a:endParaRPr lang="fr-FR" dirty="0">
              <a:solidFill>
                <a:schemeClr val="tx1"/>
              </a:solidFill>
              <a:latin typeface="Century Gothic" panose="020B0502020202020204" pitchFamily="34" charset="0"/>
            </a:endParaRPr>
          </a:p>
          <a:p>
            <a:pPr marL="0" indent="0">
              <a:buNone/>
            </a:pPr>
            <a:endParaRPr lang="fr-FR" dirty="0">
              <a:solidFill>
                <a:schemeClr val="tx1"/>
              </a:solidFill>
              <a:latin typeface="Century Gothic" panose="020B0502020202020204" pitchFamily="34" charset="0"/>
            </a:endParaRPr>
          </a:p>
          <a:p>
            <a:pPr marL="0" indent="0">
              <a:buNone/>
            </a:pPr>
            <a:r>
              <a:rPr lang="fr-FR" dirty="0">
                <a:solidFill>
                  <a:schemeClr val="tx1"/>
                </a:solidFill>
                <a:latin typeface="Century Gothic" panose="020B0502020202020204" pitchFamily="34" charset="0"/>
              </a:rPr>
              <a:t>Le stress est une émotion </a:t>
            </a:r>
            <a:r>
              <a:rPr lang="fr-FR" b="1" dirty="0">
                <a:solidFill>
                  <a:schemeClr val="tx1"/>
                </a:solidFill>
                <a:latin typeface="Century Gothic" panose="020B0502020202020204" pitchFamily="34" charset="0"/>
              </a:rPr>
              <a:t>diffuse</a:t>
            </a:r>
          </a:p>
          <a:p>
            <a:endParaRPr lang="fr-FR" dirty="0">
              <a:latin typeface="Century Gothic" panose="020B0502020202020204" pitchFamily="34" charset="0"/>
            </a:endParaRPr>
          </a:p>
        </p:txBody>
      </p:sp>
      <p:sp>
        <p:nvSpPr>
          <p:cNvPr id="5" name="Espace réservé du pied de page 4">
            <a:extLst>
              <a:ext uri="{FF2B5EF4-FFF2-40B4-BE49-F238E27FC236}">
                <a16:creationId xmlns:a16="http://schemas.microsoft.com/office/drawing/2014/main" id="{D65139AF-9AFD-F343-AB2B-B3B20F981FF2}"/>
              </a:ext>
            </a:extLst>
          </p:cNvPr>
          <p:cNvSpPr>
            <a:spLocks noGrp="1"/>
          </p:cNvSpPr>
          <p:nvPr>
            <p:ph type="ftr" sz="quarter" idx="11"/>
          </p:nvPr>
        </p:nvSpPr>
        <p:spPr/>
        <p:txBody>
          <a:bodyPr/>
          <a:lstStyle/>
          <a:p>
            <a:r>
              <a:rPr lang="en-US"/>
              <a:t>www.sophro-trainer.com - © Tous droits réservés </a:t>
            </a:r>
          </a:p>
        </p:txBody>
      </p:sp>
      <p:sp>
        <p:nvSpPr>
          <p:cNvPr id="6" name="Espace réservé du contenu 2">
            <a:extLst>
              <a:ext uri="{FF2B5EF4-FFF2-40B4-BE49-F238E27FC236}">
                <a16:creationId xmlns:a16="http://schemas.microsoft.com/office/drawing/2014/main" id="{1239F5E3-1700-0244-9B7D-540AC4BB789F}"/>
              </a:ext>
            </a:extLst>
          </p:cNvPr>
          <p:cNvSpPr>
            <a:spLocks noGrp="1"/>
          </p:cNvSpPr>
          <p:nvPr>
            <p:ph sz="half" idx="1"/>
          </p:nvPr>
        </p:nvSpPr>
        <p:spPr>
          <a:ln>
            <a:noFill/>
          </a:ln>
        </p:spPr>
        <p:txBody>
          <a:bodyPr vert="horz" wrap="square" lIns="68580" tIns="34290" rIns="68580" bIns="34290" numCol="1" rtlCol="0" anchor="t" anchorCtr="0" compatLnSpc="1">
            <a:prstTxWarp prst="textNoShape">
              <a:avLst/>
            </a:prstTxWarp>
            <a:normAutofit fontScale="92500" lnSpcReduction="20000"/>
          </a:bodyPr>
          <a:lstStyle/>
          <a:p>
            <a:pPr marL="0" indent="0">
              <a:buNone/>
            </a:pPr>
            <a:r>
              <a:rPr lang="fr-FR" sz="2400" b="1" dirty="0">
                <a:latin typeface="Century Gothic" panose="020B0502020202020204" pitchFamily="34" charset="0"/>
              </a:rPr>
              <a:t>L’émotion aigüe</a:t>
            </a:r>
          </a:p>
          <a:p>
            <a:pPr marL="0" indent="0">
              <a:buNone/>
            </a:pPr>
            <a:endParaRPr lang="fr-FR" sz="1500" b="1" dirty="0">
              <a:solidFill>
                <a:schemeClr val="tx1">
                  <a:lumMod val="50000"/>
                  <a:lumOff val="50000"/>
                </a:schemeClr>
              </a:solidFill>
              <a:latin typeface="Century Gothic" panose="020B0502020202020204" pitchFamily="34" charset="0"/>
            </a:endParaRPr>
          </a:p>
          <a:p>
            <a:pPr lvl="0">
              <a:buFont typeface="Arial" panose="020B0604020202020204" pitchFamily="34" charset="0"/>
              <a:buChar char="•"/>
            </a:pPr>
            <a:r>
              <a:rPr lang="fr-FR" dirty="0">
                <a:solidFill>
                  <a:schemeClr val="tx1"/>
                </a:solidFill>
                <a:latin typeface="Century Gothic" panose="020B0502020202020204" pitchFamily="34" charset="0"/>
              </a:rPr>
              <a:t> Début précis et rapide (adrénaline)</a:t>
            </a:r>
          </a:p>
          <a:p>
            <a:pPr lvl="0">
              <a:buFont typeface="Arial" panose="020B0604020202020204" pitchFamily="34" charset="0"/>
              <a:buChar char="•"/>
            </a:pPr>
            <a:r>
              <a:rPr lang="fr-FR" dirty="0">
                <a:solidFill>
                  <a:schemeClr val="tx1"/>
                </a:solidFill>
                <a:latin typeface="Century Gothic" panose="020B0502020202020204" pitchFamily="34" charset="0"/>
              </a:rPr>
              <a:t> Liée à une raison précise</a:t>
            </a:r>
          </a:p>
          <a:p>
            <a:pPr lvl="0">
              <a:buFont typeface="Arial" panose="020B0604020202020204" pitchFamily="34" charset="0"/>
              <a:buChar char="•"/>
            </a:pPr>
            <a:r>
              <a:rPr lang="fr-FR" dirty="0">
                <a:solidFill>
                  <a:schemeClr val="tx1"/>
                </a:solidFill>
                <a:latin typeface="Century Gothic" panose="020B0502020202020204" pitchFamily="34" charset="0"/>
              </a:rPr>
              <a:t> Durée brève</a:t>
            </a:r>
          </a:p>
          <a:p>
            <a:pPr lvl="0">
              <a:buFont typeface="Arial" panose="020B0604020202020204" pitchFamily="34" charset="0"/>
              <a:buChar char="•"/>
            </a:pPr>
            <a:r>
              <a:rPr lang="fr-FR" dirty="0">
                <a:solidFill>
                  <a:schemeClr val="tx1"/>
                </a:solidFill>
                <a:latin typeface="Century Gothic" panose="020B0502020202020204" pitchFamily="34" charset="0"/>
              </a:rPr>
              <a:t> Comme des couleurs vives</a:t>
            </a:r>
          </a:p>
          <a:p>
            <a:pPr lvl="0">
              <a:buFont typeface="Wingdings" pitchFamily="2" charset="2"/>
              <a:buChar char="Ø"/>
            </a:pPr>
            <a:r>
              <a:rPr lang="fr-FR" dirty="0">
                <a:solidFill>
                  <a:schemeClr val="tx1"/>
                </a:solidFill>
                <a:latin typeface="Century Gothic" panose="020B0502020202020204" pitchFamily="34" charset="0"/>
              </a:rPr>
              <a:t> Ex : joie</a:t>
            </a:r>
            <a:r>
              <a:rPr lang="fr-FR">
                <a:solidFill>
                  <a:schemeClr val="tx1"/>
                </a:solidFill>
                <a:latin typeface="Century Gothic" panose="020B0502020202020204" pitchFamily="34" charset="0"/>
              </a:rPr>
              <a:t>, colère, </a:t>
            </a:r>
            <a:r>
              <a:rPr lang="fr-FR" dirty="0">
                <a:solidFill>
                  <a:schemeClr val="tx1"/>
                </a:solidFill>
                <a:latin typeface="Century Gothic" panose="020B0502020202020204" pitchFamily="34" charset="0"/>
              </a:rPr>
              <a:t>peur…</a:t>
            </a:r>
          </a:p>
          <a:p>
            <a:pPr lvl="0"/>
            <a:endParaRPr lang="fr-FR" dirty="0">
              <a:solidFill>
                <a:schemeClr val="tx1"/>
              </a:solidFill>
              <a:latin typeface="Century Gothic" panose="020B0502020202020204" pitchFamily="34" charset="0"/>
            </a:endParaRPr>
          </a:p>
          <a:p>
            <a:pPr marL="0" indent="0">
              <a:buNone/>
            </a:pPr>
            <a:endParaRPr lang="fr-FR" dirty="0">
              <a:solidFill>
                <a:schemeClr val="tx1"/>
              </a:solidFill>
              <a:latin typeface="Century Gothic" panose="020B0502020202020204" pitchFamily="34" charset="0"/>
            </a:endParaRPr>
          </a:p>
          <a:p>
            <a:pPr marL="0" indent="0">
              <a:buNone/>
            </a:pPr>
            <a:r>
              <a:rPr lang="fr-FR" dirty="0">
                <a:solidFill>
                  <a:schemeClr val="tx1"/>
                </a:solidFill>
                <a:latin typeface="Century Gothic" panose="020B0502020202020204" pitchFamily="34" charset="0"/>
              </a:rPr>
              <a:t>Le trac est une émotion </a:t>
            </a:r>
            <a:r>
              <a:rPr lang="fr-FR" b="1" dirty="0">
                <a:solidFill>
                  <a:schemeClr val="tx1"/>
                </a:solidFill>
                <a:latin typeface="Century Gothic" panose="020B0502020202020204" pitchFamily="34" charset="0"/>
              </a:rPr>
              <a:t>aigüe</a:t>
            </a:r>
            <a:r>
              <a:rPr lang="fr-FR" dirty="0">
                <a:solidFill>
                  <a:schemeClr val="tx1">
                    <a:lumMod val="50000"/>
                    <a:lumOff val="50000"/>
                  </a:schemeClr>
                </a:solidFill>
                <a:latin typeface="Century Gothic" panose="020B0502020202020204" pitchFamily="34" charset="0"/>
              </a:rPr>
              <a:t>	</a:t>
            </a:r>
            <a:r>
              <a:rPr lang="fr-FR" dirty="0">
                <a:latin typeface="Century Gothic" panose="020B0502020202020204" pitchFamily="34" charset="0"/>
              </a:rPr>
              <a:t>		</a:t>
            </a:r>
          </a:p>
        </p:txBody>
      </p:sp>
    </p:spTree>
    <p:extLst>
      <p:ext uri="{BB962C8B-B14F-4D97-AF65-F5344CB8AC3E}">
        <p14:creationId xmlns:p14="http://schemas.microsoft.com/office/powerpoint/2010/main" val="29852525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0350BC-C162-BB47-9E59-0B5C785EBA64}"/>
              </a:ext>
            </a:extLst>
          </p:cNvPr>
          <p:cNvSpPr>
            <a:spLocks noGrp="1"/>
          </p:cNvSpPr>
          <p:nvPr>
            <p:ph type="title"/>
          </p:nvPr>
        </p:nvSpPr>
        <p:spPr/>
        <p:txBody>
          <a:bodyPr/>
          <a:lstStyle/>
          <a:p>
            <a:r>
              <a:rPr lang="fr-FR" sz="4000" dirty="0">
                <a:latin typeface="Century Gothic" panose="020B0502020202020204" pitchFamily="34" charset="0"/>
              </a:rPr>
              <a:t>Les émotions primaires</a:t>
            </a:r>
          </a:p>
        </p:txBody>
      </p:sp>
      <p:sp>
        <p:nvSpPr>
          <p:cNvPr id="3" name="Espace réservé du contenu 2">
            <a:extLst>
              <a:ext uri="{FF2B5EF4-FFF2-40B4-BE49-F238E27FC236}">
                <a16:creationId xmlns:a16="http://schemas.microsoft.com/office/drawing/2014/main" id="{C261FB3D-2F12-4F44-8B17-7128063F4547}"/>
              </a:ext>
            </a:extLst>
          </p:cNvPr>
          <p:cNvSpPr>
            <a:spLocks noGrp="1"/>
          </p:cNvSpPr>
          <p:nvPr>
            <p:ph idx="1"/>
          </p:nvPr>
        </p:nvSpPr>
        <p:spPr/>
        <p:txBody>
          <a:bodyPr/>
          <a:lstStyle/>
          <a:p>
            <a:r>
              <a:rPr lang="fr-FR" dirty="0">
                <a:latin typeface="Century Gothic" panose="020B0502020202020204" pitchFamily="34" charset="0"/>
              </a:rPr>
              <a:t>Les émotions sont généralement répertoriées dans des listes qui varient d’un psychologue à l’autre :</a:t>
            </a:r>
          </a:p>
          <a:p>
            <a:pPr algn="ctr">
              <a:buNone/>
            </a:pPr>
            <a:r>
              <a:rPr lang="fr-FR" b="1" dirty="0">
                <a:solidFill>
                  <a:schemeClr val="tx1"/>
                </a:solidFill>
                <a:latin typeface="Century Gothic" panose="020B0502020202020204" pitchFamily="34" charset="0"/>
              </a:rPr>
              <a:t>Nous aborderons la liste des 5 émotions majeures</a:t>
            </a:r>
          </a:p>
          <a:p>
            <a:pPr marL="0" indent="0">
              <a:buNone/>
            </a:pPr>
            <a:endParaRPr lang="fr-FR" dirty="0">
              <a:latin typeface="Century Gothic" panose="020B0502020202020204" pitchFamily="34" charset="0"/>
            </a:endParaRPr>
          </a:p>
          <a:p>
            <a:pPr marL="0" indent="0">
              <a:buNone/>
            </a:pPr>
            <a:endParaRPr lang="fr-FR" dirty="0">
              <a:latin typeface="Century Gothic" panose="020B0502020202020204" pitchFamily="34" charset="0"/>
            </a:endParaRPr>
          </a:p>
        </p:txBody>
      </p:sp>
      <p:sp>
        <p:nvSpPr>
          <p:cNvPr id="4" name="Espace réservé du pied de page 3">
            <a:extLst>
              <a:ext uri="{FF2B5EF4-FFF2-40B4-BE49-F238E27FC236}">
                <a16:creationId xmlns:a16="http://schemas.microsoft.com/office/drawing/2014/main" id="{8A88F08F-87FD-4345-BCC1-5540DF232F63}"/>
              </a:ext>
            </a:extLst>
          </p:cNvPr>
          <p:cNvSpPr>
            <a:spLocks noGrp="1"/>
          </p:cNvSpPr>
          <p:nvPr>
            <p:ph type="ftr" sz="quarter" idx="11"/>
          </p:nvPr>
        </p:nvSpPr>
        <p:spPr/>
        <p:txBody>
          <a:bodyPr/>
          <a:lstStyle/>
          <a:p>
            <a:r>
              <a:rPr lang="en-US"/>
              <a:t>www.sophro-trainer.com - © Tous droits réservés </a:t>
            </a:r>
          </a:p>
        </p:txBody>
      </p:sp>
      <p:pic>
        <p:nvPicPr>
          <p:cNvPr id="6" name="Image 5">
            <a:extLst>
              <a:ext uri="{FF2B5EF4-FFF2-40B4-BE49-F238E27FC236}">
                <a16:creationId xmlns:a16="http://schemas.microsoft.com/office/drawing/2014/main" id="{42CA78BE-8068-7748-8F75-AAABFAE4593D}"/>
              </a:ext>
            </a:extLst>
          </p:cNvPr>
          <p:cNvPicPr>
            <a:picLocks noChangeAspect="1"/>
          </p:cNvPicPr>
          <p:nvPr/>
        </p:nvPicPr>
        <p:blipFill>
          <a:blip r:embed="rId3"/>
          <a:stretch>
            <a:fillRect/>
          </a:stretch>
        </p:blipFill>
        <p:spPr>
          <a:xfrm>
            <a:off x="4319748" y="3297494"/>
            <a:ext cx="3905458" cy="2196820"/>
          </a:xfrm>
          <a:prstGeom prst="rect">
            <a:avLst/>
          </a:prstGeom>
        </p:spPr>
      </p:pic>
    </p:spTree>
    <p:extLst>
      <p:ext uri="{BB962C8B-B14F-4D97-AF65-F5344CB8AC3E}">
        <p14:creationId xmlns:p14="http://schemas.microsoft.com/office/powerpoint/2010/main" val="2915410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948DC-EB8A-2746-A1D5-37FAA5962355}"/>
              </a:ext>
            </a:extLst>
          </p:cNvPr>
          <p:cNvSpPr>
            <a:spLocks noGrp="1"/>
          </p:cNvSpPr>
          <p:nvPr>
            <p:ph type="title"/>
          </p:nvPr>
        </p:nvSpPr>
        <p:spPr/>
        <p:txBody>
          <a:bodyPr/>
          <a:lstStyle/>
          <a:p>
            <a:r>
              <a:rPr lang="fr-FR" sz="4000">
                <a:latin typeface="Century Gothic" panose="020B0502020202020204" pitchFamily="34" charset="0"/>
              </a:rPr>
              <a:t>Qu’elle est cette émotion ?</a:t>
            </a:r>
          </a:p>
        </p:txBody>
      </p:sp>
      <p:sp>
        <p:nvSpPr>
          <p:cNvPr id="4" name="Espace réservé du pied de page 3">
            <a:extLst>
              <a:ext uri="{FF2B5EF4-FFF2-40B4-BE49-F238E27FC236}">
                <a16:creationId xmlns:a16="http://schemas.microsoft.com/office/drawing/2014/main" id="{3A5DC8E6-5A6C-BC4B-965E-3A9BBC0B69BC}"/>
              </a:ext>
            </a:extLst>
          </p:cNvPr>
          <p:cNvSpPr>
            <a:spLocks noGrp="1"/>
          </p:cNvSpPr>
          <p:nvPr>
            <p:ph type="ftr" sz="quarter" idx="11"/>
          </p:nvPr>
        </p:nvSpPr>
        <p:spPr/>
        <p:txBody>
          <a:bodyPr/>
          <a:lstStyle/>
          <a:p>
            <a:r>
              <a:rPr lang="en-US"/>
              <a:t>www.sophro-trainer.com - © Tous droits réservés </a:t>
            </a:r>
          </a:p>
        </p:txBody>
      </p:sp>
      <p:pic>
        <p:nvPicPr>
          <p:cNvPr id="7" name="Image 6">
            <a:extLst>
              <a:ext uri="{FF2B5EF4-FFF2-40B4-BE49-F238E27FC236}">
                <a16:creationId xmlns:a16="http://schemas.microsoft.com/office/drawing/2014/main" id="{074A5354-C7A6-7844-97E9-23DFC2FC2305}"/>
              </a:ext>
            </a:extLst>
          </p:cNvPr>
          <p:cNvPicPr>
            <a:picLocks noChangeAspect="1"/>
          </p:cNvPicPr>
          <p:nvPr/>
        </p:nvPicPr>
        <p:blipFill>
          <a:blip r:embed="rId3"/>
          <a:stretch>
            <a:fillRect/>
          </a:stretch>
        </p:blipFill>
        <p:spPr>
          <a:xfrm>
            <a:off x="3370220" y="2018792"/>
            <a:ext cx="5219700" cy="3479800"/>
          </a:xfrm>
          <a:prstGeom prst="rect">
            <a:avLst/>
          </a:prstGeom>
        </p:spPr>
      </p:pic>
    </p:spTree>
    <p:extLst>
      <p:ext uri="{BB962C8B-B14F-4D97-AF65-F5344CB8AC3E}">
        <p14:creationId xmlns:p14="http://schemas.microsoft.com/office/powerpoint/2010/main" val="40522180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C5E17-E506-6F4E-9371-0FC66A958418}"/>
              </a:ext>
            </a:extLst>
          </p:cNvPr>
          <p:cNvSpPr>
            <a:spLocks noGrp="1"/>
          </p:cNvSpPr>
          <p:nvPr>
            <p:ph type="title"/>
          </p:nvPr>
        </p:nvSpPr>
        <p:spPr/>
        <p:txBody>
          <a:bodyPr/>
          <a:lstStyle/>
          <a:p>
            <a:r>
              <a:rPr lang="fr-FR" sz="4000">
                <a:latin typeface="Century Gothic" panose="020B0502020202020204" pitchFamily="34" charset="0"/>
              </a:rPr>
              <a:t>La peur</a:t>
            </a:r>
          </a:p>
        </p:txBody>
      </p:sp>
      <p:sp>
        <p:nvSpPr>
          <p:cNvPr id="4" name="Espace réservé du pied de page 3">
            <a:extLst>
              <a:ext uri="{FF2B5EF4-FFF2-40B4-BE49-F238E27FC236}">
                <a16:creationId xmlns:a16="http://schemas.microsoft.com/office/drawing/2014/main" id="{A69F5DC8-F5A8-EC4A-9ED5-18FC97D35774}"/>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910F52F2-0FE5-9142-9F29-235DE203A917}"/>
              </a:ext>
            </a:extLst>
          </p:cNvPr>
          <p:cNvSpPr>
            <a:spLocks noGrp="1"/>
          </p:cNvSpPr>
          <p:nvPr>
            <p:ph idx="1"/>
          </p:nvPr>
        </p:nvSpPr>
        <p:spPr/>
        <p:txBody>
          <a:bodyPr>
            <a:normAutofit fontScale="92500" lnSpcReduction="10000"/>
          </a:bodyPr>
          <a:lstStyle/>
          <a:p>
            <a:pPr>
              <a:buNone/>
            </a:pPr>
            <a:r>
              <a:rPr lang="fr-FR" sz="2600" b="1" dirty="0">
                <a:latin typeface="Century Gothic" panose="020B0502020202020204" pitchFamily="34" charset="0"/>
              </a:rPr>
              <a:t>A quoi sert-elle ?</a:t>
            </a:r>
          </a:p>
          <a:p>
            <a:pPr>
              <a:buFont typeface="Wingdings" pitchFamily="2" charset="2"/>
              <a:buChar char="Ø"/>
            </a:pPr>
            <a:r>
              <a:rPr lang="fr-FR" sz="2400" dirty="0">
                <a:latin typeface="Century Gothic" panose="020B0502020202020204" pitchFamily="34" charset="0"/>
              </a:rPr>
              <a:t> Identifier un danger</a:t>
            </a:r>
          </a:p>
          <a:p>
            <a:pPr>
              <a:buFont typeface="Wingdings" pitchFamily="2" charset="2"/>
              <a:buChar char="Ø"/>
            </a:pPr>
            <a:r>
              <a:rPr lang="fr-FR" sz="2400" dirty="0">
                <a:latin typeface="Century Gothic" panose="020B0502020202020204" pitchFamily="34" charset="0"/>
              </a:rPr>
              <a:t> L’affronter ou le fuir</a:t>
            </a:r>
          </a:p>
          <a:p>
            <a:pPr>
              <a:buFont typeface="Wingdings" pitchFamily="2" charset="2"/>
              <a:buChar char="Ø"/>
            </a:pPr>
            <a:r>
              <a:rPr lang="fr-FR" sz="2400" dirty="0">
                <a:latin typeface="Century Gothic" panose="020B0502020202020204" pitchFamily="34" charset="0"/>
              </a:rPr>
              <a:t> Pousser à réfléchir</a:t>
            </a:r>
          </a:p>
          <a:p>
            <a:pPr>
              <a:buFont typeface="Wingdings" pitchFamily="2" charset="2"/>
              <a:buChar char="Ø"/>
            </a:pPr>
            <a:r>
              <a:rPr lang="fr-FR" sz="2400" dirty="0">
                <a:latin typeface="Century Gothic" panose="020B0502020202020204" pitchFamily="34" charset="0"/>
              </a:rPr>
              <a:t> Anticiper </a:t>
            </a:r>
          </a:p>
          <a:p>
            <a:pPr>
              <a:buFont typeface="Wingdings" pitchFamily="2" charset="2"/>
              <a:buChar char="Ø"/>
            </a:pPr>
            <a:r>
              <a:rPr lang="fr-FR" sz="2400" dirty="0">
                <a:latin typeface="Century Gothic" panose="020B0502020202020204" pitchFamily="34" charset="0"/>
              </a:rPr>
              <a:t> Se préparer pour l’action</a:t>
            </a:r>
          </a:p>
          <a:p>
            <a:endParaRPr lang="fr-FR" sz="2400" dirty="0">
              <a:solidFill>
                <a:schemeClr val="tx1">
                  <a:lumMod val="50000"/>
                  <a:lumOff val="50000"/>
                </a:schemeClr>
              </a:solidFill>
              <a:latin typeface="Century Gothic" panose="020B0502020202020204" pitchFamily="34" charset="0"/>
            </a:endParaRPr>
          </a:p>
          <a:p>
            <a:pPr algn="ctr">
              <a:buNone/>
            </a:pPr>
            <a:r>
              <a:rPr lang="fr-FR" sz="2600" b="1" dirty="0">
                <a:latin typeface="Century Gothic" panose="020B0502020202020204" pitchFamily="34" charset="0"/>
              </a:rPr>
              <a:t>Que cache-t-elle ?</a:t>
            </a:r>
          </a:p>
          <a:p>
            <a:pPr algn="ctr"/>
            <a:r>
              <a:rPr lang="fr-FR" sz="2400" dirty="0">
                <a:latin typeface="Century Gothic" panose="020B0502020202020204" pitchFamily="34" charset="0"/>
              </a:rPr>
              <a:t>Un besoin de sécurité</a:t>
            </a:r>
          </a:p>
          <a:p>
            <a:pPr algn="ctr">
              <a:buFontTx/>
              <a:buChar char="-"/>
            </a:pPr>
            <a:endParaRPr lang="fr-FR" dirty="0">
              <a:solidFill>
                <a:schemeClr val="tx1">
                  <a:lumMod val="50000"/>
                  <a:lumOff val="50000"/>
                </a:schemeClr>
              </a:solidFill>
              <a:latin typeface="Century Gothic" panose="020B0502020202020204" pitchFamily="34" charset="0"/>
            </a:endParaRPr>
          </a:p>
          <a:p>
            <a:pPr marL="0" indent="0">
              <a:buNone/>
            </a:pPr>
            <a:endParaRPr lang="fr-FR" dirty="0">
              <a:latin typeface="Century Gothic" panose="020B0502020202020204" pitchFamily="34" charset="0"/>
            </a:endParaRPr>
          </a:p>
        </p:txBody>
      </p:sp>
    </p:spTree>
    <p:extLst>
      <p:ext uri="{BB962C8B-B14F-4D97-AF65-F5344CB8AC3E}">
        <p14:creationId xmlns:p14="http://schemas.microsoft.com/office/powerpoint/2010/main" val="7394870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464A-B25B-EC40-899F-E95BFE64C761}"/>
              </a:ext>
            </a:extLst>
          </p:cNvPr>
          <p:cNvSpPr>
            <a:spLocks noGrp="1"/>
          </p:cNvSpPr>
          <p:nvPr>
            <p:ph type="title"/>
          </p:nvPr>
        </p:nvSpPr>
        <p:spPr/>
        <p:txBody>
          <a:bodyPr/>
          <a:lstStyle/>
          <a:p>
            <a:r>
              <a:rPr lang="fr-FR" sz="4000">
                <a:latin typeface="Century Gothic" panose="020B0502020202020204" pitchFamily="34" charset="0"/>
              </a:rPr>
              <a:t>Les sensations de la peur</a:t>
            </a:r>
          </a:p>
        </p:txBody>
      </p:sp>
      <p:sp>
        <p:nvSpPr>
          <p:cNvPr id="3" name="Espace réservé du contenu 2">
            <a:extLst>
              <a:ext uri="{FF2B5EF4-FFF2-40B4-BE49-F238E27FC236}">
                <a16:creationId xmlns:a16="http://schemas.microsoft.com/office/drawing/2014/main" id="{82DEF570-AEBF-884F-B3F4-7347213C10D0}"/>
              </a:ext>
            </a:extLst>
          </p:cNvPr>
          <p:cNvSpPr>
            <a:spLocks noGrp="1"/>
          </p:cNvSpPr>
          <p:nvPr>
            <p:ph idx="1"/>
          </p:nvPr>
        </p:nvSpPr>
        <p:spPr>
          <a:xfrm>
            <a:off x="1097280" y="1845733"/>
            <a:ext cx="10534426" cy="1450757"/>
          </a:xfrm>
        </p:spPr>
        <p:txBody>
          <a:bodyPr numCol="2">
            <a:noAutofit/>
          </a:bodyPr>
          <a:lstStyle/>
          <a:p>
            <a:pPr fontAlgn="t">
              <a:buFont typeface="Wingdings" pitchFamily="2" charset="2"/>
              <a:buChar char="Ø"/>
            </a:pPr>
            <a:r>
              <a:rPr lang="fr-FR" sz="2400">
                <a:latin typeface="Century Gothic" panose="020B0502020202020204" pitchFamily="34" charset="0"/>
              </a:rPr>
              <a:t> Accélération cardiaque</a:t>
            </a:r>
          </a:p>
          <a:p>
            <a:pPr fontAlgn="t">
              <a:buFont typeface="Wingdings" pitchFamily="2" charset="2"/>
              <a:buChar char="Ø"/>
            </a:pPr>
            <a:r>
              <a:rPr lang="fr-FR" sz="2400">
                <a:latin typeface="Century Gothic" panose="020B0502020202020204" pitchFamily="34" charset="0"/>
              </a:rPr>
              <a:t> Baisse de la température de la           peau</a:t>
            </a:r>
          </a:p>
          <a:p>
            <a:pPr fontAlgn="t">
              <a:buFont typeface="Wingdings" pitchFamily="2" charset="2"/>
              <a:buChar char="Ø"/>
            </a:pPr>
            <a:r>
              <a:rPr lang="fr-FR" sz="2400">
                <a:latin typeface="Century Gothic" panose="020B0502020202020204" pitchFamily="34" charset="0"/>
              </a:rPr>
              <a:t> Sensation de froid</a:t>
            </a:r>
          </a:p>
          <a:p>
            <a:pPr fontAlgn="t">
              <a:buFont typeface="Wingdings" pitchFamily="2" charset="2"/>
              <a:buChar char="Ø"/>
            </a:pPr>
            <a:r>
              <a:rPr lang="fr-FR" sz="2400">
                <a:latin typeface="Century Gothic" panose="020B0502020202020204" pitchFamily="34" charset="0"/>
              </a:rPr>
              <a:t> Poils qui se dressent</a:t>
            </a:r>
          </a:p>
          <a:p>
            <a:pPr fontAlgn="t">
              <a:buFont typeface="Wingdings" pitchFamily="2" charset="2"/>
              <a:buChar char="Ø"/>
            </a:pPr>
            <a:r>
              <a:rPr lang="fr-FR" sz="2400">
                <a:latin typeface="Century Gothic" panose="020B0502020202020204" pitchFamily="34" charset="0"/>
              </a:rPr>
              <a:t> Chair de poule</a:t>
            </a:r>
          </a:p>
          <a:p>
            <a:pPr fontAlgn="t">
              <a:buFont typeface="Wingdings" pitchFamily="2" charset="2"/>
              <a:buChar char="Ø"/>
            </a:pPr>
            <a:r>
              <a:rPr lang="fr-FR" sz="2400">
                <a:latin typeface="Century Gothic" panose="020B0502020202020204" pitchFamily="34" charset="0"/>
              </a:rPr>
              <a:t> Bouche sèche</a:t>
            </a:r>
          </a:p>
          <a:p>
            <a:pPr fontAlgn="t">
              <a:buFont typeface="Wingdings" pitchFamily="2" charset="2"/>
              <a:buChar char="Ø"/>
            </a:pPr>
            <a:endParaRPr lang="fr-FR" sz="2400">
              <a:latin typeface="Century Gothic" panose="020B0502020202020204" pitchFamily="34" charset="0"/>
            </a:endParaRPr>
          </a:p>
          <a:p>
            <a:pPr marL="0" indent="0" fontAlgn="t">
              <a:buNone/>
            </a:pPr>
            <a:endParaRPr lang="fr-FR" sz="2400">
              <a:latin typeface="Century Gothic" panose="020B0502020202020204" pitchFamily="34" charset="0"/>
            </a:endParaRPr>
          </a:p>
          <a:p>
            <a:pPr fontAlgn="t">
              <a:buFont typeface="Wingdings" pitchFamily="2" charset="2"/>
              <a:buChar char="Ø"/>
            </a:pPr>
            <a:r>
              <a:rPr lang="fr-FR" sz="2400">
                <a:latin typeface="Century Gothic" panose="020B0502020202020204" pitchFamily="34" charset="0"/>
              </a:rPr>
              <a:t> Estomac serré</a:t>
            </a:r>
          </a:p>
          <a:p>
            <a:pPr fontAlgn="t">
              <a:buFont typeface="Wingdings" pitchFamily="2" charset="2"/>
              <a:buChar char="Ø"/>
            </a:pPr>
            <a:r>
              <a:rPr lang="fr-FR" sz="2400">
                <a:latin typeface="Century Gothic" panose="020B0502020202020204" pitchFamily="34" charset="0"/>
              </a:rPr>
              <a:t> Mains moites</a:t>
            </a:r>
          </a:p>
          <a:p>
            <a:pPr fontAlgn="t">
              <a:buFont typeface="Wingdings" pitchFamily="2" charset="2"/>
              <a:buChar char="Ø"/>
            </a:pPr>
            <a:r>
              <a:rPr lang="fr-FR" sz="2400">
                <a:latin typeface="Century Gothic" panose="020B0502020202020204" pitchFamily="34" charset="0"/>
              </a:rPr>
              <a:t> Le sang se dirige vers les muscles des jambes</a:t>
            </a:r>
          </a:p>
          <a:p>
            <a:pPr fontAlgn="t">
              <a:buFont typeface="Wingdings" pitchFamily="2" charset="2"/>
              <a:buChar char="Ø"/>
            </a:pPr>
            <a:r>
              <a:rPr lang="fr-FR" sz="2400">
                <a:latin typeface="Century Gothic" panose="020B0502020202020204" pitchFamily="34" charset="0"/>
              </a:rPr>
              <a:t>Le visage pâlit</a:t>
            </a:r>
          </a:p>
          <a:p>
            <a:pPr fontAlgn="t">
              <a:buFont typeface="Wingdings" pitchFamily="2" charset="2"/>
              <a:buChar char="Ø"/>
            </a:pPr>
            <a:r>
              <a:rPr lang="fr-FR" sz="2400">
                <a:latin typeface="Century Gothic" panose="020B0502020202020204" pitchFamily="34" charset="0"/>
              </a:rPr>
              <a:t> Envie de se sauver</a:t>
            </a:r>
          </a:p>
          <a:p>
            <a:pPr fontAlgn="t">
              <a:buFont typeface="Wingdings" pitchFamily="2" charset="2"/>
              <a:buChar char="Ø"/>
            </a:pPr>
            <a:r>
              <a:rPr lang="fr-FR" sz="2400">
                <a:latin typeface="Century Gothic" panose="020B0502020202020204" pitchFamily="34" charset="0"/>
              </a:rPr>
              <a:t> On peut rester pétrifié, sidéré</a:t>
            </a:r>
          </a:p>
          <a:p>
            <a:endParaRPr lang="fr-FR" sz="2400">
              <a:latin typeface="Century Gothic" panose="020B0502020202020204" pitchFamily="34" charset="0"/>
            </a:endParaRPr>
          </a:p>
        </p:txBody>
      </p:sp>
      <p:sp>
        <p:nvSpPr>
          <p:cNvPr id="4" name="Espace réservé du pied de page 3">
            <a:extLst>
              <a:ext uri="{FF2B5EF4-FFF2-40B4-BE49-F238E27FC236}">
                <a16:creationId xmlns:a16="http://schemas.microsoft.com/office/drawing/2014/main" id="{A72829EA-3887-AC44-9939-A7EF283A4385}"/>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160485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panose="020B0502020202020204" pitchFamily="34" charset="0"/>
              </a:rPr>
              <a:t>Quelles sont vos difficultés d’aidant</a:t>
            </a:r>
            <a:r>
              <a:rPr lang="fr-FR" sz="4000">
                <a:latin typeface="Century Gothic" panose="020B0502020202020204" pitchFamily="34" charset="0"/>
                <a:ea typeface="Century Gothic" charset="0"/>
                <a:cs typeface="Century Gothic" charset="0"/>
              </a:rPr>
              <a:t> ?</a:t>
            </a:r>
          </a:p>
        </p:txBody>
      </p:sp>
      <p:sp>
        <p:nvSpPr>
          <p:cNvPr id="4" name="Espace réservé du pied de page 3"/>
          <p:cNvSpPr>
            <a:spLocks noGrp="1"/>
          </p:cNvSpPr>
          <p:nvPr>
            <p:ph type="ftr" sz="quarter" idx="11"/>
          </p:nvPr>
        </p:nvSpPr>
        <p:spPr/>
        <p:txBody>
          <a:bodyPr/>
          <a:lstStyle/>
          <a:p>
            <a:r>
              <a:rPr lang="en-US"/>
              <a:t>www.sophro-trainer.com - © Tous droits réservés </a:t>
            </a:r>
          </a:p>
        </p:txBody>
      </p:sp>
      <p:pic>
        <p:nvPicPr>
          <p:cNvPr id="7" name="Image 6">
            <a:extLst>
              <a:ext uri="{FF2B5EF4-FFF2-40B4-BE49-F238E27FC236}">
                <a16:creationId xmlns:a16="http://schemas.microsoft.com/office/drawing/2014/main" id="{251E920D-1D05-AA4B-B0AC-6B64EC434771}"/>
              </a:ext>
            </a:extLst>
          </p:cNvPr>
          <p:cNvPicPr>
            <a:picLocks noChangeAspect="1"/>
          </p:cNvPicPr>
          <p:nvPr/>
        </p:nvPicPr>
        <p:blipFill>
          <a:blip r:embed="rId3"/>
          <a:stretch>
            <a:fillRect/>
          </a:stretch>
        </p:blipFill>
        <p:spPr>
          <a:xfrm>
            <a:off x="1692523" y="1737360"/>
            <a:ext cx="8669579" cy="3788229"/>
          </a:xfrm>
          <a:prstGeom prst="rect">
            <a:avLst/>
          </a:prstGeom>
        </p:spPr>
      </p:pic>
    </p:spTree>
    <p:extLst>
      <p:ext uri="{BB962C8B-B14F-4D97-AF65-F5344CB8AC3E}">
        <p14:creationId xmlns:p14="http://schemas.microsoft.com/office/powerpoint/2010/main" val="4101408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948DC-EB8A-2746-A1D5-37FAA5962355}"/>
              </a:ext>
            </a:extLst>
          </p:cNvPr>
          <p:cNvSpPr>
            <a:spLocks noGrp="1"/>
          </p:cNvSpPr>
          <p:nvPr>
            <p:ph type="title"/>
          </p:nvPr>
        </p:nvSpPr>
        <p:spPr/>
        <p:txBody>
          <a:bodyPr/>
          <a:lstStyle/>
          <a:p>
            <a:r>
              <a:rPr lang="fr-FR" sz="4000">
                <a:latin typeface="Century Gothic" panose="020B0502020202020204" pitchFamily="34" charset="0"/>
              </a:rPr>
              <a:t>Qu’elle est cette émotion ?</a:t>
            </a:r>
          </a:p>
        </p:txBody>
      </p:sp>
      <p:sp>
        <p:nvSpPr>
          <p:cNvPr id="4" name="Espace réservé du pied de page 3">
            <a:extLst>
              <a:ext uri="{FF2B5EF4-FFF2-40B4-BE49-F238E27FC236}">
                <a16:creationId xmlns:a16="http://schemas.microsoft.com/office/drawing/2014/main" id="{3A5DC8E6-5A6C-BC4B-965E-3A9BBC0B69BC}"/>
              </a:ext>
            </a:extLst>
          </p:cNvPr>
          <p:cNvSpPr>
            <a:spLocks noGrp="1"/>
          </p:cNvSpPr>
          <p:nvPr>
            <p:ph type="ftr" sz="quarter" idx="11"/>
          </p:nvPr>
        </p:nvSpPr>
        <p:spPr/>
        <p:txBody>
          <a:bodyPr/>
          <a:lstStyle/>
          <a:p>
            <a:r>
              <a:rPr lang="en-US"/>
              <a:t>www.sophro-trainer.com - © Tous droits réservés </a:t>
            </a:r>
          </a:p>
        </p:txBody>
      </p:sp>
      <p:pic>
        <p:nvPicPr>
          <p:cNvPr id="7" name="Image 6">
            <a:extLst>
              <a:ext uri="{FF2B5EF4-FFF2-40B4-BE49-F238E27FC236}">
                <a16:creationId xmlns:a16="http://schemas.microsoft.com/office/drawing/2014/main" id="{684E7DD1-57AA-9940-9475-596ECCA627D3}"/>
              </a:ext>
            </a:extLst>
          </p:cNvPr>
          <p:cNvPicPr>
            <a:picLocks noChangeAspect="1"/>
          </p:cNvPicPr>
          <p:nvPr/>
        </p:nvPicPr>
        <p:blipFill>
          <a:blip r:embed="rId3"/>
          <a:stretch>
            <a:fillRect/>
          </a:stretch>
        </p:blipFill>
        <p:spPr>
          <a:xfrm>
            <a:off x="4450080" y="1397000"/>
            <a:ext cx="2998470" cy="4504744"/>
          </a:xfrm>
          <a:prstGeom prst="rect">
            <a:avLst/>
          </a:prstGeom>
        </p:spPr>
      </p:pic>
    </p:spTree>
    <p:extLst>
      <p:ext uri="{BB962C8B-B14F-4D97-AF65-F5344CB8AC3E}">
        <p14:creationId xmlns:p14="http://schemas.microsoft.com/office/powerpoint/2010/main" val="4245686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C5E17-E506-6F4E-9371-0FC66A958418}"/>
              </a:ext>
            </a:extLst>
          </p:cNvPr>
          <p:cNvSpPr>
            <a:spLocks noGrp="1"/>
          </p:cNvSpPr>
          <p:nvPr>
            <p:ph type="title"/>
          </p:nvPr>
        </p:nvSpPr>
        <p:spPr/>
        <p:txBody>
          <a:bodyPr/>
          <a:lstStyle/>
          <a:p>
            <a:r>
              <a:rPr lang="fr-FR" sz="4000">
                <a:latin typeface="Century Gothic" panose="020B0502020202020204" pitchFamily="34" charset="0"/>
              </a:rPr>
              <a:t>La colère</a:t>
            </a:r>
          </a:p>
        </p:txBody>
      </p:sp>
      <p:sp>
        <p:nvSpPr>
          <p:cNvPr id="4" name="Espace réservé du pied de page 3">
            <a:extLst>
              <a:ext uri="{FF2B5EF4-FFF2-40B4-BE49-F238E27FC236}">
                <a16:creationId xmlns:a16="http://schemas.microsoft.com/office/drawing/2014/main" id="{A69F5DC8-F5A8-EC4A-9ED5-18FC97D35774}"/>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910F52F2-0FE5-9142-9F29-235DE203A917}"/>
              </a:ext>
            </a:extLst>
          </p:cNvPr>
          <p:cNvSpPr>
            <a:spLocks noGrp="1"/>
          </p:cNvSpPr>
          <p:nvPr>
            <p:ph idx="1"/>
          </p:nvPr>
        </p:nvSpPr>
        <p:spPr/>
        <p:txBody>
          <a:bodyPr>
            <a:normAutofit/>
          </a:bodyPr>
          <a:lstStyle/>
          <a:p>
            <a:pPr>
              <a:buNone/>
            </a:pPr>
            <a:r>
              <a:rPr lang="fr-FR" sz="2600" b="1" dirty="0">
                <a:latin typeface="Century Gothic" panose="020B0502020202020204" pitchFamily="34" charset="0"/>
              </a:rPr>
              <a:t>A quoi sert-elle ?</a:t>
            </a:r>
          </a:p>
          <a:p>
            <a:pPr>
              <a:buFont typeface="Wingdings" pitchFamily="2" charset="2"/>
              <a:buChar char="Ø"/>
            </a:pPr>
            <a:r>
              <a:rPr lang="fr-FR" sz="2400" dirty="0">
                <a:latin typeface="Century Gothic" panose="020B0502020202020204" pitchFamily="34" charset="0"/>
              </a:rPr>
              <a:t> A se défendre</a:t>
            </a:r>
          </a:p>
          <a:p>
            <a:pPr>
              <a:buFont typeface="Wingdings" pitchFamily="2" charset="2"/>
              <a:buChar char="Ø"/>
            </a:pPr>
            <a:r>
              <a:rPr lang="fr-FR" sz="2400" dirty="0">
                <a:latin typeface="Century Gothic" panose="020B0502020202020204" pitchFamily="34" charset="0"/>
              </a:rPr>
              <a:t> A marquer ses limites</a:t>
            </a:r>
          </a:p>
          <a:p>
            <a:endParaRPr lang="fr-FR" sz="2400" dirty="0">
              <a:solidFill>
                <a:schemeClr val="tx1">
                  <a:lumMod val="50000"/>
                  <a:lumOff val="50000"/>
                </a:schemeClr>
              </a:solidFill>
              <a:latin typeface="Century Gothic" panose="020B0502020202020204" pitchFamily="34" charset="0"/>
            </a:endParaRPr>
          </a:p>
          <a:p>
            <a:pPr algn="ctr">
              <a:buNone/>
            </a:pPr>
            <a:r>
              <a:rPr lang="fr-FR" sz="2600" b="1" dirty="0">
                <a:latin typeface="Century Gothic" panose="020B0502020202020204" pitchFamily="34" charset="0"/>
              </a:rPr>
              <a:t>Que cache-t-elle ?</a:t>
            </a:r>
          </a:p>
          <a:p>
            <a:pPr algn="ctr"/>
            <a:r>
              <a:rPr lang="fr-FR" sz="2400" dirty="0">
                <a:latin typeface="Century Gothic" panose="020B0502020202020204" pitchFamily="34" charset="0"/>
              </a:rPr>
              <a:t>Un besoin de réparation d’une blessure</a:t>
            </a:r>
          </a:p>
          <a:p>
            <a:pPr algn="ctr"/>
            <a:r>
              <a:rPr lang="fr-FR" sz="2400" dirty="0">
                <a:latin typeface="Century Gothic" panose="020B0502020202020204" pitchFamily="34" charset="0"/>
              </a:rPr>
              <a:t>Un besoin de reconnaissance</a:t>
            </a:r>
            <a:endParaRPr lang="fr-FR" dirty="0">
              <a:solidFill>
                <a:schemeClr val="tx1">
                  <a:lumMod val="50000"/>
                  <a:lumOff val="50000"/>
                </a:schemeClr>
              </a:solidFill>
              <a:latin typeface="Century Gothic" panose="020B0502020202020204" pitchFamily="34" charset="0"/>
            </a:endParaRPr>
          </a:p>
          <a:p>
            <a:pPr marL="0" indent="0">
              <a:buNone/>
            </a:pPr>
            <a:endParaRPr lang="fr-FR" dirty="0">
              <a:latin typeface="Century Gothic" panose="020B0502020202020204" pitchFamily="34" charset="0"/>
            </a:endParaRPr>
          </a:p>
        </p:txBody>
      </p:sp>
    </p:spTree>
    <p:extLst>
      <p:ext uri="{BB962C8B-B14F-4D97-AF65-F5344CB8AC3E}">
        <p14:creationId xmlns:p14="http://schemas.microsoft.com/office/powerpoint/2010/main" val="34219844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464A-B25B-EC40-899F-E95BFE64C761}"/>
              </a:ext>
            </a:extLst>
          </p:cNvPr>
          <p:cNvSpPr>
            <a:spLocks noGrp="1"/>
          </p:cNvSpPr>
          <p:nvPr>
            <p:ph type="title"/>
          </p:nvPr>
        </p:nvSpPr>
        <p:spPr/>
        <p:txBody>
          <a:bodyPr/>
          <a:lstStyle/>
          <a:p>
            <a:r>
              <a:rPr lang="fr-FR" sz="4000">
                <a:latin typeface="Century Gothic" panose="020B0502020202020204" pitchFamily="34" charset="0"/>
              </a:rPr>
              <a:t>Les sensations de la colère</a:t>
            </a:r>
          </a:p>
        </p:txBody>
      </p:sp>
      <p:sp>
        <p:nvSpPr>
          <p:cNvPr id="3" name="Espace réservé du contenu 2">
            <a:extLst>
              <a:ext uri="{FF2B5EF4-FFF2-40B4-BE49-F238E27FC236}">
                <a16:creationId xmlns:a16="http://schemas.microsoft.com/office/drawing/2014/main" id="{82DEF570-AEBF-884F-B3F4-7347213C10D0}"/>
              </a:ext>
            </a:extLst>
          </p:cNvPr>
          <p:cNvSpPr>
            <a:spLocks noGrp="1"/>
          </p:cNvSpPr>
          <p:nvPr>
            <p:ph idx="1"/>
          </p:nvPr>
        </p:nvSpPr>
        <p:spPr>
          <a:xfrm>
            <a:off x="1097280" y="1845733"/>
            <a:ext cx="10534426" cy="3465855"/>
          </a:xfrm>
        </p:spPr>
        <p:txBody>
          <a:bodyPr numCol="2">
            <a:noAutofit/>
          </a:bodyPr>
          <a:lstStyle/>
          <a:p>
            <a:pPr fontAlgn="t">
              <a:buFont typeface="Wingdings" pitchFamily="2" charset="2"/>
              <a:buChar char="Ø"/>
            </a:pPr>
            <a:r>
              <a:rPr lang="fr-FR" sz="2400">
                <a:latin typeface="Century Gothic" panose="020B0502020202020204" pitchFamily="34" charset="0"/>
              </a:rPr>
              <a:t> Forte accélération cardiaque</a:t>
            </a:r>
          </a:p>
          <a:p>
            <a:pPr fontAlgn="t">
              <a:buFont typeface="Wingdings" pitchFamily="2" charset="2"/>
              <a:buChar char="Ø"/>
            </a:pPr>
            <a:r>
              <a:rPr lang="fr-FR" sz="2400">
                <a:latin typeface="Century Gothic" panose="020B0502020202020204" pitchFamily="34" charset="0"/>
              </a:rPr>
              <a:t> Augmentation de la température de la peau</a:t>
            </a:r>
          </a:p>
          <a:p>
            <a:pPr fontAlgn="t">
              <a:buFont typeface="Wingdings" pitchFamily="2" charset="2"/>
              <a:buChar char="Ø"/>
            </a:pPr>
            <a:r>
              <a:rPr lang="fr-FR" sz="2400">
                <a:latin typeface="Century Gothic" panose="020B0502020202020204" pitchFamily="34" charset="0"/>
              </a:rPr>
              <a:t> Sensation de chaleur</a:t>
            </a:r>
          </a:p>
          <a:p>
            <a:pPr fontAlgn="t">
              <a:buFont typeface="Wingdings" pitchFamily="2" charset="2"/>
              <a:buChar char="Ø"/>
            </a:pPr>
            <a:r>
              <a:rPr lang="fr-FR" sz="2400">
                <a:latin typeface="Century Gothic" panose="020B0502020202020204" pitchFamily="34" charset="0"/>
              </a:rPr>
              <a:t> Le sang afflue vers les mains</a:t>
            </a:r>
          </a:p>
          <a:p>
            <a:pPr fontAlgn="t">
              <a:buFont typeface="Wingdings" pitchFamily="2" charset="2"/>
              <a:buChar char="Ø"/>
            </a:pPr>
            <a:r>
              <a:rPr lang="fr-FR" sz="2400">
                <a:latin typeface="Century Gothic" panose="020B0502020202020204" pitchFamily="34" charset="0"/>
              </a:rPr>
              <a:t> La mâchoire inférieure avance et se tend</a:t>
            </a:r>
          </a:p>
          <a:p>
            <a:pPr fontAlgn="t">
              <a:buFont typeface="Wingdings" pitchFamily="2" charset="2"/>
              <a:buChar char="Ø"/>
            </a:pPr>
            <a:r>
              <a:rPr lang="fr-FR" sz="2400">
                <a:latin typeface="Century Gothic" panose="020B0502020202020204" pitchFamily="34" charset="0"/>
              </a:rPr>
              <a:t> Les sourcils se froncent</a:t>
            </a:r>
          </a:p>
          <a:p>
            <a:pPr fontAlgn="t">
              <a:buFont typeface="Wingdings" pitchFamily="2" charset="2"/>
              <a:buChar char="Ø"/>
            </a:pPr>
            <a:r>
              <a:rPr lang="fr-FR" sz="2400">
                <a:latin typeface="Century Gothic" panose="020B0502020202020204" pitchFamily="34" charset="0"/>
              </a:rPr>
              <a:t> L’expire est plus longue que l’inspire</a:t>
            </a:r>
          </a:p>
          <a:p>
            <a:pPr fontAlgn="t">
              <a:buFont typeface="Wingdings" pitchFamily="2" charset="2"/>
              <a:buChar char="Ø"/>
            </a:pPr>
            <a:r>
              <a:rPr lang="fr-FR" sz="2400">
                <a:latin typeface="Century Gothic" panose="020B0502020202020204" pitchFamily="34" charset="0"/>
              </a:rPr>
              <a:t>Les poings sont serrés</a:t>
            </a:r>
          </a:p>
          <a:p>
            <a:pPr fontAlgn="t">
              <a:buFont typeface="Wingdings" pitchFamily="2" charset="2"/>
              <a:buChar char="Ø"/>
            </a:pPr>
            <a:r>
              <a:rPr lang="fr-FR" sz="2400">
                <a:latin typeface="Century Gothic" panose="020B0502020202020204" pitchFamily="34" charset="0"/>
              </a:rPr>
              <a:t> Envie de frapper</a:t>
            </a:r>
          </a:p>
          <a:p>
            <a:pPr fontAlgn="t">
              <a:buFont typeface="Wingdings" pitchFamily="2" charset="2"/>
              <a:buChar char="Ø"/>
            </a:pPr>
            <a:r>
              <a:rPr lang="fr-FR" sz="2400">
                <a:latin typeface="Century Gothic" panose="020B0502020202020204" pitchFamily="34" charset="0"/>
              </a:rPr>
              <a:t> Envie d’attaquer</a:t>
            </a:r>
          </a:p>
        </p:txBody>
      </p:sp>
      <p:sp>
        <p:nvSpPr>
          <p:cNvPr id="4" name="Espace réservé du pied de page 3">
            <a:extLst>
              <a:ext uri="{FF2B5EF4-FFF2-40B4-BE49-F238E27FC236}">
                <a16:creationId xmlns:a16="http://schemas.microsoft.com/office/drawing/2014/main" id="{A72829EA-3887-AC44-9939-A7EF283A4385}"/>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2952288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948DC-EB8A-2746-A1D5-37FAA5962355}"/>
              </a:ext>
            </a:extLst>
          </p:cNvPr>
          <p:cNvSpPr>
            <a:spLocks noGrp="1"/>
          </p:cNvSpPr>
          <p:nvPr>
            <p:ph type="title"/>
          </p:nvPr>
        </p:nvSpPr>
        <p:spPr/>
        <p:txBody>
          <a:bodyPr/>
          <a:lstStyle/>
          <a:p>
            <a:r>
              <a:rPr lang="fr-FR" sz="4000">
                <a:latin typeface="Century Gothic" panose="020B0502020202020204" pitchFamily="34" charset="0"/>
              </a:rPr>
              <a:t>Qu’elle est cette émotion ?</a:t>
            </a:r>
          </a:p>
        </p:txBody>
      </p:sp>
      <p:sp>
        <p:nvSpPr>
          <p:cNvPr id="4" name="Espace réservé du pied de page 3">
            <a:extLst>
              <a:ext uri="{FF2B5EF4-FFF2-40B4-BE49-F238E27FC236}">
                <a16:creationId xmlns:a16="http://schemas.microsoft.com/office/drawing/2014/main" id="{3A5DC8E6-5A6C-BC4B-965E-3A9BBC0B69BC}"/>
              </a:ext>
            </a:extLst>
          </p:cNvPr>
          <p:cNvSpPr>
            <a:spLocks noGrp="1"/>
          </p:cNvSpPr>
          <p:nvPr>
            <p:ph type="ftr" sz="quarter" idx="11"/>
          </p:nvPr>
        </p:nvSpPr>
        <p:spPr/>
        <p:txBody>
          <a:bodyPr/>
          <a:lstStyle/>
          <a:p>
            <a:r>
              <a:rPr lang="en-US"/>
              <a:t>www.sophro-trainer.com - © Tous droits réservés </a:t>
            </a:r>
          </a:p>
        </p:txBody>
      </p:sp>
      <p:pic>
        <p:nvPicPr>
          <p:cNvPr id="7" name="Image 6">
            <a:extLst>
              <a:ext uri="{FF2B5EF4-FFF2-40B4-BE49-F238E27FC236}">
                <a16:creationId xmlns:a16="http://schemas.microsoft.com/office/drawing/2014/main" id="{0C3DABC1-F681-374B-B47F-0203058578E9}"/>
              </a:ext>
            </a:extLst>
          </p:cNvPr>
          <p:cNvPicPr>
            <a:picLocks noChangeAspect="1"/>
          </p:cNvPicPr>
          <p:nvPr/>
        </p:nvPicPr>
        <p:blipFill>
          <a:blip r:embed="rId3"/>
          <a:stretch>
            <a:fillRect/>
          </a:stretch>
        </p:blipFill>
        <p:spPr>
          <a:xfrm>
            <a:off x="3032760" y="1946684"/>
            <a:ext cx="5577840" cy="3718560"/>
          </a:xfrm>
          <a:prstGeom prst="rect">
            <a:avLst/>
          </a:prstGeom>
        </p:spPr>
      </p:pic>
    </p:spTree>
    <p:extLst>
      <p:ext uri="{BB962C8B-B14F-4D97-AF65-F5344CB8AC3E}">
        <p14:creationId xmlns:p14="http://schemas.microsoft.com/office/powerpoint/2010/main" val="2768931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C5E17-E506-6F4E-9371-0FC66A958418}"/>
              </a:ext>
            </a:extLst>
          </p:cNvPr>
          <p:cNvSpPr>
            <a:spLocks noGrp="1"/>
          </p:cNvSpPr>
          <p:nvPr>
            <p:ph type="title"/>
          </p:nvPr>
        </p:nvSpPr>
        <p:spPr/>
        <p:txBody>
          <a:bodyPr/>
          <a:lstStyle/>
          <a:p>
            <a:r>
              <a:rPr lang="fr-FR" sz="4000">
                <a:latin typeface="Century Gothic" panose="020B0502020202020204" pitchFamily="34" charset="0"/>
              </a:rPr>
              <a:t>La joie</a:t>
            </a:r>
          </a:p>
        </p:txBody>
      </p:sp>
      <p:sp>
        <p:nvSpPr>
          <p:cNvPr id="4" name="Espace réservé du pied de page 3">
            <a:extLst>
              <a:ext uri="{FF2B5EF4-FFF2-40B4-BE49-F238E27FC236}">
                <a16:creationId xmlns:a16="http://schemas.microsoft.com/office/drawing/2014/main" id="{A69F5DC8-F5A8-EC4A-9ED5-18FC97D35774}"/>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910F52F2-0FE5-9142-9F29-235DE203A917}"/>
              </a:ext>
            </a:extLst>
          </p:cNvPr>
          <p:cNvSpPr>
            <a:spLocks noGrp="1"/>
          </p:cNvSpPr>
          <p:nvPr>
            <p:ph idx="1"/>
          </p:nvPr>
        </p:nvSpPr>
        <p:spPr/>
        <p:txBody>
          <a:bodyPr>
            <a:normAutofit/>
          </a:bodyPr>
          <a:lstStyle/>
          <a:p>
            <a:pPr>
              <a:buNone/>
            </a:pPr>
            <a:r>
              <a:rPr lang="fr-FR" sz="2600" b="1" dirty="0">
                <a:latin typeface="Century Gothic" panose="020B0502020202020204" pitchFamily="34" charset="0"/>
              </a:rPr>
              <a:t>A quoi sert-elle ?</a:t>
            </a:r>
          </a:p>
          <a:p>
            <a:pPr>
              <a:buFont typeface="Wingdings" pitchFamily="2" charset="2"/>
              <a:buChar char="Ø"/>
            </a:pPr>
            <a:r>
              <a:rPr lang="fr-FR" sz="2400" dirty="0">
                <a:latin typeface="Century Gothic" panose="020B0502020202020204" pitchFamily="34" charset="0"/>
              </a:rPr>
              <a:t> A se sentir exister</a:t>
            </a:r>
          </a:p>
          <a:p>
            <a:pPr>
              <a:buFont typeface="Wingdings" pitchFamily="2" charset="2"/>
              <a:buChar char="Ø"/>
            </a:pPr>
            <a:r>
              <a:rPr lang="fr-FR" sz="2400" dirty="0">
                <a:latin typeface="Century Gothic" panose="020B0502020202020204" pitchFamily="34" charset="0"/>
              </a:rPr>
              <a:t> A partager son plaisir de recevoir et de donner</a:t>
            </a:r>
          </a:p>
          <a:p>
            <a:endParaRPr lang="fr-FR" sz="2400" dirty="0">
              <a:solidFill>
                <a:schemeClr val="tx1">
                  <a:lumMod val="50000"/>
                  <a:lumOff val="50000"/>
                </a:schemeClr>
              </a:solidFill>
              <a:latin typeface="Century Gothic" panose="020B0502020202020204" pitchFamily="34" charset="0"/>
            </a:endParaRPr>
          </a:p>
          <a:p>
            <a:pPr algn="ctr">
              <a:buNone/>
            </a:pPr>
            <a:r>
              <a:rPr lang="fr-FR" sz="2600" b="1" dirty="0">
                <a:latin typeface="Century Gothic" panose="020B0502020202020204" pitchFamily="34" charset="0"/>
              </a:rPr>
              <a:t>Que cache-t-elle ?</a:t>
            </a:r>
          </a:p>
          <a:p>
            <a:pPr algn="ctr"/>
            <a:r>
              <a:rPr lang="fr-FR" sz="2400" dirty="0">
                <a:latin typeface="Century Gothic" panose="020B0502020202020204" pitchFamily="34" charset="0"/>
              </a:rPr>
              <a:t>Un besoin d’appartenance</a:t>
            </a:r>
          </a:p>
          <a:p>
            <a:pPr algn="ctr"/>
            <a:r>
              <a:rPr lang="fr-FR" sz="2400" dirty="0">
                <a:latin typeface="Century Gothic" panose="020B0502020202020204" pitchFamily="34" charset="0"/>
              </a:rPr>
              <a:t>La réalisation de soi</a:t>
            </a:r>
          </a:p>
          <a:p>
            <a:pPr marL="0" indent="0">
              <a:buNone/>
            </a:pPr>
            <a:endParaRPr lang="fr-FR" dirty="0">
              <a:latin typeface="Century Gothic" panose="020B0502020202020204" pitchFamily="34" charset="0"/>
            </a:endParaRPr>
          </a:p>
        </p:txBody>
      </p:sp>
    </p:spTree>
    <p:extLst>
      <p:ext uri="{BB962C8B-B14F-4D97-AF65-F5344CB8AC3E}">
        <p14:creationId xmlns:p14="http://schemas.microsoft.com/office/powerpoint/2010/main" val="13734974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464A-B25B-EC40-899F-E95BFE64C761}"/>
              </a:ext>
            </a:extLst>
          </p:cNvPr>
          <p:cNvSpPr>
            <a:spLocks noGrp="1"/>
          </p:cNvSpPr>
          <p:nvPr>
            <p:ph type="title"/>
          </p:nvPr>
        </p:nvSpPr>
        <p:spPr/>
        <p:txBody>
          <a:bodyPr/>
          <a:lstStyle/>
          <a:p>
            <a:r>
              <a:rPr lang="fr-FR" sz="4000">
                <a:latin typeface="Century Gothic" panose="020B0502020202020204" pitchFamily="34" charset="0"/>
              </a:rPr>
              <a:t>Les sensations de la joie</a:t>
            </a:r>
          </a:p>
        </p:txBody>
      </p:sp>
      <p:sp>
        <p:nvSpPr>
          <p:cNvPr id="3" name="Espace réservé du contenu 2">
            <a:extLst>
              <a:ext uri="{FF2B5EF4-FFF2-40B4-BE49-F238E27FC236}">
                <a16:creationId xmlns:a16="http://schemas.microsoft.com/office/drawing/2014/main" id="{82DEF570-AEBF-884F-B3F4-7347213C10D0}"/>
              </a:ext>
            </a:extLst>
          </p:cNvPr>
          <p:cNvSpPr>
            <a:spLocks noGrp="1"/>
          </p:cNvSpPr>
          <p:nvPr>
            <p:ph idx="1"/>
          </p:nvPr>
        </p:nvSpPr>
        <p:spPr>
          <a:xfrm>
            <a:off x="1097280" y="1845733"/>
            <a:ext cx="10534426" cy="2618691"/>
          </a:xfrm>
        </p:spPr>
        <p:txBody>
          <a:bodyPr numCol="2">
            <a:noAutofit/>
          </a:bodyPr>
          <a:lstStyle/>
          <a:p>
            <a:pPr fontAlgn="t">
              <a:buFont typeface="Wingdings" pitchFamily="2" charset="2"/>
              <a:buChar char="Ø"/>
            </a:pPr>
            <a:r>
              <a:rPr lang="fr-FR" sz="2400">
                <a:latin typeface="Century Gothic" panose="020B0502020202020204" pitchFamily="34" charset="0"/>
              </a:rPr>
              <a:t> Le cœur bât fort mais la fréquence cardiaque ralentit</a:t>
            </a:r>
          </a:p>
          <a:p>
            <a:pPr fontAlgn="t">
              <a:buFont typeface="Wingdings" pitchFamily="2" charset="2"/>
              <a:buChar char="Ø"/>
            </a:pPr>
            <a:r>
              <a:rPr lang="fr-FR" sz="2400">
                <a:latin typeface="Century Gothic" panose="020B0502020202020204" pitchFamily="34" charset="0"/>
              </a:rPr>
              <a:t> Respiration ample</a:t>
            </a:r>
          </a:p>
          <a:p>
            <a:pPr fontAlgn="t">
              <a:buFont typeface="Wingdings" pitchFamily="2" charset="2"/>
              <a:buChar char="Ø"/>
            </a:pPr>
            <a:r>
              <a:rPr lang="fr-FR" sz="2400">
                <a:latin typeface="Century Gothic" panose="020B0502020202020204" pitchFamily="34" charset="0"/>
              </a:rPr>
              <a:t> Chaleur dans la poitrine</a:t>
            </a:r>
          </a:p>
          <a:p>
            <a:pPr fontAlgn="t">
              <a:buFont typeface="Wingdings" pitchFamily="2" charset="2"/>
              <a:buChar char="Ø"/>
            </a:pPr>
            <a:r>
              <a:rPr lang="fr-FR" sz="2400">
                <a:latin typeface="Century Gothic" panose="020B0502020202020204" pitchFamily="34" charset="0"/>
              </a:rPr>
              <a:t> Envie de crier « de joie »</a:t>
            </a:r>
          </a:p>
          <a:p>
            <a:pPr fontAlgn="t">
              <a:buFont typeface="Wingdings" pitchFamily="2" charset="2"/>
              <a:buChar char="Ø"/>
            </a:pPr>
            <a:r>
              <a:rPr lang="fr-FR" sz="2400">
                <a:latin typeface="Century Gothic" panose="020B0502020202020204" pitchFamily="34" charset="0"/>
              </a:rPr>
              <a:t> Envie de pleurer « de joie »</a:t>
            </a:r>
          </a:p>
          <a:p>
            <a:pPr fontAlgn="t">
              <a:buFont typeface="Wingdings" pitchFamily="2" charset="2"/>
              <a:buChar char="Ø"/>
            </a:pPr>
            <a:r>
              <a:rPr lang="fr-FR" sz="2400">
                <a:latin typeface="Century Gothic" panose="020B0502020202020204" pitchFamily="34" charset="0"/>
              </a:rPr>
              <a:t> Envie d’embrasser</a:t>
            </a:r>
          </a:p>
          <a:p>
            <a:pPr fontAlgn="t">
              <a:buFont typeface="Wingdings" pitchFamily="2" charset="2"/>
              <a:buChar char="Ø"/>
            </a:pPr>
            <a:r>
              <a:rPr lang="fr-FR" sz="2400">
                <a:latin typeface="Century Gothic" panose="020B0502020202020204" pitchFamily="34" charset="0"/>
              </a:rPr>
              <a:t> Envie de sauter</a:t>
            </a:r>
          </a:p>
          <a:p>
            <a:pPr fontAlgn="t">
              <a:buFont typeface="Wingdings" pitchFamily="2" charset="2"/>
              <a:buChar char="Ø"/>
            </a:pPr>
            <a:r>
              <a:rPr lang="fr-FR" sz="2400">
                <a:latin typeface="Century Gothic" panose="020B0502020202020204" pitchFamily="34" charset="0"/>
              </a:rPr>
              <a:t> Envie de bouger</a:t>
            </a:r>
          </a:p>
          <a:p>
            <a:pPr fontAlgn="t">
              <a:buFont typeface="Wingdings" pitchFamily="2" charset="2"/>
              <a:buChar char="Ø"/>
            </a:pPr>
            <a:r>
              <a:rPr lang="fr-FR" sz="2400">
                <a:latin typeface="Century Gothic" panose="020B0502020202020204" pitchFamily="34" charset="0"/>
              </a:rPr>
              <a:t> Envie d’étreindre …</a:t>
            </a:r>
          </a:p>
        </p:txBody>
      </p:sp>
      <p:sp>
        <p:nvSpPr>
          <p:cNvPr id="4" name="Espace réservé du pied de page 3">
            <a:extLst>
              <a:ext uri="{FF2B5EF4-FFF2-40B4-BE49-F238E27FC236}">
                <a16:creationId xmlns:a16="http://schemas.microsoft.com/office/drawing/2014/main" id="{A72829EA-3887-AC44-9939-A7EF283A4385}"/>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39322653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948DC-EB8A-2746-A1D5-37FAA5962355}"/>
              </a:ext>
            </a:extLst>
          </p:cNvPr>
          <p:cNvSpPr>
            <a:spLocks noGrp="1"/>
          </p:cNvSpPr>
          <p:nvPr>
            <p:ph type="title"/>
          </p:nvPr>
        </p:nvSpPr>
        <p:spPr/>
        <p:txBody>
          <a:bodyPr/>
          <a:lstStyle/>
          <a:p>
            <a:r>
              <a:rPr lang="fr-FR" sz="4000">
                <a:latin typeface="Century Gothic" panose="020B0502020202020204" pitchFamily="34" charset="0"/>
              </a:rPr>
              <a:t>Qu’elle est cette émotion ?</a:t>
            </a:r>
          </a:p>
        </p:txBody>
      </p:sp>
      <p:sp>
        <p:nvSpPr>
          <p:cNvPr id="4" name="Espace réservé du pied de page 3">
            <a:extLst>
              <a:ext uri="{FF2B5EF4-FFF2-40B4-BE49-F238E27FC236}">
                <a16:creationId xmlns:a16="http://schemas.microsoft.com/office/drawing/2014/main" id="{3A5DC8E6-5A6C-BC4B-965E-3A9BBC0B69BC}"/>
              </a:ext>
            </a:extLst>
          </p:cNvPr>
          <p:cNvSpPr>
            <a:spLocks noGrp="1"/>
          </p:cNvSpPr>
          <p:nvPr>
            <p:ph type="ftr" sz="quarter" idx="11"/>
          </p:nvPr>
        </p:nvSpPr>
        <p:spPr/>
        <p:txBody>
          <a:bodyPr/>
          <a:lstStyle/>
          <a:p>
            <a:r>
              <a:rPr lang="en-US"/>
              <a:t>www.sophro-trainer.com - © Tous droits réservés </a:t>
            </a:r>
          </a:p>
        </p:txBody>
      </p:sp>
      <p:pic>
        <p:nvPicPr>
          <p:cNvPr id="9" name="Espace réservé du contenu 8">
            <a:extLst>
              <a:ext uri="{FF2B5EF4-FFF2-40B4-BE49-F238E27FC236}">
                <a16:creationId xmlns:a16="http://schemas.microsoft.com/office/drawing/2014/main" id="{E6C5BBE3-8C20-1A43-9986-E5A02A065C18}"/>
              </a:ext>
            </a:extLst>
          </p:cNvPr>
          <p:cNvPicPr>
            <a:picLocks noGrp="1" noChangeAspect="1"/>
          </p:cNvPicPr>
          <p:nvPr>
            <p:ph idx="1"/>
          </p:nvPr>
        </p:nvPicPr>
        <p:blipFill>
          <a:blip r:embed="rId3"/>
          <a:stretch>
            <a:fillRect/>
          </a:stretch>
        </p:blipFill>
        <p:spPr>
          <a:xfrm>
            <a:off x="3511296" y="1645920"/>
            <a:ext cx="5950713" cy="3967142"/>
          </a:xfrm>
        </p:spPr>
      </p:pic>
    </p:spTree>
    <p:extLst>
      <p:ext uri="{BB962C8B-B14F-4D97-AF65-F5344CB8AC3E}">
        <p14:creationId xmlns:p14="http://schemas.microsoft.com/office/powerpoint/2010/main" val="2286522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C5E17-E506-6F4E-9371-0FC66A958418}"/>
              </a:ext>
            </a:extLst>
          </p:cNvPr>
          <p:cNvSpPr>
            <a:spLocks noGrp="1"/>
          </p:cNvSpPr>
          <p:nvPr>
            <p:ph type="title"/>
          </p:nvPr>
        </p:nvSpPr>
        <p:spPr/>
        <p:txBody>
          <a:bodyPr/>
          <a:lstStyle/>
          <a:p>
            <a:r>
              <a:rPr lang="fr-FR" sz="4000" dirty="0">
                <a:latin typeface="Century Gothic" panose="020B0502020202020204" pitchFamily="34" charset="0"/>
              </a:rPr>
              <a:t>La tristesse</a:t>
            </a:r>
          </a:p>
        </p:txBody>
      </p:sp>
      <p:sp>
        <p:nvSpPr>
          <p:cNvPr id="4" name="Espace réservé du pied de page 3">
            <a:extLst>
              <a:ext uri="{FF2B5EF4-FFF2-40B4-BE49-F238E27FC236}">
                <a16:creationId xmlns:a16="http://schemas.microsoft.com/office/drawing/2014/main" id="{A69F5DC8-F5A8-EC4A-9ED5-18FC97D35774}"/>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910F52F2-0FE5-9142-9F29-235DE203A917}"/>
              </a:ext>
            </a:extLst>
          </p:cNvPr>
          <p:cNvSpPr>
            <a:spLocks noGrp="1"/>
          </p:cNvSpPr>
          <p:nvPr>
            <p:ph idx="1"/>
          </p:nvPr>
        </p:nvSpPr>
        <p:spPr/>
        <p:txBody>
          <a:bodyPr>
            <a:normAutofit lnSpcReduction="10000"/>
          </a:bodyPr>
          <a:lstStyle/>
          <a:p>
            <a:pPr>
              <a:buNone/>
            </a:pPr>
            <a:r>
              <a:rPr lang="fr-FR" sz="2600" b="1" dirty="0">
                <a:latin typeface="Century Gothic" panose="020B0502020202020204" pitchFamily="34" charset="0"/>
              </a:rPr>
              <a:t>A quoi sert-elle ?</a:t>
            </a:r>
          </a:p>
          <a:p>
            <a:pPr>
              <a:buFont typeface="Wingdings" pitchFamily="2" charset="2"/>
              <a:buChar char="Ø"/>
            </a:pPr>
            <a:r>
              <a:rPr lang="fr-FR" sz="2400" dirty="0">
                <a:latin typeface="Century Gothic" panose="020B0502020202020204" pitchFamily="34" charset="0"/>
              </a:rPr>
              <a:t> Acceptation d’une perte</a:t>
            </a:r>
          </a:p>
          <a:p>
            <a:pPr>
              <a:buFont typeface="Wingdings" pitchFamily="2" charset="2"/>
              <a:buChar char="Ø"/>
            </a:pPr>
            <a:r>
              <a:rPr lang="fr-FR" sz="2400" dirty="0">
                <a:latin typeface="Century Gothic" panose="020B0502020202020204" pitchFamily="34" charset="0"/>
              </a:rPr>
              <a:t> Se séparer</a:t>
            </a:r>
          </a:p>
          <a:p>
            <a:pPr>
              <a:buFont typeface="Wingdings" pitchFamily="2" charset="2"/>
              <a:buChar char="Ø"/>
            </a:pPr>
            <a:r>
              <a:rPr lang="fr-FR" sz="2400" dirty="0">
                <a:latin typeface="Century Gothic" panose="020B0502020202020204" pitchFamily="34" charset="0"/>
              </a:rPr>
              <a:t> Vivre un changement difficile</a:t>
            </a:r>
          </a:p>
          <a:p>
            <a:endParaRPr lang="fr-FR" sz="2400" dirty="0">
              <a:solidFill>
                <a:schemeClr val="tx1">
                  <a:lumMod val="50000"/>
                  <a:lumOff val="50000"/>
                </a:schemeClr>
              </a:solidFill>
              <a:latin typeface="Century Gothic" panose="020B0502020202020204" pitchFamily="34" charset="0"/>
            </a:endParaRPr>
          </a:p>
          <a:p>
            <a:pPr algn="ctr">
              <a:buNone/>
            </a:pPr>
            <a:r>
              <a:rPr lang="fr-FR" sz="2600" b="1" dirty="0">
                <a:latin typeface="Century Gothic" panose="020B0502020202020204" pitchFamily="34" charset="0"/>
              </a:rPr>
              <a:t>Que cache-t-elle ?</a:t>
            </a:r>
          </a:p>
          <a:p>
            <a:pPr marL="0" indent="0" algn="ctr">
              <a:buNone/>
            </a:pPr>
            <a:r>
              <a:rPr lang="fr-FR" sz="2400" dirty="0">
                <a:latin typeface="Century Gothic" panose="020B0502020202020204" pitchFamily="34" charset="0"/>
              </a:rPr>
              <a:t>Besoin non ou mal comblé</a:t>
            </a:r>
          </a:p>
          <a:p>
            <a:pPr marL="0" indent="0" algn="ctr">
              <a:buNone/>
            </a:pPr>
            <a:r>
              <a:rPr lang="fr-FR" sz="2400" dirty="0">
                <a:latin typeface="Century Gothic" panose="020B0502020202020204" pitchFamily="34" charset="0"/>
              </a:rPr>
              <a:t>Besoin affectif</a:t>
            </a:r>
          </a:p>
        </p:txBody>
      </p:sp>
    </p:spTree>
    <p:extLst>
      <p:ext uri="{BB962C8B-B14F-4D97-AF65-F5344CB8AC3E}">
        <p14:creationId xmlns:p14="http://schemas.microsoft.com/office/powerpoint/2010/main" val="1695397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464A-B25B-EC40-899F-E95BFE64C761}"/>
              </a:ext>
            </a:extLst>
          </p:cNvPr>
          <p:cNvSpPr>
            <a:spLocks noGrp="1"/>
          </p:cNvSpPr>
          <p:nvPr>
            <p:ph type="title"/>
          </p:nvPr>
        </p:nvSpPr>
        <p:spPr/>
        <p:txBody>
          <a:bodyPr/>
          <a:lstStyle/>
          <a:p>
            <a:r>
              <a:rPr lang="fr-FR" sz="4000">
                <a:latin typeface="Century Gothic" panose="020B0502020202020204" pitchFamily="34" charset="0"/>
              </a:rPr>
              <a:t>Les sensations de la tristesse</a:t>
            </a:r>
          </a:p>
        </p:txBody>
      </p:sp>
      <p:sp>
        <p:nvSpPr>
          <p:cNvPr id="3" name="Espace réservé du contenu 2">
            <a:extLst>
              <a:ext uri="{FF2B5EF4-FFF2-40B4-BE49-F238E27FC236}">
                <a16:creationId xmlns:a16="http://schemas.microsoft.com/office/drawing/2014/main" id="{82DEF570-AEBF-884F-B3F4-7347213C10D0}"/>
              </a:ext>
            </a:extLst>
          </p:cNvPr>
          <p:cNvSpPr>
            <a:spLocks noGrp="1"/>
          </p:cNvSpPr>
          <p:nvPr>
            <p:ph idx="1"/>
          </p:nvPr>
        </p:nvSpPr>
        <p:spPr>
          <a:xfrm>
            <a:off x="1097280" y="1845733"/>
            <a:ext cx="10534426" cy="3022102"/>
          </a:xfrm>
        </p:spPr>
        <p:txBody>
          <a:bodyPr numCol="2">
            <a:noAutofit/>
          </a:bodyPr>
          <a:lstStyle/>
          <a:p>
            <a:pPr fontAlgn="t">
              <a:buFont typeface="Wingdings" pitchFamily="2" charset="2"/>
              <a:buChar char="Ø"/>
            </a:pPr>
            <a:r>
              <a:rPr lang="fr-FR" sz="2400">
                <a:latin typeface="Century Gothic" panose="020B0502020202020204" pitchFamily="34" charset="0"/>
              </a:rPr>
              <a:t>Accélération cardiaque modérée</a:t>
            </a:r>
          </a:p>
          <a:p>
            <a:pPr fontAlgn="t">
              <a:buFont typeface="Wingdings" pitchFamily="2" charset="2"/>
              <a:buChar char="Ø"/>
            </a:pPr>
            <a:r>
              <a:rPr lang="fr-FR" sz="2400">
                <a:latin typeface="Century Gothic" panose="020B0502020202020204" pitchFamily="34" charset="0"/>
              </a:rPr>
              <a:t>Très faible augmentation de la température de la peau</a:t>
            </a:r>
          </a:p>
          <a:p>
            <a:pPr fontAlgn="t">
              <a:buFont typeface="Wingdings" pitchFamily="2" charset="2"/>
              <a:buChar char="Ø"/>
            </a:pPr>
            <a:r>
              <a:rPr lang="fr-FR" sz="2400">
                <a:latin typeface="Century Gothic" panose="020B0502020202020204" pitchFamily="34" charset="0"/>
              </a:rPr>
              <a:t>Baisse du tonus</a:t>
            </a:r>
          </a:p>
          <a:p>
            <a:pPr fontAlgn="t">
              <a:buFont typeface="Wingdings" pitchFamily="2" charset="2"/>
              <a:buChar char="Ø"/>
            </a:pPr>
            <a:r>
              <a:rPr lang="fr-FR" sz="2400">
                <a:latin typeface="Century Gothic" panose="020B0502020202020204" pitchFamily="34" charset="0"/>
              </a:rPr>
              <a:t>Serrement au niveau de la poitrine</a:t>
            </a:r>
          </a:p>
          <a:p>
            <a:pPr fontAlgn="t">
              <a:buFont typeface="Wingdings" pitchFamily="2" charset="2"/>
              <a:buChar char="Ø"/>
            </a:pPr>
            <a:r>
              <a:rPr lang="fr-FR" sz="2400">
                <a:latin typeface="Century Gothic" panose="020B0502020202020204" pitchFamily="34" charset="0"/>
              </a:rPr>
              <a:t>Crispation des membres</a:t>
            </a:r>
          </a:p>
          <a:p>
            <a:pPr fontAlgn="t">
              <a:buFont typeface="Wingdings" pitchFamily="2" charset="2"/>
              <a:buChar char="Ø"/>
            </a:pPr>
            <a:r>
              <a:rPr lang="fr-FR" sz="2400">
                <a:latin typeface="Century Gothic" panose="020B0502020202020204" pitchFamily="34" charset="0"/>
              </a:rPr>
              <a:t>Envie de pleurer</a:t>
            </a:r>
          </a:p>
          <a:p>
            <a:pPr fontAlgn="t">
              <a:buFont typeface="Wingdings" pitchFamily="2" charset="2"/>
              <a:buChar char="Ø"/>
            </a:pPr>
            <a:r>
              <a:rPr lang="fr-FR" sz="2400">
                <a:latin typeface="Century Gothic" panose="020B0502020202020204" pitchFamily="34" charset="0"/>
              </a:rPr>
              <a:t>Envie d’être seul ou consolé</a:t>
            </a:r>
          </a:p>
        </p:txBody>
      </p:sp>
      <p:sp>
        <p:nvSpPr>
          <p:cNvPr id="4" name="Espace réservé du pied de page 3">
            <a:extLst>
              <a:ext uri="{FF2B5EF4-FFF2-40B4-BE49-F238E27FC236}">
                <a16:creationId xmlns:a16="http://schemas.microsoft.com/office/drawing/2014/main" id="{A72829EA-3887-AC44-9939-A7EF283A4385}"/>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15627749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0948DC-EB8A-2746-A1D5-37FAA5962355}"/>
              </a:ext>
            </a:extLst>
          </p:cNvPr>
          <p:cNvSpPr>
            <a:spLocks noGrp="1"/>
          </p:cNvSpPr>
          <p:nvPr>
            <p:ph type="title"/>
          </p:nvPr>
        </p:nvSpPr>
        <p:spPr/>
        <p:txBody>
          <a:bodyPr/>
          <a:lstStyle/>
          <a:p>
            <a:r>
              <a:rPr lang="fr-FR" sz="4000">
                <a:latin typeface="Century Gothic" panose="020B0502020202020204" pitchFamily="34" charset="0"/>
              </a:rPr>
              <a:t>Qu’elle est cette émotion ?</a:t>
            </a:r>
          </a:p>
        </p:txBody>
      </p:sp>
      <p:sp>
        <p:nvSpPr>
          <p:cNvPr id="4" name="Espace réservé du pied de page 3">
            <a:extLst>
              <a:ext uri="{FF2B5EF4-FFF2-40B4-BE49-F238E27FC236}">
                <a16:creationId xmlns:a16="http://schemas.microsoft.com/office/drawing/2014/main" id="{3A5DC8E6-5A6C-BC4B-965E-3A9BBC0B69BC}"/>
              </a:ext>
            </a:extLst>
          </p:cNvPr>
          <p:cNvSpPr>
            <a:spLocks noGrp="1"/>
          </p:cNvSpPr>
          <p:nvPr>
            <p:ph type="ftr" sz="quarter" idx="11"/>
          </p:nvPr>
        </p:nvSpPr>
        <p:spPr/>
        <p:txBody>
          <a:bodyPr/>
          <a:lstStyle/>
          <a:p>
            <a:r>
              <a:rPr lang="en-US"/>
              <a:t>www.sophro-trainer.com - © Tous droits réservés </a:t>
            </a:r>
          </a:p>
        </p:txBody>
      </p:sp>
      <p:pic>
        <p:nvPicPr>
          <p:cNvPr id="6" name="Image 5">
            <a:extLst>
              <a:ext uri="{FF2B5EF4-FFF2-40B4-BE49-F238E27FC236}">
                <a16:creationId xmlns:a16="http://schemas.microsoft.com/office/drawing/2014/main" id="{6DC17C7E-C1D9-EE4B-8366-5738D931CB38}"/>
              </a:ext>
            </a:extLst>
          </p:cNvPr>
          <p:cNvPicPr>
            <a:picLocks noChangeAspect="1"/>
          </p:cNvPicPr>
          <p:nvPr/>
        </p:nvPicPr>
        <p:blipFill>
          <a:blip r:embed="rId3"/>
          <a:stretch>
            <a:fillRect/>
          </a:stretch>
        </p:blipFill>
        <p:spPr>
          <a:xfrm>
            <a:off x="2876853" y="1822854"/>
            <a:ext cx="5632135" cy="3748890"/>
          </a:xfrm>
          <a:prstGeom prst="rect">
            <a:avLst/>
          </a:prstGeom>
        </p:spPr>
      </p:pic>
    </p:spTree>
    <p:extLst>
      <p:ext uri="{BB962C8B-B14F-4D97-AF65-F5344CB8AC3E}">
        <p14:creationId xmlns:p14="http://schemas.microsoft.com/office/powerpoint/2010/main" val="4114750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pied de page 4"/>
          <p:cNvSpPr>
            <a:spLocks noGrp="1"/>
          </p:cNvSpPr>
          <p:nvPr>
            <p:ph type="ftr" sz="quarter" idx="11"/>
          </p:nvPr>
        </p:nvSpPr>
        <p:spPr/>
        <p:txBody>
          <a:bodyPr/>
          <a:lstStyle/>
          <a:p>
            <a:r>
              <a:rPr lang="en-US"/>
              <a:t>www.sophro-trainer.com - © Tous droits réservés </a:t>
            </a:r>
          </a:p>
        </p:txBody>
      </p:sp>
      <p:sp>
        <p:nvSpPr>
          <p:cNvPr id="8" name="Rectangle 7"/>
          <p:cNvSpPr/>
          <p:nvPr/>
        </p:nvSpPr>
        <p:spPr>
          <a:xfrm>
            <a:off x="914400" y="331713"/>
            <a:ext cx="10241279" cy="1938992"/>
          </a:xfrm>
          <a:prstGeom prst="rect">
            <a:avLst/>
          </a:prstGeom>
        </p:spPr>
        <p:txBody>
          <a:bodyPr wrap="square">
            <a:spAutoFit/>
          </a:bodyPr>
          <a:lstStyle/>
          <a:p>
            <a:r>
              <a:rPr lang="fr-FR" sz="4000" dirty="0">
                <a:latin typeface="Century Gothic" charset="0"/>
                <a:ea typeface="Century Gothic" charset="0"/>
                <a:cs typeface="Century Gothic" charset="0"/>
              </a:rPr>
              <a:t>Évaluer votre niveau de fatigue et de charge mentale</a:t>
            </a:r>
            <a:br>
              <a:rPr lang="fr-FR" sz="4000" dirty="0">
                <a:latin typeface="Century Gothic" charset="0"/>
                <a:ea typeface="Century Gothic" charset="0"/>
                <a:cs typeface="Century Gothic" charset="0"/>
              </a:rPr>
            </a:br>
            <a:endParaRPr lang="fr-FR" sz="4000" dirty="0">
              <a:latin typeface="Century Gothic" charset="0"/>
              <a:ea typeface="Century Gothic" charset="0"/>
              <a:cs typeface="Century Gothic" charset="0"/>
            </a:endParaRPr>
          </a:p>
        </p:txBody>
      </p:sp>
      <p:pic>
        <p:nvPicPr>
          <p:cNvPr id="7" name="Image 6" descr="Une image contenant meubles, fauteuil&#10;&#10;Description générée automatiquement">
            <a:extLst>
              <a:ext uri="{FF2B5EF4-FFF2-40B4-BE49-F238E27FC236}">
                <a16:creationId xmlns:a16="http://schemas.microsoft.com/office/drawing/2014/main" id="{88BA1653-E663-C743-8CE8-7EADAA0BE579}"/>
              </a:ext>
            </a:extLst>
          </p:cNvPr>
          <p:cNvPicPr>
            <a:picLocks noChangeAspect="1"/>
          </p:cNvPicPr>
          <p:nvPr/>
        </p:nvPicPr>
        <p:blipFill>
          <a:blip r:embed="rId3"/>
          <a:stretch>
            <a:fillRect/>
          </a:stretch>
        </p:blipFill>
        <p:spPr>
          <a:xfrm>
            <a:off x="5691415" y="1301209"/>
            <a:ext cx="3327400" cy="4753428"/>
          </a:xfrm>
          <a:prstGeom prst="rect">
            <a:avLst/>
          </a:prstGeom>
        </p:spPr>
      </p:pic>
    </p:spTree>
    <p:extLst>
      <p:ext uri="{BB962C8B-B14F-4D97-AF65-F5344CB8AC3E}">
        <p14:creationId xmlns:p14="http://schemas.microsoft.com/office/powerpoint/2010/main" val="3725686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EC5E17-E506-6F4E-9371-0FC66A958418}"/>
              </a:ext>
            </a:extLst>
          </p:cNvPr>
          <p:cNvSpPr>
            <a:spLocks noGrp="1"/>
          </p:cNvSpPr>
          <p:nvPr>
            <p:ph type="title"/>
          </p:nvPr>
        </p:nvSpPr>
        <p:spPr/>
        <p:txBody>
          <a:bodyPr/>
          <a:lstStyle/>
          <a:p>
            <a:r>
              <a:rPr lang="fr-FR" sz="4000">
                <a:latin typeface="Century Gothic" panose="020B0502020202020204" pitchFamily="34" charset="0"/>
              </a:rPr>
              <a:t>Le dégoût</a:t>
            </a:r>
          </a:p>
        </p:txBody>
      </p:sp>
      <p:sp>
        <p:nvSpPr>
          <p:cNvPr id="4" name="Espace réservé du pied de page 3">
            <a:extLst>
              <a:ext uri="{FF2B5EF4-FFF2-40B4-BE49-F238E27FC236}">
                <a16:creationId xmlns:a16="http://schemas.microsoft.com/office/drawing/2014/main" id="{A69F5DC8-F5A8-EC4A-9ED5-18FC97D35774}"/>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910F52F2-0FE5-9142-9F29-235DE203A917}"/>
              </a:ext>
            </a:extLst>
          </p:cNvPr>
          <p:cNvSpPr>
            <a:spLocks noGrp="1"/>
          </p:cNvSpPr>
          <p:nvPr>
            <p:ph idx="1"/>
          </p:nvPr>
        </p:nvSpPr>
        <p:spPr/>
        <p:txBody>
          <a:bodyPr>
            <a:normAutofit/>
          </a:bodyPr>
          <a:lstStyle/>
          <a:p>
            <a:pPr marL="0" indent="0">
              <a:buNone/>
            </a:pPr>
            <a:r>
              <a:rPr lang="fr-FR" sz="2400" b="1" dirty="0">
                <a:latin typeface="Century Gothic" panose="020B0502020202020204" pitchFamily="34" charset="0"/>
              </a:rPr>
              <a:t>A quoi sert-il ?</a:t>
            </a:r>
          </a:p>
          <a:p>
            <a:pPr>
              <a:buFont typeface="Wingdings" pitchFamily="2" charset="2"/>
              <a:buChar char="Ø"/>
            </a:pPr>
            <a:r>
              <a:rPr lang="fr-FR" sz="2400" dirty="0">
                <a:latin typeface="Century Gothic" panose="020B0502020202020204" pitchFamily="34" charset="0"/>
              </a:rPr>
              <a:t> Réaction de rejet de ce qui est nocif ou nous salit</a:t>
            </a:r>
          </a:p>
          <a:p>
            <a:pPr>
              <a:buFontTx/>
              <a:buChar char="-"/>
            </a:pPr>
            <a:endParaRPr lang="fr-FR" sz="2400" dirty="0">
              <a:latin typeface="Century Gothic" panose="020B0502020202020204" pitchFamily="34" charset="0"/>
            </a:endParaRPr>
          </a:p>
          <a:p>
            <a:pPr marL="0" indent="0" algn="ctr">
              <a:buNone/>
            </a:pPr>
            <a:r>
              <a:rPr lang="fr-FR" sz="2400" b="1" dirty="0">
                <a:latin typeface="Century Gothic" panose="020B0502020202020204" pitchFamily="34" charset="0"/>
              </a:rPr>
              <a:t>Que cache-t-il ?</a:t>
            </a:r>
            <a:endParaRPr lang="fr-FR" sz="2400" dirty="0">
              <a:latin typeface="Century Gothic" panose="020B0502020202020204" pitchFamily="34" charset="0"/>
            </a:endParaRPr>
          </a:p>
          <a:p>
            <a:pPr algn="ctr"/>
            <a:r>
              <a:rPr lang="fr-FR" sz="2400" dirty="0">
                <a:latin typeface="Century Gothic" panose="020B0502020202020204" pitchFamily="34" charset="0"/>
              </a:rPr>
              <a:t>Un jugement</a:t>
            </a:r>
          </a:p>
          <a:p>
            <a:pPr algn="ctr"/>
            <a:r>
              <a:rPr lang="fr-FR" sz="2400" dirty="0">
                <a:latin typeface="Century Gothic" panose="020B0502020202020204" pitchFamily="34" charset="0"/>
              </a:rPr>
              <a:t>Trop plein ou répulsion physique ou morale</a:t>
            </a:r>
          </a:p>
          <a:p>
            <a:pPr algn="ctr"/>
            <a:r>
              <a:rPr lang="fr-FR" sz="2400" dirty="0">
                <a:latin typeface="Century Gothic" panose="020B0502020202020204" pitchFamily="34" charset="0"/>
              </a:rPr>
              <a:t>Une protection</a:t>
            </a:r>
          </a:p>
          <a:p>
            <a:pPr>
              <a:buNone/>
            </a:pPr>
            <a:endParaRPr lang="fr-FR" sz="2400" dirty="0">
              <a:latin typeface="Century Gothic" panose="020B0502020202020204" pitchFamily="34" charset="0"/>
            </a:endParaRPr>
          </a:p>
        </p:txBody>
      </p:sp>
    </p:spTree>
    <p:extLst>
      <p:ext uri="{BB962C8B-B14F-4D97-AF65-F5344CB8AC3E}">
        <p14:creationId xmlns:p14="http://schemas.microsoft.com/office/powerpoint/2010/main" val="1436316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67464A-B25B-EC40-899F-E95BFE64C761}"/>
              </a:ext>
            </a:extLst>
          </p:cNvPr>
          <p:cNvSpPr>
            <a:spLocks noGrp="1"/>
          </p:cNvSpPr>
          <p:nvPr>
            <p:ph type="title"/>
          </p:nvPr>
        </p:nvSpPr>
        <p:spPr/>
        <p:txBody>
          <a:bodyPr/>
          <a:lstStyle/>
          <a:p>
            <a:r>
              <a:rPr lang="fr-FR" sz="4000">
                <a:latin typeface="Century Gothic" panose="020B0502020202020204" pitchFamily="34" charset="0"/>
              </a:rPr>
              <a:t>Les sensations du dégoût</a:t>
            </a:r>
          </a:p>
        </p:txBody>
      </p:sp>
      <p:sp>
        <p:nvSpPr>
          <p:cNvPr id="3" name="Espace réservé du contenu 2">
            <a:extLst>
              <a:ext uri="{FF2B5EF4-FFF2-40B4-BE49-F238E27FC236}">
                <a16:creationId xmlns:a16="http://schemas.microsoft.com/office/drawing/2014/main" id="{82DEF570-AEBF-884F-B3F4-7347213C10D0}"/>
              </a:ext>
            </a:extLst>
          </p:cNvPr>
          <p:cNvSpPr>
            <a:spLocks noGrp="1"/>
          </p:cNvSpPr>
          <p:nvPr>
            <p:ph idx="1"/>
          </p:nvPr>
        </p:nvSpPr>
        <p:spPr>
          <a:xfrm>
            <a:off x="1097280" y="1845733"/>
            <a:ext cx="10534426" cy="2551455"/>
          </a:xfrm>
        </p:spPr>
        <p:txBody>
          <a:bodyPr numCol="2">
            <a:noAutofit/>
          </a:bodyPr>
          <a:lstStyle/>
          <a:p>
            <a:pPr fontAlgn="t">
              <a:buFont typeface="Wingdings" pitchFamily="2" charset="2"/>
              <a:buChar char="Ø"/>
            </a:pPr>
            <a:r>
              <a:rPr lang="fr-FR" sz="2400">
                <a:latin typeface="Century Gothic" panose="020B0502020202020204" pitchFamily="34" charset="0"/>
              </a:rPr>
              <a:t> Nausée</a:t>
            </a:r>
          </a:p>
          <a:p>
            <a:pPr fontAlgn="t">
              <a:buFont typeface="Wingdings" pitchFamily="2" charset="2"/>
              <a:buChar char="Ø"/>
            </a:pPr>
            <a:r>
              <a:rPr lang="fr-FR" sz="2400">
                <a:latin typeface="Century Gothic" panose="020B0502020202020204" pitchFamily="34" charset="0"/>
              </a:rPr>
              <a:t> Sensation désagréable au niveau du diaphragme</a:t>
            </a:r>
          </a:p>
          <a:p>
            <a:pPr fontAlgn="t">
              <a:buFont typeface="Wingdings" pitchFamily="2" charset="2"/>
              <a:buChar char="Ø"/>
            </a:pPr>
            <a:r>
              <a:rPr lang="fr-FR" sz="2400">
                <a:latin typeface="Century Gothic" panose="020B0502020202020204" pitchFamily="34" charset="0"/>
              </a:rPr>
              <a:t> Ralentissement cardiaque, diminution notable de la température de la peau</a:t>
            </a:r>
          </a:p>
          <a:p>
            <a:pPr fontAlgn="t">
              <a:buFont typeface="Wingdings" pitchFamily="2" charset="2"/>
              <a:buChar char="Ø"/>
            </a:pPr>
            <a:r>
              <a:rPr lang="fr-FR" sz="2400">
                <a:latin typeface="Century Gothic" panose="020B0502020202020204" pitchFamily="34" charset="0"/>
              </a:rPr>
              <a:t> Se sentir écœuré</a:t>
            </a:r>
          </a:p>
          <a:p>
            <a:pPr fontAlgn="t">
              <a:buFont typeface="Wingdings" pitchFamily="2" charset="2"/>
              <a:buChar char="Ø"/>
            </a:pPr>
            <a:r>
              <a:rPr lang="fr-FR" sz="2400">
                <a:latin typeface="Century Gothic" panose="020B0502020202020204" pitchFamily="34" charset="0"/>
              </a:rPr>
              <a:t> Envie de se détourner, de fuir</a:t>
            </a:r>
          </a:p>
          <a:p>
            <a:pPr fontAlgn="t">
              <a:buFont typeface="Wingdings" pitchFamily="2" charset="2"/>
              <a:buChar char="Ø"/>
            </a:pPr>
            <a:r>
              <a:rPr lang="fr-FR" sz="2400">
                <a:latin typeface="Century Gothic" panose="020B0502020202020204" pitchFamily="34" charset="0"/>
              </a:rPr>
              <a:t> Lèvre supérieure retroussée sur les côtés, nez plissé</a:t>
            </a:r>
          </a:p>
          <a:p>
            <a:pPr fontAlgn="t">
              <a:buFont typeface="Wingdings" pitchFamily="2" charset="2"/>
              <a:buChar char="Ø"/>
            </a:pPr>
            <a:endParaRPr lang="fr-FR" sz="2400">
              <a:latin typeface="Century Gothic" panose="020B0502020202020204" pitchFamily="34" charset="0"/>
            </a:endParaRPr>
          </a:p>
        </p:txBody>
      </p:sp>
      <p:sp>
        <p:nvSpPr>
          <p:cNvPr id="4" name="Espace réservé du pied de page 3">
            <a:extLst>
              <a:ext uri="{FF2B5EF4-FFF2-40B4-BE49-F238E27FC236}">
                <a16:creationId xmlns:a16="http://schemas.microsoft.com/office/drawing/2014/main" id="{A72829EA-3887-AC44-9939-A7EF283A4385}"/>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4103503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8D1D811-2413-464D-A474-E9080E916D03}"/>
              </a:ext>
            </a:extLst>
          </p:cNvPr>
          <p:cNvSpPr>
            <a:spLocks noGrp="1"/>
          </p:cNvSpPr>
          <p:nvPr>
            <p:ph type="title"/>
          </p:nvPr>
        </p:nvSpPr>
        <p:spPr/>
        <p:txBody>
          <a:bodyPr/>
          <a:lstStyle/>
          <a:p>
            <a:r>
              <a:rPr lang="fr-FR" sz="4000" dirty="0">
                <a:latin typeface="Century Gothic" panose="020B0502020202020204" pitchFamily="34" charset="0"/>
              </a:rPr>
              <a:t>Évaluez l’intensité de vos émotions en tant qu’aidant </a:t>
            </a:r>
            <a:endParaRPr lang="fr-FR" sz="4000" dirty="0"/>
          </a:p>
        </p:txBody>
      </p:sp>
      <p:graphicFrame>
        <p:nvGraphicFramePr>
          <p:cNvPr id="7" name="Espace réservé du contenu 6">
            <a:extLst>
              <a:ext uri="{FF2B5EF4-FFF2-40B4-BE49-F238E27FC236}">
                <a16:creationId xmlns:a16="http://schemas.microsoft.com/office/drawing/2014/main" id="{4B6BE939-B6E9-A448-BB49-8715E91F1348}"/>
              </a:ext>
            </a:extLst>
          </p:cNvPr>
          <p:cNvGraphicFramePr>
            <a:graphicFrameLocks noGrp="1"/>
          </p:cNvGraphicFramePr>
          <p:nvPr>
            <p:ph idx="1"/>
            <p:extLst>
              <p:ext uri="{D42A27DB-BD31-4B8C-83A1-F6EECF244321}">
                <p14:modId xmlns:p14="http://schemas.microsoft.com/office/powerpoint/2010/main" val="1371661184"/>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a:extLst>
              <a:ext uri="{FF2B5EF4-FFF2-40B4-BE49-F238E27FC236}">
                <a16:creationId xmlns:a16="http://schemas.microsoft.com/office/drawing/2014/main" id="{AF4C9A01-FE2F-6840-8D5C-B1E98C771BA6}"/>
              </a:ext>
            </a:extLst>
          </p:cNvPr>
          <p:cNvSpPr>
            <a:spLocks noGrp="1"/>
          </p:cNvSpPr>
          <p:nvPr>
            <p:ph type="ftr" sz="quarter" idx="11"/>
          </p:nvPr>
        </p:nvSpPr>
        <p:spPr/>
        <p:txBody>
          <a:bodyPr/>
          <a:lstStyle/>
          <a:p>
            <a:r>
              <a:rPr lang="en-US"/>
              <a:t>www.sophro-trainer.com - © Tous droits réservés </a:t>
            </a:r>
            <a:endParaRPr lang="en-US" dirty="0"/>
          </a:p>
        </p:txBody>
      </p:sp>
    </p:spTree>
    <p:extLst>
      <p:ext uri="{BB962C8B-B14F-4D97-AF65-F5344CB8AC3E}">
        <p14:creationId xmlns:p14="http://schemas.microsoft.com/office/powerpoint/2010/main" val="13513601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B439EA-D9EE-BA49-9C94-472488B15CE3}"/>
              </a:ext>
            </a:extLst>
          </p:cNvPr>
          <p:cNvSpPr>
            <a:spLocks noGrp="1"/>
          </p:cNvSpPr>
          <p:nvPr>
            <p:ph type="title"/>
          </p:nvPr>
        </p:nvSpPr>
        <p:spPr/>
        <p:txBody>
          <a:bodyPr/>
          <a:lstStyle/>
          <a:p>
            <a:r>
              <a:rPr lang="fr-FR" sz="4000" dirty="0">
                <a:latin typeface="Century Gothic" panose="020B0502020202020204" pitchFamily="34" charset="0"/>
              </a:rPr>
              <a:t>Les 3 phases du processus émotionnel</a:t>
            </a:r>
          </a:p>
        </p:txBody>
      </p:sp>
      <p:sp>
        <p:nvSpPr>
          <p:cNvPr id="4" name="Espace réservé du pied de page 3">
            <a:extLst>
              <a:ext uri="{FF2B5EF4-FFF2-40B4-BE49-F238E27FC236}">
                <a16:creationId xmlns:a16="http://schemas.microsoft.com/office/drawing/2014/main" id="{FF433934-7680-8544-9C10-4B02200B087E}"/>
              </a:ext>
            </a:extLst>
          </p:cNvPr>
          <p:cNvSpPr>
            <a:spLocks noGrp="1"/>
          </p:cNvSpPr>
          <p:nvPr>
            <p:ph type="ftr" sz="quarter" idx="11"/>
          </p:nvPr>
        </p:nvSpPr>
        <p:spPr/>
        <p:txBody>
          <a:bodyPr/>
          <a:lstStyle/>
          <a:p>
            <a:r>
              <a:rPr lang="en-US"/>
              <a:t>www.sophro-trainer.com - © Tous droits réservés </a:t>
            </a:r>
          </a:p>
        </p:txBody>
      </p:sp>
      <p:pic>
        <p:nvPicPr>
          <p:cNvPr id="5" name="Espace réservé du contenu 3">
            <a:extLst>
              <a:ext uri="{FF2B5EF4-FFF2-40B4-BE49-F238E27FC236}">
                <a16:creationId xmlns:a16="http://schemas.microsoft.com/office/drawing/2014/main" id="{E528963B-2C58-DC4E-AB22-8E4872346A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6113" y="1377790"/>
            <a:ext cx="5356000" cy="4608512"/>
          </a:xfrm>
        </p:spPr>
      </p:pic>
      <p:sp>
        <p:nvSpPr>
          <p:cNvPr id="6" name="ZoneTexte 5">
            <a:extLst>
              <a:ext uri="{FF2B5EF4-FFF2-40B4-BE49-F238E27FC236}">
                <a16:creationId xmlns:a16="http://schemas.microsoft.com/office/drawing/2014/main" id="{EDA1F033-7B11-9349-8665-54A891A90297}"/>
              </a:ext>
            </a:extLst>
          </p:cNvPr>
          <p:cNvSpPr txBox="1"/>
          <p:nvPr/>
        </p:nvSpPr>
        <p:spPr>
          <a:xfrm>
            <a:off x="2034209" y="3697311"/>
            <a:ext cx="2584174" cy="830997"/>
          </a:xfrm>
          <a:prstGeom prst="rect">
            <a:avLst/>
          </a:prstGeom>
          <a:noFill/>
        </p:spPr>
        <p:txBody>
          <a:bodyPr wrap="square" rtlCol="0">
            <a:spAutoFit/>
          </a:bodyPr>
          <a:lstStyle/>
          <a:p>
            <a:r>
              <a:rPr lang="fr-FR" sz="1400" dirty="0">
                <a:latin typeface="Century Gothic" panose="020B0502020202020204" pitchFamily="34" charset="0"/>
              </a:rPr>
              <a:t>L ’émotion « monte », les ressentis se cumulent, les pensées s’agitent</a:t>
            </a:r>
          </a:p>
          <a:p>
            <a:endParaRPr lang="fr-FR" sz="600" dirty="0">
              <a:latin typeface="Century Gothic" panose="020B0502020202020204" pitchFamily="34" charset="0"/>
            </a:endParaRPr>
          </a:p>
        </p:txBody>
      </p:sp>
      <p:sp>
        <p:nvSpPr>
          <p:cNvPr id="7" name="ZoneTexte 6">
            <a:extLst>
              <a:ext uri="{FF2B5EF4-FFF2-40B4-BE49-F238E27FC236}">
                <a16:creationId xmlns:a16="http://schemas.microsoft.com/office/drawing/2014/main" id="{8BA17DC9-D4B8-E94D-835A-BA7918E28B14}"/>
              </a:ext>
            </a:extLst>
          </p:cNvPr>
          <p:cNvSpPr txBox="1"/>
          <p:nvPr/>
        </p:nvSpPr>
        <p:spPr>
          <a:xfrm>
            <a:off x="4837043" y="2429780"/>
            <a:ext cx="3299792" cy="830997"/>
          </a:xfrm>
          <a:prstGeom prst="rect">
            <a:avLst/>
          </a:prstGeom>
          <a:noFill/>
        </p:spPr>
        <p:txBody>
          <a:bodyPr wrap="square" rtlCol="0">
            <a:spAutoFit/>
          </a:bodyPr>
          <a:lstStyle/>
          <a:p>
            <a:r>
              <a:rPr lang="fr-FR" sz="1400" dirty="0">
                <a:latin typeface="Century Gothic" panose="020B0502020202020204" pitchFamily="34" charset="0"/>
              </a:rPr>
              <a:t>L’émotion est à son maximum, tout le corps est en tension, au seuil du supportable </a:t>
            </a:r>
          </a:p>
          <a:p>
            <a:endParaRPr lang="fr-FR" sz="600" dirty="0">
              <a:latin typeface="Century Gothic" panose="020B0502020202020204" pitchFamily="34" charset="0"/>
            </a:endParaRPr>
          </a:p>
        </p:txBody>
      </p:sp>
      <p:sp>
        <p:nvSpPr>
          <p:cNvPr id="8" name="ZoneTexte 7">
            <a:extLst>
              <a:ext uri="{FF2B5EF4-FFF2-40B4-BE49-F238E27FC236}">
                <a16:creationId xmlns:a16="http://schemas.microsoft.com/office/drawing/2014/main" id="{876B1FBB-348E-4342-ADFF-A1F563FB2AA1}"/>
              </a:ext>
            </a:extLst>
          </p:cNvPr>
          <p:cNvSpPr txBox="1"/>
          <p:nvPr/>
        </p:nvSpPr>
        <p:spPr>
          <a:xfrm>
            <a:off x="8236227" y="3697311"/>
            <a:ext cx="2166731" cy="830997"/>
          </a:xfrm>
          <a:prstGeom prst="rect">
            <a:avLst/>
          </a:prstGeom>
          <a:noFill/>
        </p:spPr>
        <p:txBody>
          <a:bodyPr wrap="square" rtlCol="0">
            <a:spAutoFit/>
          </a:bodyPr>
          <a:lstStyle/>
          <a:p>
            <a:r>
              <a:rPr lang="fr-FR" sz="1400" dirty="0">
                <a:latin typeface="Century Gothic" panose="020B0502020202020204" pitchFamily="34" charset="0"/>
              </a:rPr>
              <a:t>Le corps veut revenir à l’équilibre, il convient de lâcher la pression</a:t>
            </a:r>
          </a:p>
          <a:p>
            <a:endParaRPr lang="fr-FR" sz="600" dirty="0">
              <a:latin typeface="Century Gothic" panose="020B0502020202020204" pitchFamily="34" charset="0"/>
            </a:endParaRPr>
          </a:p>
        </p:txBody>
      </p:sp>
      <p:sp>
        <p:nvSpPr>
          <p:cNvPr id="11" name="Rectangle 10">
            <a:extLst>
              <a:ext uri="{FF2B5EF4-FFF2-40B4-BE49-F238E27FC236}">
                <a16:creationId xmlns:a16="http://schemas.microsoft.com/office/drawing/2014/main" id="{8368D9C5-7580-8846-BE16-87940CA3031D}"/>
              </a:ext>
            </a:extLst>
          </p:cNvPr>
          <p:cNvSpPr/>
          <p:nvPr/>
        </p:nvSpPr>
        <p:spPr>
          <a:xfrm>
            <a:off x="5136776" y="4528308"/>
            <a:ext cx="2380130" cy="47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D6668322-33E2-BE49-8DCB-534AAFCD7DA8}"/>
              </a:ext>
            </a:extLst>
          </p:cNvPr>
          <p:cNvSpPr/>
          <p:nvPr/>
        </p:nvSpPr>
        <p:spPr>
          <a:xfrm>
            <a:off x="4837043" y="5002306"/>
            <a:ext cx="3042933" cy="2689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E44361CE-8154-B943-9F5A-8B2B5CD569FF}"/>
              </a:ext>
            </a:extLst>
          </p:cNvPr>
          <p:cNvSpPr txBox="1"/>
          <p:nvPr/>
        </p:nvSpPr>
        <p:spPr>
          <a:xfrm>
            <a:off x="5204012" y="4723802"/>
            <a:ext cx="2380130" cy="523220"/>
          </a:xfrm>
          <a:prstGeom prst="rect">
            <a:avLst/>
          </a:prstGeom>
          <a:noFill/>
        </p:spPr>
        <p:txBody>
          <a:bodyPr wrap="square" rtlCol="0">
            <a:spAutoFit/>
          </a:bodyPr>
          <a:lstStyle/>
          <a:p>
            <a:pPr algn="ctr"/>
            <a:r>
              <a:rPr lang="fr-FR" sz="1400" dirty="0">
                <a:latin typeface="Century Gothic" panose="020B0502020202020204" pitchFamily="34" charset="0"/>
              </a:rPr>
              <a:t>Adaptation – Réparation Digestion psychique</a:t>
            </a:r>
          </a:p>
        </p:txBody>
      </p:sp>
    </p:spTree>
    <p:extLst>
      <p:ext uri="{BB962C8B-B14F-4D97-AF65-F5344CB8AC3E}">
        <p14:creationId xmlns:p14="http://schemas.microsoft.com/office/powerpoint/2010/main" val="3362374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333939-FDEA-BF41-9091-C7E7F75710E1}"/>
              </a:ext>
            </a:extLst>
          </p:cNvPr>
          <p:cNvSpPr>
            <a:spLocks noGrp="1"/>
          </p:cNvSpPr>
          <p:nvPr>
            <p:ph type="title"/>
          </p:nvPr>
        </p:nvSpPr>
        <p:spPr/>
        <p:txBody>
          <a:bodyPr/>
          <a:lstStyle/>
          <a:p>
            <a:r>
              <a:rPr lang="fr-FR" sz="4000" dirty="0">
                <a:latin typeface="Century Gothic" panose="020B0502020202020204" pitchFamily="34" charset="0"/>
              </a:rPr>
              <a:t>Comment procéder pour apaiser ses émotions?</a:t>
            </a:r>
          </a:p>
        </p:txBody>
      </p:sp>
      <p:sp>
        <p:nvSpPr>
          <p:cNvPr id="4" name="Espace réservé du pied de page 3">
            <a:extLst>
              <a:ext uri="{FF2B5EF4-FFF2-40B4-BE49-F238E27FC236}">
                <a16:creationId xmlns:a16="http://schemas.microsoft.com/office/drawing/2014/main" id="{D040ECBB-6C44-2D41-8311-6D3BB880B951}"/>
              </a:ext>
            </a:extLst>
          </p:cNvPr>
          <p:cNvSpPr>
            <a:spLocks noGrp="1"/>
          </p:cNvSpPr>
          <p:nvPr>
            <p:ph type="ftr" sz="quarter" idx="11"/>
          </p:nvPr>
        </p:nvSpPr>
        <p:spPr/>
        <p:txBody>
          <a:bodyPr/>
          <a:lstStyle/>
          <a:p>
            <a:r>
              <a:rPr lang="en-US"/>
              <a:t>www.sophro-trainer.com - © Tous droits réservés </a:t>
            </a:r>
          </a:p>
        </p:txBody>
      </p:sp>
      <p:graphicFrame>
        <p:nvGraphicFramePr>
          <p:cNvPr id="7" name="Espace réservé du contenu 6">
            <a:extLst>
              <a:ext uri="{FF2B5EF4-FFF2-40B4-BE49-F238E27FC236}">
                <a16:creationId xmlns:a16="http://schemas.microsoft.com/office/drawing/2014/main" id="{31349555-16F5-8249-85B9-F5E6B5CC88D3}"/>
              </a:ext>
            </a:extLst>
          </p:cNvPr>
          <p:cNvGraphicFramePr>
            <a:graphicFrameLocks noGrp="1"/>
          </p:cNvGraphicFramePr>
          <p:nvPr>
            <p:ph idx="1"/>
            <p:extLst>
              <p:ext uri="{D42A27DB-BD31-4B8C-83A1-F6EECF244321}">
                <p14:modId xmlns:p14="http://schemas.microsoft.com/office/powerpoint/2010/main" val="1677372041"/>
              </p:ext>
            </p:extLst>
          </p:nvPr>
        </p:nvGraphicFramePr>
        <p:xfrm>
          <a:off x="1097280" y="1845734"/>
          <a:ext cx="10058400" cy="4023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ZoneTexte 2">
            <a:extLst>
              <a:ext uri="{FF2B5EF4-FFF2-40B4-BE49-F238E27FC236}">
                <a16:creationId xmlns:a16="http://schemas.microsoft.com/office/drawing/2014/main" id="{94867C18-FF6F-C348-ADCD-E0AA570A0670}"/>
              </a:ext>
            </a:extLst>
          </p:cNvPr>
          <p:cNvSpPr txBox="1"/>
          <p:nvPr/>
        </p:nvSpPr>
        <p:spPr>
          <a:xfrm>
            <a:off x="900953" y="5836021"/>
            <a:ext cx="10717306" cy="369332"/>
          </a:xfrm>
          <a:prstGeom prst="rect">
            <a:avLst/>
          </a:prstGeom>
          <a:noFill/>
        </p:spPr>
        <p:txBody>
          <a:bodyPr wrap="square" rtlCol="0">
            <a:spAutoFit/>
          </a:bodyPr>
          <a:lstStyle/>
          <a:p>
            <a:pPr algn="ctr"/>
            <a:r>
              <a:rPr lang="fr-FR" dirty="0">
                <a:latin typeface="Century Gothic" panose="020B0502020202020204" pitchFamily="34" charset="0"/>
              </a:rPr>
              <a:t>EXERCICES de relaxation : respirations, rotations axiales, hémicorps</a:t>
            </a:r>
          </a:p>
        </p:txBody>
      </p:sp>
    </p:spTree>
    <p:extLst>
      <p:ext uri="{BB962C8B-B14F-4D97-AF65-F5344CB8AC3E}">
        <p14:creationId xmlns:p14="http://schemas.microsoft.com/office/powerpoint/2010/main" val="37772368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55CE3A-060B-8640-BAE5-4BEF2515967F}"/>
              </a:ext>
            </a:extLst>
          </p:cNvPr>
          <p:cNvSpPr>
            <a:spLocks noGrp="1"/>
          </p:cNvSpPr>
          <p:nvPr>
            <p:ph type="title"/>
          </p:nvPr>
        </p:nvSpPr>
        <p:spPr/>
        <p:txBody>
          <a:bodyPr/>
          <a:lstStyle/>
          <a:p>
            <a:r>
              <a:rPr lang="fr-FR" sz="4000" dirty="0">
                <a:latin typeface="Century Gothic" panose="020B0502020202020204" pitchFamily="34" charset="0"/>
              </a:rPr>
              <a:t>Prédominance des émotions négatives</a:t>
            </a:r>
          </a:p>
        </p:txBody>
      </p:sp>
      <p:sp>
        <p:nvSpPr>
          <p:cNvPr id="4" name="Espace réservé du pied de page 3">
            <a:extLst>
              <a:ext uri="{FF2B5EF4-FFF2-40B4-BE49-F238E27FC236}">
                <a16:creationId xmlns:a16="http://schemas.microsoft.com/office/drawing/2014/main" id="{B5D2ADF1-16EB-2946-9889-AABB5DCE115B}"/>
              </a:ext>
            </a:extLst>
          </p:cNvPr>
          <p:cNvSpPr>
            <a:spLocks noGrp="1"/>
          </p:cNvSpPr>
          <p:nvPr>
            <p:ph type="ftr" sz="quarter" idx="11"/>
          </p:nvPr>
        </p:nvSpPr>
        <p:spPr/>
        <p:txBody>
          <a:bodyPr/>
          <a:lstStyle/>
          <a:p>
            <a:r>
              <a:rPr lang="en-US"/>
              <a:t>www.sophro-trainer.com - © Tous droits réservés </a:t>
            </a:r>
          </a:p>
        </p:txBody>
      </p:sp>
      <p:graphicFrame>
        <p:nvGraphicFramePr>
          <p:cNvPr id="5" name="Espace réservé du contenu 4">
            <a:extLst>
              <a:ext uri="{FF2B5EF4-FFF2-40B4-BE49-F238E27FC236}">
                <a16:creationId xmlns:a16="http://schemas.microsoft.com/office/drawing/2014/main" id="{8D77B745-0937-334A-ACC3-9547CDFE1AC0}"/>
              </a:ext>
            </a:extLst>
          </p:cNvPr>
          <p:cNvGraphicFramePr>
            <a:graphicFrameLocks noGrp="1"/>
          </p:cNvGraphicFramePr>
          <p:nvPr>
            <p:ph idx="1"/>
            <p:extLst>
              <p:ext uri="{D42A27DB-BD31-4B8C-83A1-F6EECF244321}">
                <p14:modId xmlns:p14="http://schemas.microsoft.com/office/powerpoint/2010/main" val="2620460555"/>
              </p:ext>
            </p:extLst>
          </p:nvPr>
        </p:nvGraphicFramePr>
        <p:xfrm>
          <a:off x="1992313" y="1707008"/>
          <a:ext cx="8229600" cy="409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34017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4AF195-4C71-1D4F-BF54-E1B8FB38644C}"/>
              </a:ext>
            </a:extLst>
          </p:cNvPr>
          <p:cNvSpPr>
            <a:spLocks noGrp="1"/>
          </p:cNvSpPr>
          <p:nvPr>
            <p:ph type="title"/>
          </p:nvPr>
        </p:nvSpPr>
        <p:spPr/>
        <p:txBody>
          <a:bodyPr/>
          <a:lstStyle/>
          <a:p>
            <a:r>
              <a:rPr lang="fr-FR" sz="4000" dirty="0">
                <a:latin typeface="Century Gothic" panose="020B0502020202020204" pitchFamily="34" charset="0"/>
              </a:rPr>
              <a:t>Bénéfices des émotions positives</a:t>
            </a:r>
          </a:p>
        </p:txBody>
      </p:sp>
      <p:sp>
        <p:nvSpPr>
          <p:cNvPr id="4" name="Espace réservé du pied de page 3">
            <a:extLst>
              <a:ext uri="{FF2B5EF4-FFF2-40B4-BE49-F238E27FC236}">
                <a16:creationId xmlns:a16="http://schemas.microsoft.com/office/drawing/2014/main" id="{B0924F06-F4F9-EE46-97A3-16605774C4F5}"/>
              </a:ext>
            </a:extLst>
          </p:cNvPr>
          <p:cNvSpPr>
            <a:spLocks noGrp="1"/>
          </p:cNvSpPr>
          <p:nvPr>
            <p:ph type="ftr" sz="quarter" idx="11"/>
          </p:nvPr>
        </p:nvSpPr>
        <p:spPr/>
        <p:txBody>
          <a:bodyPr/>
          <a:lstStyle/>
          <a:p>
            <a:r>
              <a:rPr lang="en-US"/>
              <a:t>www.sophro-trainer.com - © Tous droits réservés </a:t>
            </a:r>
          </a:p>
        </p:txBody>
      </p:sp>
      <p:graphicFrame>
        <p:nvGraphicFramePr>
          <p:cNvPr id="8" name="Espace réservé du contenu 4">
            <a:extLst>
              <a:ext uri="{FF2B5EF4-FFF2-40B4-BE49-F238E27FC236}">
                <a16:creationId xmlns:a16="http://schemas.microsoft.com/office/drawing/2014/main" id="{9F963E90-0927-D74D-97F7-256F3C9DE02A}"/>
              </a:ext>
            </a:extLst>
          </p:cNvPr>
          <p:cNvGraphicFramePr>
            <a:graphicFrameLocks noGrp="1"/>
          </p:cNvGraphicFramePr>
          <p:nvPr>
            <p:ph idx="1"/>
          </p:nvPr>
        </p:nvGraphicFramePr>
        <p:xfrm>
          <a:off x="1992313" y="2060576"/>
          <a:ext cx="8229600" cy="4094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pace réservé du numéro de diapositive 3">
            <a:extLst>
              <a:ext uri="{FF2B5EF4-FFF2-40B4-BE49-F238E27FC236}">
                <a16:creationId xmlns:a16="http://schemas.microsoft.com/office/drawing/2014/main" id="{97568E8A-7693-BE49-A597-F759561F5DE3}"/>
              </a:ext>
            </a:extLst>
          </p:cNvPr>
          <p:cNvSpPr txBox="1">
            <a:spLocks/>
          </p:cNvSpPr>
          <p:nvPr/>
        </p:nvSpPr>
        <p:spPr>
          <a:xfrm>
            <a:off x="3686185" y="6459785"/>
            <a:ext cx="4822804" cy="365125"/>
          </a:xfrm>
          <a:prstGeom prst="rect">
            <a:avLst/>
          </a:prstGeom>
        </p:spPr>
        <p:txBody>
          <a:bodyPr vert="horz" lIns="91440" tIns="45720" rIns="91440" bIns="45720" rtlCol="0" anchor="ctr"/>
          <a:lstStyle>
            <a:defPPr>
              <a:defRPr lang="en-US"/>
            </a:defPPr>
            <a:lvl1pPr marL="0" algn="ctr" defTabSz="457200" rtl="0" eaLnBrk="1" latinLnBrk="0" hangingPunct="1">
              <a:defRPr sz="900" kern="1200" cap="all"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74BD340C-2B83-4B94-914A-87463303FFF5}" type="slidenum">
              <a:rPr lang="fr-FR" smtClean="0"/>
              <a:pPr>
                <a:defRPr/>
              </a:pPr>
              <a:t>66</a:t>
            </a:fld>
            <a:endParaRPr lang="fr-FR" dirty="0"/>
          </a:p>
        </p:txBody>
      </p:sp>
      <p:sp>
        <p:nvSpPr>
          <p:cNvPr id="10" name="ZoneTexte 9">
            <a:extLst>
              <a:ext uri="{FF2B5EF4-FFF2-40B4-BE49-F238E27FC236}">
                <a16:creationId xmlns:a16="http://schemas.microsoft.com/office/drawing/2014/main" id="{9794A18D-480A-B240-8F71-8294CDD75F45}"/>
              </a:ext>
            </a:extLst>
          </p:cNvPr>
          <p:cNvSpPr txBox="1"/>
          <p:nvPr/>
        </p:nvSpPr>
        <p:spPr>
          <a:xfrm>
            <a:off x="3686185" y="6128235"/>
            <a:ext cx="5735063" cy="246221"/>
          </a:xfrm>
          <a:prstGeom prst="rect">
            <a:avLst/>
          </a:prstGeom>
          <a:noFill/>
        </p:spPr>
        <p:txBody>
          <a:bodyPr wrap="square" rtlCol="0">
            <a:spAutoFit/>
          </a:bodyPr>
          <a:lstStyle/>
          <a:p>
            <a:r>
              <a:rPr lang="fr-FR" sz="1000" dirty="0">
                <a:latin typeface="Century Gothic" panose="020B0502020202020204" pitchFamily="34" charset="0"/>
              </a:rPr>
              <a:t>Laboratoire d’étude des émotions positives – Université de Caroline du Nord</a:t>
            </a:r>
          </a:p>
        </p:txBody>
      </p:sp>
    </p:spTree>
    <p:extLst>
      <p:ext uri="{BB962C8B-B14F-4D97-AF65-F5344CB8AC3E}">
        <p14:creationId xmlns:p14="http://schemas.microsoft.com/office/powerpoint/2010/main" val="6688178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7416F7-CCEF-5F40-BBE2-49F1C584A5C1}"/>
              </a:ext>
            </a:extLst>
          </p:cNvPr>
          <p:cNvSpPr>
            <a:spLocks noGrp="1"/>
          </p:cNvSpPr>
          <p:nvPr>
            <p:ph type="title"/>
          </p:nvPr>
        </p:nvSpPr>
        <p:spPr/>
        <p:txBody>
          <a:bodyPr/>
          <a:lstStyle/>
          <a:p>
            <a:r>
              <a:rPr lang="fr-FR" sz="4000" dirty="0">
                <a:latin typeface="Century Gothic" panose="020B0502020202020204" pitchFamily="34" charset="0"/>
              </a:rPr>
              <a:t>Cultiver l’optimisme</a:t>
            </a:r>
          </a:p>
        </p:txBody>
      </p:sp>
      <p:sp>
        <p:nvSpPr>
          <p:cNvPr id="4" name="Espace réservé du pied de page 3">
            <a:extLst>
              <a:ext uri="{FF2B5EF4-FFF2-40B4-BE49-F238E27FC236}">
                <a16:creationId xmlns:a16="http://schemas.microsoft.com/office/drawing/2014/main" id="{0430FEE4-01BA-3441-835C-7D94A23AFFBC}"/>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F32B043C-4728-D045-940D-08C6520FB971}"/>
              </a:ext>
            </a:extLst>
          </p:cNvPr>
          <p:cNvSpPr>
            <a:spLocks noGrp="1"/>
          </p:cNvSpPr>
          <p:nvPr>
            <p:ph idx="1"/>
          </p:nvPr>
        </p:nvSpPr>
        <p:spPr/>
        <p:txBody>
          <a:bodyPr>
            <a:normAutofit fontScale="92500"/>
          </a:bodyPr>
          <a:lstStyle/>
          <a:p>
            <a:pPr>
              <a:buFont typeface="Wingdings" pitchFamily="2" charset="2"/>
              <a:buChar char="Ø"/>
            </a:pPr>
            <a:r>
              <a:rPr lang="fr-FR" sz="2400" b="1" dirty="0">
                <a:latin typeface="Century Gothic" panose="020B0502020202020204" pitchFamily="34" charset="0"/>
              </a:rPr>
              <a:t> Un optimiste </a:t>
            </a:r>
            <a:r>
              <a:rPr lang="fr-FR" sz="2400" dirty="0">
                <a:latin typeface="Century Gothic" panose="020B0502020202020204" pitchFamily="34" charset="0"/>
              </a:rPr>
              <a:t>vit pleinement l’instant présent et se projette positivement dans l’avenir, sans ressasser les échecs du passé. Il n’échappe pas aux déceptions, échecs, maladies mais il pose un autre regard sur les choses</a:t>
            </a:r>
          </a:p>
          <a:p>
            <a:pPr>
              <a:buFont typeface="Wingdings" pitchFamily="2" charset="2"/>
              <a:buChar char="Ø"/>
            </a:pPr>
            <a:r>
              <a:rPr lang="fr-FR" sz="2400" b="1" dirty="0">
                <a:latin typeface="Century Gothic" panose="020B0502020202020204" pitchFamily="34" charset="0"/>
              </a:rPr>
              <a:t> Un pessimiste </a:t>
            </a:r>
            <a:r>
              <a:rPr lang="fr-FR" sz="2400" dirty="0">
                <a:latin typeface="Century Gothic" panose="020B0502020202020204" pitchFamily="34" charset="0"/>
              </a:rPr>
              <a:t>voit tout en noir, passe son temps à craindre et à anticiper le pire</a:t>
            </a:r>
          </a:p>
          <a:p>
            <a:endParaRPr lang="fr-FR" sz="2400" dirty="0">
              <a:latin typeface="Century Gothic" panose="020B0502020202020204" pitchFamily="34" charset="0"/>
            </a:endParaRPr>
          </a:p>
          <a:p>
            <a:r>
              <a:rPr lang="fr-FR" sz="2400" dirty="0">
                <a:latin typeface="Century Gothic" panose="020B0502020202020204" pitchFamily="34" charset="0"/>
              </a:rPr>
              <a:t>Les français sont champions du pessimisme !</a:t>
            </a:r>
          </a:p>
          <a:p>
            <a:pPr lvl="1"/>
            <a:r>
              <a:rPr lang="fr-FR" sz="2000" dirty="0">
                <a:latin typeface="Century Gothic" panose="020B0502020202020204" pitchFamily="34" charset="0"/>
              </a:rPr>
              <a:t>1 français sur 3 se dit optimiste</a:t>
            </a:r>
          </a:p>
          <a:p>
            <a:pPr lvl="1"/>
            <a:r>
              <a:rPr lang="fr-FR" sz="2000" dirty="0">
                <a:latin typeface="Century Gothic" panose="020B0502020202020204" pitchFamily="34" charset="0"/>
              </a:rPr>
              <a:t>43 % se disent heureux ou très heureux contre 70 % en moyenne dans les autres pays </a:t>
            </a:r>
          </a:p>
          <a:p>
            <a:pPr marL="201168" lvl="1" indent="0">
              <a:buNone/>
            </a:pPr>
            <a:r>
              <a:rPr lang="fr-FR" sz="1600" i="1" dirty="0">
                <a:latin typeface="Century Gothic" panose="020B0502020202020204" pitchFamily="34" charset="0"/>
              </a:rPr>
              <a:t>(Sondage IFOP 2014)</a:t>
            </a:r>
          </a:p>
        </p:txBody>
      </p:sp>
    </p:spTree>
    <p:extLst>
      <p:ext uri="{BB962C8B-B14F-4D97-AF65-F5344CB8AC3E}">
        <p14:creationId xmlns:p14="http://schemas.microsoft.com/office/powerpoint/2010/main" val="3693229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B6F8A-B071-AD41-95C0-A8B565C3B4ED}"/>
              </a:ext>
            </a:extLst>
          </p:cNvPr>
          <p:cNvSpPr>
            <a:spLocks noGrp="1"/>
          </p:cNvSpPr>
          <p:nvPr>
            <p:ph type="title"/>
          </p:nvPr>
        </p:nvSpPr>
        <p:spPr>
          <a:xfrm>
            <a:off x="1097279" y="286603"/>
            <a:ext cx="10577885" cy="1450757"/>
          </a:xfrm>
        </p:spPr>
        <p:txBody>
          <a:bodyPr/>
          <a:lstStyle/>
          <a:p>
            <a:r>
              <a:rPr lang="fr-FR" sz="4000" dirty="0">
                <a:latin typeface="Century Gothic" panose="020B0502020202020204" pitchFamily="34" charset="0"/>
              </a:rPr>
              <a:t>4 conseils pour aller vers plus d’optimisme</a:t>
            </a:r>
            <a:endParaRPr lang="fr-FR" sz="4000" dirty="0"/>
          </a:p>
        </p:txBody>
      </p:sp>
      <p:sp>
        <p:nvSpPr>
          <p:cNvPr id="4" name="Espace réservé du pied de page 3">
            <a:extLst>
              <a:ext uri="{FF2B5EF4-FFF2-40B4-BE49-F238E27FC236}">
                <a16:creationId xmlns:a16="http://schemas.microsoft.com/office/drawing/2014/main" id="{E8A7A5F2-93C1-034A-B98C-0A1778FA05FE}"/>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CFF4E438-399D-1446-A584-446EDCBCA08A}"/>
              </a:ext>
            </a:extLst>
          </p:cNvPr>
          <p:cNvSpPr>
            <a:spLocks noGrp="1"/>
          </p:cNvSpPr>
          <p:nvPr>
            <p:ph idx="1"/>
          </p:nvPr>
        </p:nvSpPr>
        <p:spPr/>
        <p:txBody>
          <a:bodyPr>
            <a:normAutofit/>
          </a:bodyPr>
          <a:lstStyle/>
          <a:p>
            <a:pPr marL="0" indent="0">
              <a:buNone/>
            </a:pPr>
            <a:r>
              <a:rPr lang="fr-FR" b="1" dirty="0">
                <a:latin typeface="Century Gothic" panose="020B0502020202020204" pitchFamily="34" charset="0"/>
              </a:rPr>
              <a:t>1 - Collectionner les petites joies du quotidien</a:t>
            </a:r>
          </a:p>
          <a:p>
            <a:pPr marL="0" indent="0">
              <a:buNone/>
            </a:pPr>
            <a:r>
              <a:rPr lang="fr-FR" sz="2000" dirty="0">
                <a:latin typeface="Century Gothic" panose="020B0502020202020204" pitchFamily="34" charset="0"/>
              </a:rPr>
              <a:t>Même une journée banale est égayée de mini-plaisirs : Le sourire d’une personne, la saveur d’un café, des nouvelles d’un ami, une émission divertissante, un compliment…</a:t>
            </a:r>
          </a:p>
          <a:p>
            <a:pPr marL="0" indent="0">
              <a:buNone/>
            </a:pPr>
            <a:endParaRPr lang="fr-FR" sz="2000" dirty="0">
              <a:latin typeface="Century Gothic" panose="020B0502020202020204" pitchFamily="34" charset="0"/>
            </a:endParaRPr>
          </a:p>
          <a:p>
            <a:pPr marL="0" indent="0">
              <a:buNone/>
            </a:pPr>
            <a:r>
              <a:rPr lang="fr-FR" sz="2000" i="1" dirty="0">
                <a:latin typeface="Century Gothic" panose="020B0502020202020204" pitchFamily="34" charset="0"/>
              </a:rPr>
              <a:t>Noter mentalement ou dans un cahier, chaque soir trois petits plaisirs de la journée, rituel qui permet de cultiver ses émotions positives</a:t>
            </a:r>
          </a:p>
        </p:txBody>
      </p:sp>
      <p:pic>
        <p:nvPicPr>
          <p:cNvPr id="7" name="Image 6">
            <a:extLst>
              <a:ext uri="{FF2B5EF4-FFF2-40B4-BE49-F238E27FC236}">
                <a16:creationId xmlns:a16="http://schemas.microsoft.com/office/drawing/2014/main" id="{8417117A-C755-5348-B751-743B5AE4621C}"/>
              </a:ext>
            </a:extLst>
          </p:cNvPr>
          <p:cNvPicPr>
            <a:picLocks noChangeAspect="1"/>
          </p:cNvPicPr>
          <p:nvPr/>
        </p:nvPicPr>
        <p:blipFill>
          <a:blip r:embed="rId3"/>
          <a:stretch>
            <a:fillRect/>
          </a:stretch>
        </p:blipFill>
        <p:spPr>
          <a:xfrm>
            <a:off x="8452240" y="4362784"/>
            <a:ext cx="2346062" cy="1763380"/>
          </a:xfrm>
          <a:prstGeom prst="rect">
            <a:avLst/>
          </a:prstGeom>
        </p:spPr>
      </p:pic>
    </p:spTree>
    <p:extLst>
      <p:ext uri="{BB962C8B-B14F-4D97-AF65-F5344CB8AC3E}">
        <p14:creationId xmlns:p14="http://schemas.microsoft.com/office/powerpoint/2010/main" val="23683815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B6F8A-B071-AD41-95C0-A8B565C3B4ED}"/>
              </a:ext>
            </a:extLst>
          </p:cNvPr>
          <p:cNvSpPr>
            <a:spLocks noGrp="1"/>
          </p:cNvSpPr>
          <p:nvPr>
            <p:ph type="title"/>
          </p:nvPr>
        </p:nvSpPr>
        <p:spPr>
          <a:xfrm>
            <a:off x="1097280" y="286603"/>
            <a:ext cx="10458616" cy="1450757"/>
          </a:xfrm>
        </p:spPr>
        <p:txBody>
          <a:bodyPr/>
          <a:lstStyle/>
          <a:p>
            <a:r>
              <a:rPr lang="fr-FR" sz="4000" dirty="0">
                <a:latin typeface="Century Gothic" panose="020B0502020202020204" pitchFamily="34" charset="0"/>
              </a:rPr>
              <a:t>4 conseils pour aller vers plus d’optimisme</a:t>
            </a:r>
            <a:endParaRPr lang="fr-FR" sz="4000" dirty="0"/>
          </a:p>
        </p:txBody>
      </p:sp>
      <p:sp>
        <p:nvSpPr>
          <p:cNvPr id="4" name="Espace réservé du pied de page 3">
            <a:extLst>
              <a:ext uri="{FF2B5EF4-FFF2-40B4-BE49-F238E27FC236}">
                <a16:creationId xmlns:a16="http://schemas.microsoft.com/office/drawing/2014/main" id="{E8A7A5F2-93C1-034A-B98C-0A1778FA05FE}"/>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CFF4E438-399D-1446-A584-446EDCBCA08A}"/>
              </a:ext>
            </a:extLst>
          </p:cNvPr>
          <p:cNvSpPr>
            <a:spLocks noGrp="1"/>
          </p:cNvSpPr>
          <p:nvPr>
            <p:ph idx="1"/>
          </p:nvPr>
        </p:nvSpPr>
        <p:spPr/>
        <p:txBody>
          <a:bodyPr>
            <a:normAutofit/>
          </a:bodyPr>
          <a:lstStyle/>
          <a:p>
            <a:pPr marL="0" indent="0">
              <a:buNone/>
            </a:pPr>
            <a:r>
              <a:rPr lang="fr-FR" b="1" dirty="0">
                <a:latin typeface="Century Gothic" panose="020B0502020202020204" pitchFamily="34" charset="0"/>
              </a:rPr>
              <a:t>2 - Rester réaliste</a:t>
            </a:r>
          </a:p>
          <a:p>
            <a:pPr marL="0" indent="0">
              <a:buNone/>
            </a:pPr>
            <a:r>
              <a:rPr lang="fr-FR" sz="2000" dirty="0">
                <a:latin typeface="Century Gothic" panose="020B0502020202020204" pitchFamily="34" charset="0"/>
              </a:rPr>
              <a:t>Accepter ses émotions désagréables sans culpabiliser</a:t>
            </a:r>
          </a:p>
          <a:p>
            <a:pPr marL="0" indent="0">
              <a:buNone/>
            </a:pPr>
            <a:r>
              <a:rPr lang="fr-FR" sz="2000" dirty="0">
                <a:latin typeface="Century Gothic" panose="020B0502020202020204" pitchFamily="34" charset="0"/>
              </a:rPr>
              <a:t>Quand un évènement contrariant arrive, vivre l’émotion qui se présente sans jugement.</a:t>
            </a:r>
          </a:p>
        </p:txBody>
      </p:sp>
    </p:spTree>
    <p:extLst>
      <p:ext uri="{BB962C8B-B14F-4D97-AF65-F5344CB8AC3E}">
        <p14:creationId xmlns:p14="http://schemas.microsoft.com/office/powerpoint/2010/main" val="246108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a:latin typeface="Century Gothic"/>
                <a:cs typeface="Century Gothic"/>
              </a:rPr>
              <a:t>Qu’est-ce que la sophrologie ?</a:t>
            </a:r>
          </a:p>
        </p:txBody>
      </p:sp>
      <p:sp>
        <p:nvSpPr>
          <p:cNvPr id="8" name="Espace réservé du contenu 7"/>
          <p:cNvSpPr>
            <a:spLocks noGrp="1"/>
          </p:cNvSpPr>
          <p:nvPr>
            <p:ph idx="1"/>
          </p:nvPr>
        </p:nvSpPr>
        <p:spPr>
          <a:xfrm>
            <a:off x="2022475" y="2057401"/>
            <a:ext cx="7556313" cy="4144963"/>
          </a:xfrm>
        </p:spPr>
        <p:txBody>
          <a:bodyPr>
            <a:normAutofit/>
          </a:bodyPr>
          <a:lstStyle/>
          <a:p>
            <a:pPr marL="0" indent="0">
              <a:spcBef>
                <a:spcPts val="0"/>
              </a:spcBef>
              <a:buClr>
                <a:schemeClr val="tx2">
                  <a:lumMod val="75000"/>
                  <a:lumOff val="25000"/>
                </a:schemeClr>
              </a:buClr>
              <a:buNone/>
            </a:pPr>
            <a:endParaRPr lang="fr-FR" b="1">
              <a:latin typeface="Century Gothic"/>
              <a:cs typeface="Century Gothic"/>
            </a:endParaRPr>
          </a:p>
          <a:p>
            <a:pPr marL="0" indent="0">
              <a:spcBef>
                <a:spcPts val="0"/>
              </a:spcBef>
              <a:buClr>
                <a:schemeClr val="tx2">
                  <a:lumMod val="75000"/>
                  <a:lumOff val="25000"/>
                </a:schemeClr>
              </a:buClr>
              <a:buNone/>
            </a:pPr>
            <a:endParaRPr lang="fr-FR" b="1">
              <a:latin typeface="Century Gothic"/>
              <a:cs typeface="Century Gothic"/>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pic>
        <p:nvPicPr>
          <p:cNvPr id="3" name="Image 2"/>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4049708" y="2362208"/>
            <a:ext cx="3822700" cy="3505200"/>
          </a:xfrm>
          <a:prstGeom prst="rect">
            <a:avLst/>
          </a:prstGeom>
        </p:spPr>
      </p:pic>
      <p:sp>
        <p:nvSpPr>
          <p:cNvPr id="10" name="Rectangle 9">
            <a:extLst>
              <a:ext uri="{FF2B5EF4-FFF2-40B4-BE49-F238E27FC236}">
                <a16:creationId xmlns:a16="http://schemas.microsoft.com/office/drawing/2014/main" id="{530E1960-6E0F-1D44-9BD1-BB53F4B64BF8}"/>
              </a:ext>
            </a:extLst>
          </p:cNvPr>
          <p:cNvSpPr/>
          <p:nvPr/>
        </p:nvSpPr>
        <p:spPr>
          <a:xfrm>
            <a:off x="2771440" y="1958175"/>
            <a:ext cx="2556536" cy="369332"/>
          </a:xfrm>
          <a:prstGeom prst="rect">
            <a:avLst/>
          </a:prstGeom>
        </p:spPr>
        <p:txBody>
          <a:bodyPr wrap="square">
            <a:spAutoFit/>
          </a:bodyPr>
          <a:lstStyle/>
          <a:p>
            <a:pPr algn="ctr" defTabSz="914400">
              <a:defRPr/>
            </a:pPr>
            <a:r>
              <a:rPr lang="fr-FR">
                <a:latin typeface="Century Gothic" panose="020B0502020202020204" pitchFamily="34" charset="0"/>
              </a:rPr>
              <a:t>SOS : HARMONIE</a:t>
            </a:r>
          </a:p>
        </p:txBody>
      </p:sp>
      <p:sp>
        <p:nvSpPr>
          <p:cNvPr id="11" name="Rectangle 10">
            <a:extLst>
              <a:ext uri="{FF2B5EF4-FFF2-40B4-BE49-F238E27FC236}">
                <a16:creationId xmlns:a16="http://schemas.microsoft.com/office/drawing/2014/main" id="{F8182A5A-FDF3-B548-8935-322CC03A5FA3}"/>
              </a:ext>
            </a:extLst>
          </p:cNvPr>
          <p:cNvSpPr/>
          <p:nvPr/>
        </p:nvSpPr>
        <p:spPr>
          <a:xfrm>
            <a:off x="569543" y="4312794"/>
            <a:ext cx="2905864" cy="369332"/>
          </a:xfrm>
          <a:prstGeom prst="rect">
            <a:avLst/>
          </a:prstGeom>
        </p:spPr>
        <p:txBody>
          <a:bodyPr wrap="square">
            <a:spAutoFit/>
          </a:bodyPr>
          <a:lstStyle/>
          <a:p>
            <a:pPr algn="ctr" defTabSz="914400">
              <a:defRPr/>
            </a:pPr>
            <a:r>
              <a:rPr lang="fr-FR">
                <a:latin typeface="Century Gothic" panose="020B0502020202020204" pitchFamily="34" charset="0"/>
              </a:rPr>
              <a:t>PHREN : CONSCIENCE</a:t>
            </a:r>
          </a:p>
        </p:txBody>
      </p:sp>
      <p:sp>
        <p:nvSpPr>
          <p:cNvPr id="12" name="Rectangle 11">
            <a:extLst>
              <a:ext uri="{FF2B5EF4-FFF2-40B4-BE49-F238E27FC236}">
                <a16:creationId xmlns:a16="http://schemas.microsoft.com/office/drawing/2014/main" id="{CBED836C-D3A7-A740-B256-85351EC94CA8}"/>
              </a:ext>
            </a:extLst>
          </p:cNvPr>
          <p:cNvSpPr/>
          <p:nvPr/>
        </p:nvSpPr>
        <p:spPr>
          <a:xfrm>
            <a:off x="7928364" y="2882672"/>
            <a:ext cx="2905864" cy="369332"/>
          </a:xfrm>
          <a:prstGeom prst="rect">
            <a:avLst/>
          </a:prstGeom>
        </p:spPr>
        <p:txBody>
          <a:bodyPr wrap="square">
            <a:spAutoFit/>
          </a:bodyPr>
          <a:lstStyle/>
          <a:p>
            <a:pPr algn="ctr" defTabSz="914400">
              <a:defRPr/>
            </a:pPr>
            <a:r>
              <a:rPr lang="fr-FR">
                <a:latin typeface="Century Gothic" panose="020B0502020202020204" pitchFamily="34" charset="0"/>
              </a:rPr>
              <a:t>LOGOS : ÉTUDE</a:t>
            </a:r>
          </a:p>
        </p:txBody>
      </p:sp>
      <p:sp>
        <p:nvSpPr>
          <p:cNvPr id="13" name="Rectangle 12">
            <a:extLst>
              <a:ext uri="{FF2B5EF4-FFF2-40B4-BE49-F238E27FC236}">
                <a16:creationId xmlns:a16="http://schemas.microsoft.com/office/drawing/2014/main" id="{D4423FD1-1F6C-5F43-9B69-218C475A4E69}"/>
              </a:ext>
            </a:extLst>
          </p:cNvPr>
          <p:cNvSpPr/>
          <p:nvPr/>
        </p:nvSpPr>
        <p:spPr>
          <a:xfrm>
            <a:off x="2233253" y="5827689"/>
            <a:ext cx="7784850" cy="369332"/>
          </a:xfrm>
          <a:prstGeom prst="rect">
            <a:avLst/>
          </a:prstGeom>
        </p:spPr>
        <p:txBody>
          <a:bodyPr wrap="square">
            <a:spAutoFit/>
          </a:bodyPr>
          <a:lstStyle/>
          <a:p>
            <a:pPr algn="ctr" defTabSz="914400">
              <a:defRPr/>
            </a:pPr>
            <a:r>
              <a:rPr lang="fr-FR" b="1">
                <a:latin typeface="Century Gothic" panose="020B0502020202020204" pitchFamily="34" charset="0"/>
              </a:rPr>
              <a:t>SOPHROLOGIE : Étude de la conscience en harmonie</a:t>
            </a:r>
          </a:p>
        </p:txBody>
      </p:sp>
    </p:spTree>
    <p:extLst>
      <p:ext uri="{BB962C8B-B14F-4D97-AF65-F5344CB8AC3E}">
        <p14:creationId xmlns:p14="http://schemas.microsoft.com/office/powerpoint/2010/main" val="39268463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B6F8A-B071-AD41-95C0-A8B565C3B4ED}"/>
              </a:ext>
            </a:extLst>
          </p:cNvPr>
          <p:cNvSpPr>
            <a:spLocks noGrp="1"/>
          </p:cNvSpPr>
          <p:nvPr>
            <p:ph type="title"/>
          </p:nvPr>
        </p:nvSpPr>
        <p:spPr>
          <a:xfrm>
            <a:off x="1097280" y="286603"/>
            <a:ext cx="10617642" cy="1450757"/>
          </a:xfrm>
        </p:spPr>
        <p:txBody>
          <a:bodyPr/>
          <a:lstStyle/>
          <a:p>
            <a:r>
              <a:rPr lang="fr-FR" sz="4000" dirty="0">
                <a:latin typeface="Century Gothic" panose="020B0502020202020204" pitchFamily="34" charset="0"/>
              </a:rPr>
              <a:t>4 conseils pour aller vers plus d’optimisme</a:t>
            </a:r>
            <a:endParaRPr lang="fr-FR" sz="4000" dirty="0"/>
          </a:p>
        </p:txBody>
      </p:sp>
      <p:sp>
        <p:nvSpPr>
          <p:cNvPr id="4" name="Espace réservé du pied de page 3">
            <a:extLst>
              <a:ext uri="{FF2B5EF4-FFF2-40B4-BE49-F238E27FC236}">
                <a16:creationId xmlns:a16="http://schemas.microsoft.com/office/drawing/2014/main" id="{E8A7A5F2-93C1-034A-B98C-0A1778FA05FE}"/>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CFF4E438-399D-1446-A584-446EDCBCA08A}"/>
              </a:ext>
            </a:extLst>
          </p:cNvPr>
          <p:cNvSpPr>
            <a:spLocks noGrp="1"/>
          </p:cNvSpPr>
          <p:nvPr>
            <p:ph idx="1"/>
          </p:nvPr>
        </p:nvSpPr>
        <p:spPr/>
        <p:txBody>
          <a:bodyPr>
            <a:normAutofit/>
          </a:bodyPr>
          <a:lstStyle/>
          <a:p>
            <a:pPr marL="0" indent="0">
              <a:buNone/>
            </a:pPr>
            <a:r>
              <a:rPr lang="fr-FR" b="1" dirty="0">
                <a:latin typeface="Century Gothic" panose="020B0502020202020204" pitchFamily="34" charset="0"/>
              </a:rPr>
              <a:t>3 - Parler positivement</a:t>
            </a:r>
          </a:p>
          <a:p>
            <a:pPr marL="0" indent="0">
              <a:buNone/>
            </a:pPr>
            <a:r>
              <a:rPr lang="fr-FR" sz="2000" dirty="0">
                <a:latin typeface="Century Gothic" panose="020B0502020202020204" pitchFamily="34" charset="0"/>
              </a:rPr>
              <a:t>Changer son vocabulaire en reformulant les termes négatifs en positifs : ex « </a:t>
            </a:r>
            <a:r>
              <a:rPr lang="fr-FR" sz="2000" i="1" dirty="0">
                <a:latin typeface="Century Gothic" panose="020B0502020202020204" pitchFamily="34" charset="0"/>
              </a:rPr>
              <a:t>Je ne vais pas y arriver » </a:t>
            </a:r>
            <a:r>
              <a:rPr lang="fr-FR" sz="2000" dirty="0">
                <a:latin typeface="Century Gothic" panose="020B0502020202020204" pitchFamily="34" charset="0"/>
              </a:rPr>
              <a:t>devient</a:t>
            </a:r>
            <a:r>
              <a:rPr lang="fr-FR" sz="2000" i="1" dirty="0">
                <a:latin typeface="Century Gothic" panose="020B0502020202020204" pitchFamily="34" charset="0"/>
              </a:rPr>
              <a:t> « J’y arrive »</a:t>
            </a:r>
          </a:p>
          <a:p>
            <a:pPr marL="0" indent="0">
              <a:buNone/>
            </a:pPr>
            <a:r>
              <a:rPr lang="fr-FR" sz="2000" dirty="0">
                <a:latin typeface="Century Gothic" panose="020B0502020202020204" pitchFamily="34" charset="0"/>
              </a:rPr>
              <a:t>Le cerveau n’imprime pas la négation</a:t>
            </a:r>
          </a:p>
          <a:p>
            <a:pPr marL="0" indent="0">
              <a:buNone/>
            </a:pPr>
            <a:r>
              <a:rPr lang="fr-FR" sz="2000" dirty="0">
                <a:latin typeface="Century Gothic" panose="020B0502020202020204" pitchFamily="34" charset="0"/>
              </a:rPr>
              <a:t>Renforcement de la confiance en soi</a:t>
            </a:r>
          </a:p>
        </p:txBody>
      </p:sp>
    </p:spTree>
    <p:extLst>
      <p:ext uri="{BB962C8B-B14F-4D97-AF65-F5344CB8AC3E}">
        <p14:creationId xmlns:p14="http://schemas.microsoft.com/office/powerpoint/2010/main" val="251704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AB6F8A-B071-AD41-95C0-A8B565C3B4ED}"/>
              </a:ext>
            </a:extLst>
          </p:cNvPr>
          <p:cNvSpPr>
            <a:spLocks noGrp="1"/>
          </p:cNvSpPr>
          <p:nvPr>
            <p:ph type="title"/>
          </p:nvPr>
        </p:nvSpPr>
        <p:spPr>
          <a:xfrm>
            <a:off x="1097279" y="286603"/>
            <a:ext cx="10577885" cy="1450757"/>
          </a:xfrm>
        </p:spPr>
        <p:txBody>
          <a:bodyPr/>
          <a:lstStyle/>
          <a:p>
            <a:r>
              <a:rPr lang="fr-FR" sz="4000" dirty="0">
                <a:latin typeface="Century Gothic" panose="020B0502020202020204" pitchFamily="34" charset="0"/>
              </a:rPr>
              <a:t>4 conseils pour aller vers plus d’optimisme</a:t>
            </a:r>
            <a:endParaRPr lang="fr-FR" sz="4000" dirty="0"/>
          </a:p>
        </p:txBody>
      </p:sp>
      <p:sp>
        <p:nvSpPr>
          <p:cNvPr id="4" name="Espace réservé du pied de page 3">
            <a:extLst>
              <a:ext uri="{FF2B5EF4-FFF2-40B4-BE49-F238E27FC236}">
                <a16:creationId xmlns:a16="http://schemas.microsoft.com/office/drawing/2014/main" id="{E8A7A5F2-93C1-034A-B98C-0A1778FA05FE}"/>
              </a:ext>
            </a:extLst>
          </p:cNvPr>
          <p:cNvSpPr>
            <a:spLocks noGrp="1"/>
          </p:cNvSpPr>
          <p:nvPr>
            <p:ph type="ftr" sz="quarter" idx="11"/>
          </p:nvPr>
        </p:nvSpPr>
        <p:spPr/>
        <p:txBody>
          <a:bodyPr/>
          <a:lstStyle/>
          <a:p>
            <a:r>
              <a:rPr lang="en-US"/>
              <a:t>www.sophro-trainer.com - © Tous droits réservés </a:t>
            </a:r>
          </a:p>
        </p:txBody>
      </p:sp>
      <p:sp>
        <p:nvSpPr>
          <p:cNvPr id="5" name="Espace réservé du contenu 2">
            <a:extLst>
              <a:ext uri="{FF2B5EF4-FFF2-40B4-BE49-F238E27FC236}">
                <a16:creationId xmlns:a16="http://schemas.microsoft.com/office/drawing/2014/main" id="{CFF4E438-399D-1446-A584-446EDCBCA08A}"/>
              </a:ext>
            </a:extLst>
          </p:cNvPr>
          <p:cNvSpPr>
            <a:spLocks noGrp="1"/>
          </p:cNvSpPr>
          <p:nvPr>
            <p:ph idx="1"/>
          </p:nvPr>
        </p:nvSpPr>
        <p:spPr/>
        <p:txBody>
          <a:bodyPr>
            <a:normAutofit/>
          </a:bodyPr>
          <a:lstStyle/>
          <a:p>
            <a:pPr marL="0" indent="0">
              <a:buNone/>
            </a:pPr>
            <a:r>
              <a:rPr lang="fr-FR" b="1" dirty="0">
                <a:latin typeface="Century Gothic" panose="020B0502020202020204" pitchFamily="34" charset="0"/>
              </a:rPr>
              <a:t>4 - Aller de l’avant</a:t>
            </a:r>
          </a:p>
          <a:p>
            <a:pPr marL="0" indent="0">
              <a:buNone/>
            </a:pPr>
            <a:r>
              <a:rPr lang="fr-FR" sz="2000" dirty="0">
                <a:latin typeface="Century Gothic" panose="020B0502020202020204" pitchFamily="34" charset="0"/>
              </a:rPr>
              <a:t>Identifier ses besoins et ce qui fait du bien : tout mettre en place pour l’obtenir</a:t>
            </a:r>
          </a:p>
          <a:p>
            <a:pPr marL="0" indent="0">
              <a:buNone/>
            </a:pPr>
            <a:r>
              <a:rPr lang="fr-FR" sz="2000" dirty="0">
                <a:latin typeface="Century Gothic" panose="020B0502020202020204" pitchFamily="34" charset="0"/>
              </a:rPr>
              <a:t>Avoir des projets à courts termes réalistes </a:t>
            </a:r>
            <a:r>
              <a:rPr lang="fr-FR" dirty="0">
                <a:latin typeface="Century Gothic" panose="020B0502020202020204" pitchFamily="34" charset="0"/>
              </a:rPr>
              <a:t>et qui procurent</a:t>
            </a:r>
            <a:r>
              <a:rPr lang="fr-FR" sz="2000" dirty="0">
                <a:latin typeface="Century Gothic" panose="020B0502020202020204" pitchFamily="34" charset="0"/>
              </a:rPr>
              <a:t> de la satisfaction</a:t>
            </a:r>
          </a:p>
        </p:txBody>
      </p:sp>
    </p:spTree>
    <p:extLst>
      <p:ext uri="{BB962C8B-B14F-4D97-AF65-F5344CB8AC3E}">
        <p14:creationId xmlns:p14="http://schemas.microsoft.com/office/powerpoint/2010/main" val="4252583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42F4D-AA0F-D54E-87FC-B5BC73D02E35}"/>
              </a:ext>
            </a:extLst>
          </p:cNvPr>
          <p:cNvSpPr>
            <a:spLocks noGrp="1"/>
          </p:cNvSpPr>
          <p:nvPr>
            <p:ph type="title"/>
          </p:nvPr>
        </p:nvSpPr>
        <p:spPr/>
        <p:txBody>
          <a:bodyPr/>
          <a:lstStyle/>
          <a:p>
            <a:r>
              <a:rPr lang="fr-FR" sz="4000" dirty="0">
                <a:latin typeface="Century Gothic"/>
                <a:cs typeface="Century Gothic"/>
              </a:rPr>
              <a:t>Apprendre à animer des exercices apaisants pour les aidés</a:t>
            </a:r>
            <a:endParaRPr lang="fr-FR" sz="4000" dirty="0"/>
          </a:p>
        </p:txBody>
      </p:sp>
      <p:pic>
        <p:nvPicPr>
          <p:cNvPr id="6" name="Espace réservé du contenu 5" descr="Une image contenant extérieur, ciel, terrain, plage&#10;&#10;Description générée automatiquement">
            <a:extLst>
              <a:ext uri="{FF2B5EF4-FFF2-40B4-BE49-F238E27FC236}">
                <a16:creationId xmlns:a16="http://schemas.microsoft.com/office/drawing/2014/main" id="{53A714B5-5119-B642-AC4C-D6DD485D4C06}"/>
              </a:ext>
            </a:extLst>
          </p:cNvPr>
          <p:cNvPicPr>
            <a:picLocks noGrp="1" noChangeAspect="1"/>
          </p:cNvPicPr>
          <p:nvPr>
            <p:ph idx="1"/>
          </p:nvPr>
        </p:nvPicPr>
        <p:blipFill>
          <a:blip r:embed="rId2"/>
          <a:stretch>
            <a:fillRect/>
          </a:stretch>
        </p:blipFill>
        <p:spPr>
          <a:xfrm>
            <a:off x="3205163" y="1908175"/>
            <a:ext cx="5842000" cy="3898900"/>
          </a:xfrm>
        </p:spPr>
      </p:pic>
      <p:sp>
        <p:nvSpPr>
          <p:cNvPr id="4" name="Espace réservé du pied de page 3">
            <a:extLst>
              <a:ext uri="{FF2B5EF4-FFF2-40B4-BE49-F238E27FC236}">
                <a16:creationId xmlns:a16="http://schemas.microsoft.com/office/drawing/2014/main" id="{34C32C62-C174-1745-AD3C-28BD0B595B18}"/>
              </a:ext>
            </a:extLst>
          </p:cNvPr>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38641112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la respiration 3/6</a:t>
            </a:r>
          </a:p>
        </p:txBody>
      </p:sp>
      <p:sp>
        <p:nvSpPr>
          <p:cNvPr id="8" name="Espace réservé du contenu 7"/>
          <p:cNvSpPr>
            <a:spLocks noGrp="1"/>
          </p:cNvSpPr>
          <p:nvPr>
            <p:ph idx="1"/>
          </p:nvPr>
        </p:nvSpPr>
        <p:spPr>
          <a:xfrm>
            <a:off x="1260765" y="1626518"/>
            <a:ext cx="10598726" cy="4144963"/>
          </a:xfrm>
        </p:spPr>
        <p:txBody>
          <a:bodyPr>
            <a:normAutofit/>
          </a:bodyPr>
          <a:lstStyle/>
          <a:p>
            <a:pPr marL="0" indent="0">
              <a:spcBef>
                <a:spcPts val="300"/>
              </a:spcBef>
              <a:buClr>
                <a:schemeClr val="tx2">
                  <a:lumMod val="75000"/>
                  <a:lumOff val="25000"/>
                </a:schemeClr>
              </a:buClr>
              <a:buNone/>
            </a:pPr>
            <a:r>
              <a:rPr lang="fr-FR" altLang="fr-FR" sz="3300" b="1" dirty="0">
                <a:solidFill>
                  <a:srgbClr val="23A0B6"/>
                </a:solidFill>
                <a:latin typeface="Century Gothic" charset="0"/>
                <a:ea typeface="Century Gothic" charset="0"/>
                <a:cs typeface="Century Gothic" charset="0"/>
              </a:rPr>
              <a:t>La respiration complète rythmée sur 3/6 temps</a:t>
            </a:r>
          </a:p>
          <a:p>
            <a:pPr marL="0" indent="0">
              <a:spcBef>
                <a:spcPts val="300"/>
              </a:spcBef>
              <a:buClr>
                <a:schemeClr val="tx2">
                  <a:lumMod val="75000"/>
                  <a:lumOff val="25000"/>
                </a:schemeClr>
              </a:buClr>
              <a:buNone/>
            </a:pPr>
            <a:endParaRPr lang="fr-FR" altLang="fr-FR" sz="1800" b="1" dirty="0">
              <a:latin typeface="Century Gothic" charset="0"/>
              <a:ea typeface="Century Gothic" charset="0"/>
              <a:cs typeface="Century Gothic" charset="0"/>
            </a:endParaRPr>
          </a:p>
          <a:p>
            <a:pPr marL="0" indent="0">
              <a:spcBef>
                <a:spcPts val="300"/>
              </a:spcBef>
              <a:buClr>
                <a:schemeClr val="tx2">
                  <a:lumMod val="75000"/>
                  <a:lumOff val="25000"/>
                </a:schemeClr>
              </a:buClr>
              <a:buNone/>
            </a:pPr>
            <a:r>
              <a:rPr lang="fr-FR" altLang="fr-FR" sz="1800" b="1" dirty="0">
                <a:latin typeface="Century Gothic" charset="0"/>
                <a:ea typeface="Century Gothic" charset="0"/>
                <a:cs typeface="Century Gothic" charset="0"/>
              </a:rPr>
              <a:t>Comment faire ?</a:t>
            </a:r>
          </a:p>
          <a:p>
            <a:pPr marL="822960" lvl="1" indent="-457200">
              <a:buClr>
                <a:schemeClr val="accent3"/>
              </a:buClr>
              <a:buFont typeface="Wingdings" charset="2"/>
              <a:buChar char="ü"/>
              <a:defRPr/>
            </a:pPr>
            <a:r>
              <a:rPr lang="fr-FR" dirty="0">
                <a:latin typeface="Century Gothic" charset="0"/>
                <a:ea typeface="Century Gothic" charset="0"/>
                <a:cs typeface="Century Gothic" charset="0"/>
              </a:rPr>
              <a:t>Inspirer profondément par le nez sur 3 temps (ventre, poitrine, épaules)</a:t>
            </a:r>
          </a:p>
          <a:p>
            <a:pPr marL="822960" lvl="1" indent="-457200">
              <a:buClr>
                <a:schemeClr val="accent3"/>
              </a:buClr>
              <a:buFont typeface="Wingdings" charset="2"/>
              <a:buChar char="ü"/>
              <a:defRPr/>
            </a:pPr>
            <a:r>
              <a:rPr lang="fr-FR" dirty="0">
                <a:latin typeface="Century Gothic" charset="0"/>
                <a:ea typeface="Century Gothic" charset="0"/>
                <a:cs typeface="Century Gothic" charset="0"/>
              </a:rPr>
              <a:t>Souffler longuement par la bouche sur 6 temps</a:t>
            </a:r>
          </a:p>
          <a:p>
            <a:pPr marL="822960" lvl="1" indent="-457200">
              <a:buClr>
                <a:schemeClr val="accent3"/>
              </a:buClr>
              <a:buFont typeface="Wingdings" charset="2"/>
              <a:buChar char="ü"/>
              <a:defRPr/>
            </a:pPr>
            <a:r>
              <a:rPr lang="fr-FR" dirty="0">
                <a:latin typeface="Century Gothic" charset="0"/>
                <a:ea typeface="Century Gothic" charset="0"/>
                <a:cs typeface="Century Gothic" charset="0"/>
              </a:rPr>
              <a:t>A reproduire 3 fois tranquillement</a:t>
            </a:r>
          </a:p>
          <a:p>
            <a:pPr>
              <a:spcBef>
                <a:spcPts val="300"/>
              </a:spcBef>
              <a:buClr>
                <a:schemeClr val="tx2">
                  <a:lumMod val="75000"/>
                  <a:lumOff val="25000"/>
                </a:schemeClr>
              </a:buClr>
              <a:buFontTx/>
              <a:buChar char="-"/>
            </a:pPr>
            <a:endParaRPr lang="fr-FR" dirty="0">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6" name="Rectangle 5"/>
          <p:cNvSpPr/>
          <p:nvPr/>
        </p:nvSpPr>
        <p:spPr>
          <a:xfrm>
            <a:off x="1097280" y="5812197"/>
            <a:ext cx="10058400" cy="369332"/>
          </a:xfrm>
          <a:prstGeom prst="rect">
            <a:avLst/>
          </a:prstGeom>
        </p:spPr>
        <p:txBody>
          <a:bodyPr wrap="square">
            <a:spAutoFit/>
          </a:bodyPr>
          <a:lstStyle/>
          <a:p>
            <a:pPr marL="822960" lvl="3" indent="0">
              <a:spcBef>
                <a:spcPts val="1800"/>
              </a:spcBef>
              <a:buClr>
                <a:schemeClr val="accent3"/>
              </a:buClr>
              <a:buNone/>
              <a:defRPr/>
            </a:pPr>
            <a:r>
              <a:rPr lang="fr-FR" i="1">
                <a:solidFill>
                  <a:srgbClr val="7030A0"/>
                </a:solidFill>
                <a:latin typeface="Century Gothic" charset="0"/>
                <a:ea typeface="Century Gothic" charset="0"/>
                <a:cs typeface="Century Gothic" charset="0"/>
              </a:rPr>
              <a:t>Si la respiration provoque des douleurs : respirer en douceur et ne pas forcer</a:t>
            </a:r>
          </a:p>
        </p:txBody>
      </p:sp>
    </p:spTree>
    <p:extLst>
      <p:ext uri="{BB962C8B-B14F-4D97-AF65-F5344CB8AC3E}">
        <p14:creationId xmlns:p14="http://schemas.microsoft.com/office/powerpoint/2010/main" val="16893487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une</a:t>
            </a:r>
            <a:r>
              <a:rPr lang="fr-FR" sz="4000" dirty="0">
                <a:solidFill>
                  <a:schemeClr val="tx1"/>
                </a:solidFill>
                <a:latin typeface="Century Gothic"/>
                <a:cs typeface="Century Gothic"/>
              </a:rPr>
              <a:t> </a:t>
            </a:r>
            <a:r>
              <a:rPr lang="fr-FR" sz="4000" dirty="0" err="1">
                <a:solidFill>
                  <a:schemeClr val="tx1"/>
                </a:solidFill>
                <a:latin typeface="Century Gothic"/>
                <a:cs typeface="Century Gothic"/>
              </a:rPr>
              <a:t>sophro</a:t>
            </a:r>
            <a:r>
              <a:rPr lang="fr-FR" sz="4000" dirty="0">
                <a:solidFill>
                  <a:schemeClr val="tx1"/>
                </a:solidFill>
                <a:latin typeface="Century Gothic"/>
                <a:cs typeface="Century Gothic"/>
              </a:rPr>
              <a:t>-relaxation en 4 temps</a:t>
            </a:r>
            <a:br>
              <a:rPr lang="fr-FR" sz="4000" dirty="0">
                <a:solidFill>
                  <a:schemeClr val="tx1"/>
                </a:solidFill>
                <a:latin typeface="Century Gothic"/>
                <a:cs typeface="Century Gothic"/>
              </a:rPr>
            </a:br>
            <a:endParaRPr lang="fr-FR" sz="4000" dirty="0">
              <a:solidFill>
                <a:schemeClr val="tx1"/>
              </a:solidFill>
              <a:latin typeface="Century Gothic"/>
              <a:cs typeface="Century Gothic"/>
            </a:endParaRPr>
          </a:p>
        </p:txBody>
      </p:sp>
      <p:graphicFrame>
        <p:nvGraphicFramePr>
          <p:cNvPr id="5" name="Espace réservé du contenu 4">
            <a:extLst>
              <a:ext uri="{FF2B5EF4-FFF2-40B4-BE49-F238E27FC236}">
                <a16:creationId xmlns:a16="http://schemas.microsoft.com/office/drawing/2014/main" id="{D41CD905-127F-8648-BBF3-E525C3F90C53}"/>
              </a:ext>
            </a:extLst>
          </p:cNvPr>
          <p:cNvGraphicFramePr>
            <a:graphicFrameLocks noGrp="1"/>
          </p:cNvGraphicFramePr>
          <p:nvPr>
            <p:ph idx="1"/>
          </p:nvPr>
        </p:nvGraphicFramePr>
        <p:xfrm>
          <a:off x="2022474" y="1551083"/>
          <a:ext cx="8645526" cy="45277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
        <p:nvSpPr>
          <p:cNvPr id="2" name="ZoneTexte 1"/>
          <p:cNvSpPr txBox="1"/>
          <p:nvPr/>
        </p:nvSpPr>
        <p:spPr>
          <a:xfrm>
            <a:off x="13091652" y="3849329"/>
            <a:ext cx="184731" cy="369332"/>
          </a:xfrm>
          <a:prstGeom prst="rect">
            <a:avLst/>
          </a:prstGeom>
          <a:noFill/>
        </p:spPr>
        <p:txBody>
          <a:bodyPr wrap="none" rtlCol="0">
            <a:spAutoFit/>
          </a:bodyPr>
          <a:lstStyle/>
          <a:p>
            <a:endParaRPr lang="fr-FR"/>
          </a:p>
        </p:txBody>
      </p:sp>
      <p:sp>
        <p:nvSpPr>
          <p:cNvPr id="9" name="ZoneTexte 8"/>
          <p:cNvSpPr txBox="1"/>
          <p:nvPr/>
        </p:nvSpPr>
        <p:spPr>
          <a:xfrm>
            <a:off x="-3372465" y="5137355"/>
            <a:ext cx="184731" cy="369332"/>
          </a:xfrm>
          <a:prstGeom prst="rect">
            <a:avLst/>
          </a:prstGeom>
          <a:noFill/>
        </p:spPr>
        <p:txBody>
          <a:bodyPr wrap="none" rtlCol="0">
            <a:spAutoFit/>
          </a:bodyPr>
          <a:lstStyle/>
          <a:p>
            <a:endParaRPr lang="fr-FR"/>
          </a:p>
        </p:txBody>
      </p:sp>
    </p:spTree>
    <p:extLst>
      <p:ext uri="{BB962C8B-B14F-4D97-AF65-F5344CB8AC3E}">
        <p14:creationId xmlns:p14="http://schemas.microsoft.com/office/powerpoint/2010/main" val="3624895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une</a:t>
            </a:r>
            <a:r>
              <a:rPr lang="fr-FR" sz="4000" dirty="0">
                <a:solidFill>
                  <a:schemeClr val="tx1"/>
                </a:solidFill>
                <a:latin typeface="Century Gothic"/>
                <a:cs typeface="Century Gothic"/>
              </a:rPr>
              <a:t> </a:t>
            </a:r>
            <a:r>
              <a:rPr lang="fr-FR" sz="4000" dirty="0" err="1">
                <a:solidFill>
                  <a:schemeClr val="tx1"/>
                </a:solidFill>
                <a:latin typeface="Century Gothic"/>
                <a:cs typeface="Century Gothic"/>
              </a:rPr>
              <a:t>sophro</a:t>
            </a:r>
            <a:r>
              <a:rPr lang="fr-FR" sz="4000" dirty="0">
                <a:solidFill>
                  <a:schemeClr val="tx1"/>
                </a:solidFill>
                <a:latin typeface="Century Gothic"/>
                <a:cs typeface="Century Gothic"/>
              </a:rPr>
              <a:t>-relaxation en 4 temps</a:t>
            </a:r>
            <a:br>
              <a:rPr lang="fr-FR" sz="4000" dirty="0">
                <a:solidFill>
                  <a:schemeClr val="tx1"/>
                </a:solidFill>
                <a:latin typeface="Century Gothic"/>
                <a:cs typeface="Century Gothic"/>
              </a:rPr>
            </a:br>
            <a:endParaRPr lang="fr-FR" sz="4000" dirty="0">
              <a:latin typeface="Century Gothic"/>
              <a:cs typeface="Century Gothic"/>
            </a:endParaRPr>
          </a:p>
        </p:txBody>
      </p:sp>
      <p:sp>
        <p:nvSpPr>
          <p:cNvPr id="8" name="Espace réservé du contenu 7"/>
          <p:cNvSpPr>
            <a:spLocks noGrp="1"/>
          </p:cNvSpPr>
          <p:nvPr>
            <p:ph idx="1"/>
          </p:nvPr>
        </p:nvSpPr>
        <p:spPr>
          <a:xfrm>
            <a:off x="1260765" y="1626518"/>
            <a:ext cx="10598726" cy="4144963"/>
          </a:xfrm>
        </p:spPr>
        <p:txBody>
          <a:bodyPr>
            <a:noAutofit/>
          </a:bodyPr>
          <a:lstStyle/>
          <a:p>
            <a:pPr marL="0" indent="0" hangingPunct="0">
              <a:spcBef>
                <a:spcPts val="0"/>
              </a:spcBef>
              <a:spcAft>
                <a:spcPts val="1200"/>
              </a:spcAft>
              <a:buNone/>
            </a:pPr>
            <a:r>
              <a:rPr lang="fr-FR" b="1" dirty="0">
                <a:solidFill>
                  <a:schemeClr val="tx1"/>
                </a:solidFill>
                <a:latin typeface="Century Gothic" charset="0"/>
                <a:ea typeface="Century Gothic" charset="0"/>
                <a:cs typeface="Century Gothic" charset="0"/>
              </a:rPr>
              <a:t>1- Respirer</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Installe-toi le plus confortablement possible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Ferme tes yeux, si tu le souhaites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Sens les points de ton corps qui sont en appui, ton dos, tes jambes, tes mains, tes pieds)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Maintenant, nous allons respirer sur 3 temps d’inspiration et 6 temps d’expiration</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Inspire par le nez en gonflant ton ventre, ta cage thoracique et tes épaules sur 3 temps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Souffle longuement par la bouche sur 6 temps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Refais-le deux fois tranquillement</a:t>
            </a: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3734199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une</a:t>
            </a:r>
            <a:r>
              <a:rPr lang="fr-FR" sz="4000" dirty="0">
                <a:solidFill>
                  <a:schemeClr val="tx1"/>
                </a:solidFill>
                <a:latin typeface="Century Gothic"/>
                <a:cs typeface="Century Gothic"/>
              </a:rPr>
              <a:t> </a:t>
            </a:r>
            <a:r>
              <a:rPr lang="fr-FR" sz="4000" dirty="0" err="1">
                <a:solidFill>
                  <a:schemeClr val="tx1"/>
                </a:solidFill>
                <a:latin typeface="Century Gothic"/>
                <a:cs typeface="Century Gothic"/>
              </a:rPr>
              <a:t>sophro</a:t>
            </a:r>
            <a:r>
              <a:rPr lang="fr-FR" sz="4000" dirty="0">
                <a:solidFill>
                  <a:schemeClr val="tx1"/>
                </a:solidFill>
                <a:latin typeface="Century Gothic"/>
                <a:cs typeface="Century Gothic"/>
              </a:rPr>
              <a:t>-relaxation en 4 temps</a:t>
            </a:r>
            <a:br>
              <a:rPr lang="fr-FR" sz="4000" dirty="0">
                <a:solidFill>
                  <a:schemeClr val="tx1"/>
                </a:solidFill>
                <a:latin typeface="Century Gothic"/>
                <a:cs typeface="Century Gothic"/>
              </a:rPr>
            </a:br>
            <a:endParaRPr lang="fr-FR" sz="4000" dirty="0">
              <a:latin typeface="Century Gothic"/>
              <a:cs typeface="Century Gothic"/>
            </a:endParaRPr>
          </a:p>
        </p:txBody>
      </p:sp>
      <p:sp>
        <p:nvSpPr>
          <p:cNvPr id="8" name="Espace réservé du contenu 7"/>
          <p:cNvSpPr>
            <a:spLocks noGrp="1"/>
          </p:cNvSpPr>
          <p:nvPr>
            <p:ph idx="1"/>
          </p:nvPr>
        </p:nvSpPr>
        <p:spPr>
          <a:xfrm>
            <a:off x="1260765" y="1626518"/>
            <a:ext cx="10598726" cy="4144963"/>
          </a:xfrm>
        </p:spPr>
        <p:txBody>
          <a:bodyPr>
            <a:normAutofit/>
          </a:bodyPr>
          <a:lstStyle/>
          <a:p>
            <a:pPr marL="0" indent="0" hangingPunct="0">
              <a:spcBef>
                <a:spcPts val="0"/>
              </a:spcBef>
              <a:spcAft>
                <a:spcPts val="1200"/>
              </a:spcAft>
              <a:buNone/>
            </a:pPr>
            <a:r>
              <a:rPr lang="fr-FR" b="1" dirty="0">
                <a:solidFill>
                  <a:schemeClr val="tx1"/>
                </a:solidFill>
                <a:latin typeface="Century Gothic" charset="0"/>
                <a:ea typeface="Century Gothic" charset="0"/>
                <a:cs typeface="Century Gothic" charset="0"/>
              </a:rPr>
              <a:t>2 - Détendre le corps</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Porte ton attention sur ton visage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Détends tous les muscles du visage et particulièrement tes mâchoires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Abaisse tes épaules pour sentir l’effet de la pesanteur</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Relâche tes bras, tes mains, jusqu’au bout des doigts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les mouvements de ta cage thoracique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les mouvements de ton ventre qui se gonfle et se dégonfle calmement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Détends les muscles de ton dos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Laisses partir toutes les tensions des muscles fessiers et des cuisses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Relâche tes mollets, tes chevilles et tes pieds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Perçois tout ton corps entièrement détendu et relâché</a:t>
            </a:r>
            <a:endParaRPr lang="fr-FR" b="1" dirty="0">
              <a:solidFill>
                <a:schemeClr val="tx1"/>
              </a:solidFill>
              <a:latin typeface="Century Gothic" charset="0"/>
              <a:ea typeface="Century Gothic" charset="0"/>
              <a:cs typeface="Century Gothic" charset="0"/>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1387253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une</a:t>
            </a:r>
            <a:r>
              <a:rPr lang="fr-FR" sz="4000" dirty="0">
                <a:solidFill>
                  <a:schemeClr val="tx1"/>
                </a:solidFill>
                <a:latin typeface="Century Gothic"/>
                <a:cs typeface="Century Gothic"/>
              </a:rPr>
              <a:t> </a:t>
            </a:r>
            <a:r>
              <a:rPr lang="fr-FR" sz="4000" dirty="0" err="1">
                <a:solidFill>
                  <a:schemeClr val="tx1"/>
                </a:solidFill>
                <a:latin typeface="Century Gothic"/>
                <a:cs typeface="Century Gothic"/>
              </a:rPr>
              <a:t>sophro</a:t>
            </a:r>
            <a:r>
              <a:rPr lang="fr-FR" sz="4000" dirty="0">
                <a:solidFill>
                  <a:schemeClr val="tx1"/>
                </a:solidFill>
                <a:latin typeface="Century Gothic"/>
                <a:cs typeface="Century Gothic"/>
              </a:rPr>
              <a:t>-relaxation en 4 temps</a:t>
            </a:r>
            <a:br>
              <a:rPr lang="fr-FR" sz="4000" dirty="0">
                <a:solidFill>
                  <a:schemeClr val="tx1"/>
                </a:solidFill>
                <a:latin typeface="Century Gothic"/>
                <a:cs typeface="Century Gothic"/>
              </a:rPr>
            </a:br>
            <a:endParaRPr lang="fr-FR" sz="4000" dirty="0">
              <a:latin typeface="Century Gothic"/>
              <a:cs typeface="Century Gothic"/>
            </a:endParaRPr>
          </a:p>
        </p:txBody>
      </p:sp>
      <p:sp>
        <p:nvSpPr>
          <p:cNvPr id="8" name="Espace réservé du contenu 7"/>
          <p:cNvSpPr>
            <a:spLocks noGrp="1"/>
          </p:cNvSpPr>
          <p:nvPr>
            <p:ph idx="1"/>
          </p:nvPr>
        </p:nvSpPr>
        <p:spPr>
          <a:xfrm>
            <a:off x="1260765" y="1626518"/>
            <a:ext cx="10598726" cy="4144963"/>
          </a:xfrm>
        </p:spPr>
        <p:txBody>
          <a:bodyPr>
            <a:normAutofit/>
          </a:bodyPr>
          <a:lstStyle/>
          <a:p>
            <a:pPr marL="0" indent="0" hangingPunct="0">
              <a:spcAft>
                <a:spcPts val="1200"/>
              </a:spcAft>
              <a:buNone/>
            </a:pPr>
            <a:r>
              <a:rPr lang="fr-FR" b="1" dirty="0">
                <a:solidFill>
                  <a:schemeClr val="tx1"/>
                </a:solidFill>
                <a:latin typeface="Century Gothic" charset="0"/>
                <a:ea typeface="Century Gothic" charset="0"/>
                <a:cs typeface="Century Gothic" charset="0"/>
              </a:rPr>
              <a:t>3 – Visualiser son image ressource</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Dans cet état de détente et de relaxation</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Laisse venir à toi ton image ressource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Celle qui t’appartient, qui évoque pour toi le calme et la sérénité</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Observe ton image : ses couleurs,  ses détails,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Imagine entendre les bruits ambiants, les odeurs qui te parviennent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Touche des éléments dans ton image, sent le contact de ces éléments</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Imprègne-toi du calme et de la sérénité de ton image</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Inspire profondément et laisse diffuser ce calme dans ton corps en soufflant</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Refais-le autant de fois que nécessaire</a:t>
            </a: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8110618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Apprendre à animer une</a:t>
            </a:r>
            <a:r>
              <a:rPr lang="fr-FR" sz="4000" dirty="0">
                <a:solidFill>
                  <a:schemeClr val="tx1"/>
                </a:solidFill>
                <a:latin typeface="Century Gothic"/>
                <a:cs typeface="Century Gothic"/>
              </a:rPr>
              <a:t> </a:t>
            </a:r>
            <a:r>
              <a:rPr lang="fr-FR" sz="4000" dirty="0" err="1">
                <a:solidFill>
                  <a:schemeClr val="tx1"/>
                </a:solidFill>
                <a:latin typeface="Century Gothic"/>
                <a:cs typeface="Century Gothic"/>
              </a:rPr>
              <a:t>sophro</a:t>
            </a:r>
            <a:r>
              <a:rPr lang="fr-FR" sz="4000" dirty="0">
                <a:solidFill>
                  <a:schemeClr val="tx1"/>
                </a:solidFill>
                <a:latin typeface="Century Gothic"/>
                <a:cs typeface="Century Gothic"/>
              </a:rPr>
              <a:t>-relaxation en 4 temps</a:t>
            </a:r>
            <a:br>
              <a:rPr lang="fr-FR" sz="4000" dirty="0">
                <a:solidFill>
                  <a:schemeClr val="tx1"/>
                </a:solidFill>
                <a:latin typeface="Century Gothic"/>
                <a:cs typeface="Century Gothic"/>
              </a:rPr>
            </a:br>
            <a:endParaRPr lang="fr-FR" sz="4000" dirty="0">
              <a:latin typeface="Century Gothic"/>
              <a:cs typeface="Century Gothic"/>
            </a:endParaRPr>
          </a:p>
        </p:txBody>
      </p:sp>
      <p:sp>
        <p:nvSpPr>
          <p:cNvPr id="8" name="Espace réservé du contenu 7"/>
          <p:cNvSpPr>
            <a:spLocks noGrp="1"/>
          </p:cNvSpPr>
          <p:nvPr>
            <p:ph idx="1"/>
          </p:nvPr>
        </p:nvSpPr>
        <p:spPr>
          <a:xfrm>
            <a:off x="1260765" y="1626518"/>
            <a:ext cx="10598726" cy="4144963"/>
          </a:xfrm>
        </p:spPr>
        <p:txBody>
          <a:bodyPr>
            <a:normAutofit/>
          </a:bodyPr>
          <a:lstStyle/>
          <a:p>
            <a:pPr marL="0" indent="0" hangingPunct="0">
              <a:spcAft>
                <a:spcPts val="1200"/>
              </a:spcAft>
              <a:buNone/>
            </a:pPr>
            <a:r>
              <a:rPr lang="fr-FR" b="1" dirty="0">
                <a:solidFill>
                  <a:schemeClr val="tx1"/>
                </a:solidFill>
                <a:latin typeface="Century Gothic" charset="0"/>
                <a:ea typeface="Century Gothic" charset="0"/>
                <a:cs typeface="Century Gothic" charset="0"/>
              </a:rPr>
              <a:t>4 – Remettre son corps en mouvement</a:t>
            </a:r>
            <a:endParaRPr lang="fr-FR" dirty="0">
              <a:solidFill>
                <a:schemeClr val="tx1"/>
              </a:solidFill>
              <a:latin typeface="Century Gothic" charset="0"/>
              <a:ea typeface="Century Gothic" charset="0"/>
              <a:cs typeface="Century Gothic" charset="0"/>
            </a:endParaRP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Quand tu auras fait le plein de calme et de sérénité</a:t>
            </a:r>
          </a:p>
          <a:p>
            <a:pPr hangingPunct="0">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Reprends doucement contact avec l’endroit où tu te trouves</a:t>
            </a:r>
          </a:p>
          <a:p>
            <a:pPr>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Bouge la tête, les mains, les pieds</a:t>
            </a:r>
          </a:p>
          <a:p>
            <a:pPr>
              <a:spcBef>
                <a:spcPts val="0"/>
              </a:spcBef>
              <a:spcAft>
                <a:spcPts val="600"/>
              </a:spcAft>
              <a:buFont typeface="Wingdings" charset="2"/>
              <a:buChar char="Ø"/>
            </a:pPr>
            <a:r>
              <a:rPr lang="fr-FR" dirty="0">
                <a:solidFill>
                  <a:schemeClr val="tx1"/>
                </a:solidFill>
                <a:latin typeface="Century Gothic" charset="0"/>
                <a:ea typeface="Century Gothic" charset="0"/>
                <a:cs typeface="Century Gothic" charset="0"/>
              </a:rPr>
              <a:t> Etire-toi, quand tu seras prêt ouvre tes yeux</a:t>
            </a: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15202950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solidFill>
                  <a:schemeClr val="tx1"/>
                </a:solidFill>
                <a:latin typeface="Century Gothic" charset="0"/>
                <a:ea typeface="Century Gothic" charset="0"/>
                <a:cs typeface="Century Gothic" charset="0"/>
              </a:rPr>
              <a:t>C’est à vous </a:t>
            </a:r>
            <a:r>
              <a:rPr lang="fr-FR" sz="4000" dirty="0">
                <a:solidFill>
                  <a:schemeClr val="tx1"/>
                </a:solidFill>
                <a:latin typeface="Century Gothic" charset="0"/>
                <a:ea typeface="Century Gothic" charset="0"/>
                <a:cs typeface="Century Gothic" charset="0"/>
                <a:sym typeface="Wingdings" pitchFamily="2" charset="2"/>
              </a:rPr>
              <a:t></a:t>
            </a:r>
            <a:endParaRPr lang="fr-FR" sz="4000" dirty="0">
              <a:solidFill>
                <a:schemeClr val="tx1"/>
              </a:solidFill>
              <a:latin typeface="Century Gothic"/>
              <a:cs typeface="Century Gothic"/>
            </a:endParaRPr>
          </a:p>
        </p:txBody>
      </p:sp>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pic>
        <p:nvPicPr>
          <p:cNvPr id="6" name="Espace réservé du contenu 5" descr="Une image contenant herbe, ciel, extérieur, champ&#10;&#10;Description générée automatiquement">
            <a:extLst>
              <a:ext uri="{FF2B5EF4-FFF2-40B4-BE49-F238E27FC236}">
                <a16:creationId xmlns:a16="http://schemas.microsoft.com/office/drawing/2014/main" id="{20E54C60-6B8D-D146-B914-C6F1916E797F}"/>
              </a:ext>
            </a:extLst>
          </p:cNvPr>
          <p:cNvPicPr>
            <a:picLocks noGrp="1" noChangeAspect="1"/>
          </p:cNvPicPr>
          <p:nvPr>
            <p:ph idx="1"/>
          </p:nvPr>
        </p:nvPicPr>
        <p:blipFill>
          <a:blip r:embed="rId3"/>
          <a:stretch>
            <a:fillRect/>
          </a:stretch>
        </p:blipFill>
        <p:spPr>
          <a:xfrm>
            <a:off x="2675075" y="1468874"/>
            <a:ext cx="6946002" cy="4122301"/>
          </a:xfrm>
        </p:spPr>
      </p:pic>
    </p:spTree>
    <p:extLst>
      <p:ext uri="{BB962C8B-B14F-4D97-AF65-F5344CB8AC3E}">
        <p14:creationId xmlns:p14="http://schemas.microsoft.com/office/powerpoint/2010/main" val="1515589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a:latin typeface="Century Gothic"/>
                <a:cs typeface="Century Gothic"/>
              </a:rPr>
              <a:t>La méthode</a:t>
            </a:r>
            <a:endParaRPr lang="fr-FR" sz="4000"/>
          </a:p>
        </p:txBody>
      </p:sp>
      <p:graphicFrame>
        <p:nvGraphicFramePr>
          <p:cNvPr id="4" name="Espace réservé du contenu 3"/>
          <p:cNvGraphicFramePr>
            <a:graphicFrameLocks noGrp="1"/>
          </p:cNvGraphicFramePr>
          <p:nvPr>
            <p:ph idx="1"/>
          </p:nvPr>
        </p:nvGraphicFramePr>
        <p:xfrm>
          <a:off x="1981200" y="1600201"/>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Espace réservé du pied de page 2"/>
          <p:cNvSpPr>
            <a:spLocks noGrp="1"/>
          </p:cNvSpPr>
          <p:nvPr>
            <p:ph type="ftr" sz="quarter" idx="11"/>
          </p:nvPr>
        </p:nvSpPr>
        <p:spPr/>
        <p:txBody>
          <a:bodyPr/>
          <a:lstStyle/>
          <a:p>
            <a:r>
              <a:rPr lang="en-US"/>
              <a:t>www.sophro-trainer.com - © Tous droits réservés </a:t>
            </a:r>
          </a:p>
        </p:txBody>
      </p:sp>
    </p:spTree>
    <p:extLst>
      <p:ext uri="{BB962C8B-B14F-4D97-AF65-F5344CB8AC3E}">
        <p14:creationId xmlns:p14="http://schemas.microsoft.com/office/powerpoint/2010/main" val="26641216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solidFill>
                  <a:schemeClr val="tx1"/>
                </a:solidFill>
                <a:latin typeface="Century Gothic"/>
                <a:cs typeface="Century Gothic"/>
              </a:rPr>
              <a:t>10 conseils pour alléger son quotidien</a:t>
            </a:r>
            <a:endParaRPr lang="fr-FR" sz="4000" dirty="0">
              <a:latin typeface="Century Gothic"/>
              <a:cs typeface="Century Gothic"/>
            </a:endParaRPr>
          </a:p>
        </p:txBody>
      </p:sp>
      <p:sp>
        <p:nvSpPr>
          <p:cNvPr id="2" name="Espace réservé du pied de page 1"/>
          <p:cNvSpPr>
            <a:spLocks noGrp="1"/>
          </p:cNvSpPr>
          <p:nvPr>
            <p:ph type="ftr" sz="quarter" idx="11"/>
          </p:nvPr>
        </p:nvSpPr>
        <p:spPr/>
        <p:txBody>
          <a:bodyPr/>
          <a:lstStyle/>
          <a:p>
            <a:r>
              <a:rPr lang="en-US">
                <a:solidFill>
                  <a:schemeClr val="bg1"/>
                </a:solidFill>
              </a:rPr>
              <a:t>www.sophro-trainer.com - © Tous droits réservés </a:t>
            </a:r>
          </a:p>
        </p:txBody>
      </p:sp>
      <p:sp>
        <p:nvSpPr>
          <p:cNvPr id="11" name="Espace réservé du contenu 7">
            <a:extLst>
              <a:ext uri="{FF2B5EF4-FFF2-40B4-BE49-F238E27FC236}">
                <a16:creationId xmlns:a16="http://schemas.microsoft.com/office/drawing/2014/main" id="{4204C70C-8F77-C04E-9F0F-41488C44A629}"/>
              </a:ext>
            </a:extLst>
          </p:cNvPr>
          <p:cNvSpPr>
            <a:spLocks noGrp="1"/>
          </p:cNvSpPr>
          <p:nvPr>
            <p:ph idx="1"/>
          </p:nvPr>
        </p:nvSpPr>
        <p:spPr>
          <a:xfrm>
            <a:off x="1260475" y="1627188"/>
            <a:ext cx="10599738" cy="4144962"/>
          </a:xfrm>
        </p:spPr>
        <p:txBody>
          <a:bodyPr numCol="1">
            <a:noAutofit/>
          </a:bodyPr>
          <a:lstStyle/>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RESPIRER</a:t>
            </a:r>
            <a:r>
              <a:rPr lang="fr-FR" sz="1800" dirty="0">
                <a:solidFill>
                  <a:schemeClr val="tx1"/>
                </a:solidFill>
                <a:latin typeface="Century Gothic" charset="0"/>
                <a:ea typeface="Century Gothic" charset="0"/>
                <a:cs typeface="Century Gothic" charset="0"/>
              </a:rPr>
              <a:t> : retrouver son calme : respiration 3/6</a:t>
            </a:r>
            <a:endParaRPr lang="fr-FR" sz="1800" b="1" dirty="0">
              <a:solidFill>
                <a:schemeClr val="tx1"/>
              </a:solidFill>
              <a:latin typeface="Century Gothic" charset="0"/>
              <a:ea typeface="Century Gothic" charset="0"/>
              <a:cs typeface="Century Gothic" charset="0"/>
            </a:endParaRP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SE RELAXER : </a:t>
            </a:r>
            <a:r>
              <a:rPr lang="fr-FR" sz="1800" dirty="0">
                <a:solidFill>
                  <a:schemeClr val="tx1"/>
                </a:solidFill>
                <a:latin typeface="Century Gothic" charset="0"/>
                <a:ea typeface="Century Gothic" charset="0"/>
                <a:cs typeface="Century Gothic" charset="0"/>
              </a:rPr>
              <a:t>pratiquer les exercices vus ce jour, réduire les tensions</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CULTIVER SON OPTIMISME : </a:t>
            </a:r>
            <a:r>
              <a:rPr lang="fr-FR" sz="1800" dirty="0">
                <a:solidFill>
                  <a:schemeClr val="tx1"/>
                </a:solidFill>
                <a:latin typeface="Century Gothic" charset="0"/>
                <a:ea typeface="Century Gothic" charset="0"/>
                <a:cs typeface="Century Gothic" charset="0"/>
              </a:rPr>
              <a:t>identifier les petites joies du quotidien</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PARTAGER L’ÉTAT DE CALME </a:t>
            </a:r>
            <a:r>
              <a:rPr lang="fr-FR" sz="1800" b="1" dirty="0">
                <a:solidFill>
                  <a:schemeClr val="tx1"/>
                </a:solidFill>
                <a:latin typeface="Century Gothic" charset="0"/>
                <a:ea typeface="Century Gothic" charset="0"/>
                <a:cs typeface="Century Gothic" charset="0"/>
              </a:rPr>
              <a:t>: </a:t>
            </a:r>
            <a:r>
              <a:rPr lang="fr-FR" sz="1800" dirty="0">
                <a:solidFill>
                  <a:schemeClr val="tx1"/>
                </a:solidFill>
                <a:latin typeface="Century Gothic" charset="0"/>
                <a:ea typeface="Century Gothic" charset="0"/>
                <a:cs typeface="Century Gothic" charset="0"/>
              </a:rPr>
              <a:t>proposer la </a:t>
            </a:r>
            <a:r>
              <a:rPr lang="fr-FR" sz="1800" dirty="0" err="1">
                <a:solidFill>
                  <a:schemeClr val="tx1"/>
                </a:solidFill>
                <a:latin typeface="Century Gothic" charset="0"/>
                <a:ea typeface="Century Gothic" charset="0"/>
                <a:cs typeface="Century Gothic" charset="0"/>
              </a:rPr>
              <a:t>sophro</a:t>
            </a:r>
            <a:r>
              <a:rPr lang="fr-FR" sz="1800" dirty="0">
                <a:solidFill>
                  <a:schemeClr val="tx1"/>
                </a:solidFill>
                <a:latin typeface="Century Gothic" charset="0"/>
                <a:ea typeface="Century Gothic" charset="0"/>
                <a:cs typeface="Century Gothic" charset="0"/>
              </a:rPr>
              <a:t>-relaxation à votre aidé</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CHERCHER DU SOUTIEN</a:t>
            </a:r>
            <a:r>
              <a:rPr lang="fr-FR" sz="1800" b="1" dirty="0">
                <a:solidFill>
                  <a:schemeClr val="tx1"/>
                </a:solidFill>
                <a:latin typeface="Century Gothic" charset="0"/>
                <a:ea typeface="Century Gothic" charset="0"/>
                <a:cs typeface="Century Gothic" charset="0"/>
              </a:rPr>
              <a:t> :</a:t>
            </a:r>
            <a:r>
              <a:rPr lang="fr-FR" sz="1800" dirty="0">
                <a:solidFill>
                  <a:schemeClr val="tx1"/>
                </a:solidFill>
                <a:latin typeface="Century Gothic" charset="0"/>
                <a:ea typeface="Century Gothic" charset="0"/>
                <a:cs typeface="Century Gothic" charset="0"/>
              </a:rPr>
              <a:t> groupe de parole, amis</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GARDER DU TEMPS POUR VOUS :</a:t>
            </a:r>
            <a:r>
              <a:rPr lang="fr-FR" sz="1800" dirty="0">
                <a:solidFill>
                  <a:schemeClr val="tx1"/>
                </a:solidFill>
                <a:latin typeface="Century Gothic" charset="0"/>
                <a:ea typeface="Century Gothic" charset="0"/>
                <a:cs typeface="Century Gothic" charset="0"/>
              </a:rPr>
              <a:t> se ressourcer à travers des sorties, des lectures…</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S’AUTORISER À DÉLÉGUER UN PEU :</a:t>
            </a:r>
            <a:r>
              <a:rPr lang="fr-FR" sz="1800" dirty="0">
                <a:solidFill>
                  <a:schemeClr val="tx1"/>
                </a:solidFill>
                <a:latin typeface="Century Gothic" charset="0"/>
                <a:ea typeface="Century Gothic" charset="0"/>
                <a:cs typeface="Century Gothic" charset="0"/>
              </a:rPr>
              <a:t> alléger sa charge de choses à faire</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ACCEPTER SES ÉMOTIONS</a:t>
            </a:r>
            <a:r>
              <a:rPr lang="fr-FR" sz="1800" b="1" dirty="0">
                <a:solidFill>
                  <a:schemeClr val="tx1"/>
                </a:solidFill>
                <a:latin typeface="Century Gothic" charset="0"/>
                <a:ea typeface="Century Gothic" charset="0"/>
                <a:cs typeface="Century Gothic" charset="0"/>
              </a:rPr>
              <a:t> : </a:t>
            </a:r>
            <a:r>
              <a:rPr lang="fr-FR" sz="1800" dirty="0">
                <a:solidFill>
                  <a:schemeClr val="tx1"/>
                </a:solidFill>
                <a:latin typeface="Century Gothic" charset="0"/>
                <a:ea typeface="Century Gothic" charset="0"/>
                <a:cs typeface="Century Gothic" charset="0"/>
              </a:rPr>
              <a:t>pratiquer les respirations, les rotations axiales, les hémicorps</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APPRÉCIER LE MOMENT PRÉSENT : </a:t>
            </a:r>
            <a:r>
              <a:rPr lang="fr-FR" sz="1800" dirty="0">
                <a:solidFill>
                  <a:schemeClr val="tx1"/>
                </a:solidFill>
                <a:latin typeface="Century Gothic" charset="0"/>
                <a:ea typeface="Century Gothic" charset="0"/>
                <a:cs typeface="Century Gothic" charset="0"/>
              </a:rPr>
              <a:t>éviter de se projeter dans un futur négatif</a:t>
            </a:r>
          </a:p>
          <a:p>
            <a:pPr marL="350837" indent="-342900">
              <a:spcBef>
                <a:spcPts val="600"/>
              </a:spcBef>
              <a:spcAft>
                <a:spcPts val="600"/>
              </a:spcAft>
              <a:buFont typeface="+mj-lt"/>
              <a:buAutoNum type="arabicPeriod"/>
            </a:pPr>
            <a:r>
              <a:rPr lang="fr-FR" sz="1800" b="1" dirty="0">
                <a:solidFill>
                  <a:srgbClr val="23A0B6"/>
                </a:solidFill>
                <a:latin typeface="Century Gothic" charset="0"/>
                <a:ea typeface="Century Gothic" charset="0"/>
                <a:cs typeface="Century Gothic" charset="0"/>
              </a:rPr>
              <a:t>ÊTRE BIENVEILLANT : </a:t>
            </a:r>
            <a:r>
              <a:rPr lang="fr-FR" sz="1800" dirty="0">
                <a:solidFill>
                  <a:schemeClr val="tx1"/>
                </a:solidFill>
                <a:latin typeface="Century Gothic" charset="0"/>
                <a:ea typeface="Century Gothic" charset="0"/>
                <a:cs typeface="Century Gothic" charset="0"/>
              </a:rPr>
              <a:t>avec soi même</a:t>
            </a:r>
          </a:p>
        </p:txBody>
      </p:sp>
    </p:spTree>
    <p:extLst>
      <p:ext uri="{BB962C8B-B14F-4D97-AF65-F5344CB8AC3E}">
        <p14:creationId xmlns:p14="http://schemas.microsoft.com/office/powerpoint/2010/main" val="151544191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000" dirty="0">
                <a:solidFill>
                  <a:schemeClr val="tx1"/>
                </a:solidFill>
                <a:latin typeface="Century Gothic" charset="0"/>
                <a:ea typeface="Century Gothic" charset="0"/>
                <a:cs typeface="Century Gothic" charset="0"/>
              </a:rPr>
              <a:t>Pratiquons ensemble une </a:t>
            </a:r>
            <a:r>
              <a:rPr lang="fr-FR" sz="4000" dirty="0" err="1">
                <a:solidFill>
                  <a:schemeClr val="tx1"/>
                </a:solidFill>
                <a:latin typeface="Century Gothic" charset="0"/>
                <a:ea typeface="Century Gothic" charset="0"/>
                <a:cs typeface="Century Gothic" charset="0"/>
              </a:rPr>
              <a:t>sophro</a:t>
            </a:r>
            <a:r>
              <a:rPr lang="fr-FR" sz="4000" dirty="0">
                <a:solidFill>
                  <a:schemeClr val="tx1"/>
                </a:solidFill>
                <a:latin typeface="Century Gothic" charset="0"/>
                <a:ea typeface="Century Gothic" charset="0"/>
                <a:cs typeface="Century Gothic" charset="0"/>
              </a:rPr>
              <a:t>-relaxation pour renforcer votre vitalité</a:t>
            </a:r>
          </a:p>
        </p:txBody>
      </p:sp>
      <p:sp>
        <p:nvSpPr>
          <p:cNvPr id="5" name="Espace réservé du pied de page 4"/>
          <p:cNvSpPr>
            <a:spLocks noGrp="1"/>
          </p:cNvSpPr>
          <p:nvPr>
            <p:ph type="ftr" sz="quarter" idx="11"/>
          </p:nvPr>
        </p:nvSpPr>
        <p:spPr/>
        <p:txBody>
          <a:bodyPr/>
          <a:lstStyle/>
          <a:p>
            <a:r>
              <a:rPr lang="en-US"/>
              <a:t>www.sophro-trainer.com - © Tous droits réservés </a:t>
            </a:r>
          </a:p>
        </p:txBody>
      </p:sp>
      <p:pic>
        <p:nvPicPr>
          <p:cNvPr id="11" name="Image 10" descr="Une image contenant herbe, arbre, extérieur, champ&#10;&#10;Description générée automatiquement">
            <a:extLst>
              <a:ext uri="{FF2B5EF4-FFF2-40B4-BE49-F238E27FC236}">
                <a16:creationId xmlns:a16="http://schemas.microsoft.com/office/drawing/2014/main" id="{4DCACEC9-B33D-6C4D-8129-FB48949FB253}"/>
              </a:ext>
            </a:extLst>
          </p:cNvPr>
          <p:cNvPicPr>
            <a:picLocks noChangeAspect="1"/>
          </p:cNvPicPr>
          <p:nvPr/>
        </p:nvPicPr>
        <p:blipFill>
          <a:blip r:embed="rId3"/>
          <a:stretch>
            <a:fillRect/>
          </a:stretch>
        </p:blipFill>
        <p:spPr>
          <a:xfrm>
            <a:off x="6230859" y="1905438"/>
            <a:ext cx="5059993" cy="3215203"/>
          </a:xfrm>
          <a:prstGeom prst="rect">
            <a:avLst/>
          </a:prstGeom>
        </p:spPr>
      </p:pic>
      <p:pic>
        <p:nvPicPr>
          <p:cNvPr id="13" name="Image 12" descr="Une image contenant arbre, nature, chute d’eau, eau&#10;&#10;Description générée automatiquement">
            <a:extLst>
              <a:ext uri="{FF2B5EF4-FFF2-40B4-BE49-F238E27FC236}">
                <a16:creationId xmlns:a16="http://schemas.microsoft.com/office/drawing/2014/main" id="{7789EDF8-17A4-D94E-B8B9-1B467ACE7424}"/>
              </a:ext>
            </a:extLst>
          </p:cNvPr>
          <p:cNvPicPr>
            <a:picLocks noChangeAspect="1"/>
          </p:cNvPicPr>
          <p:nvPr/>
        </p:nvPicPr>
        <p:blipFill>
          <a:blip r:embed="rId4"/>
          <a:stretch>
            <a:fillRect/>
          </a:stretch>
        </p:blipFill>
        <p:spPr>
          <a:xfrm>
            <a:off x="1408055" y="1905437"/>
            <a:ext cx="4822804" cy="3215203"/>
          </a:xfrm>
          <a:prstGeom prst="rect">
            <a:avLst/>
          </a:prstGeom>
        </p:spPr>
      </p:pic>
    </p:spTree>
    <p:extLst>
      <p:ext uri="{BB962C8B-B14F-4D97-AF65-F5344CB8AC3E}">
        <p14:creationId xmlns:p14="http://schemas.microsoft.com/office/powerpoint/2010/main" val="3643113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FR" sz="4000" dirty="0">
                <a:latin typeface="Century Gothic" charset="0"/>
                <a:ea typeface="Century Gothic" charset="0"/>
                <a:cs typeface="Century Gothic" charset="0"/>
              </a:rPr>
              <a:t>Atelier – Aidants</a:t>
            </a:r>
            <a:endParaRPr lang="fr-FR" sz="4000" dirty="0">
              <a:solidFill>
                <a:schemeClr val="tx1"/>
              </a:solidFill>
              <a:latin typeface="Century Gothic" panose="020B0502020202020204" pitchFamily="34" charset="0"/>
              <a:ea typeface="Century Gothic" charset="0"/>
              <a:cs typeface="Century Gothic" charset="0"/>
            </a:endParaRPr>
          </a:p>
        </p:txBody>
      </p:sp>
      <p:sp>
        <p:nvSpPr>
          <p:cNvPr id="8" name="Espace réservé du contenu 7"/>
          <p:cNvSpPr>
            <a:spLocks noGrp="1"/>
          </p:cNvSpPr>
          <p:nvPr>
            <p:ph idx="1"/>
          </p:nvPr>
        </p:nvSpPr>
        <p:spPr>
          <a:xfrm>
            <a:off x="2022475" y="1889761"/>
            <a:ext cx="7556313" cy="4144963"/>
          </a:xfrm>
        </p:spPr>
        <p:txBody>
          <a:bodyPr>
            <a:normAutofit/>
          </a:bodyPr>
          <a:lstStyle/>
          <a:p>
            <a:pPr marL="0" indent="0" algn="ctr">
              <a:lnSpc>
                <a:spcPct val="120000"/>
              </a:lnSpc>
              <a:spcBef>
                <a:spcPts val="300"/>
              </a:spcBef>
              <a:buClr>
                <a:schemeClr val="tx2">
                  <a:lumMod val="75000"/>
                  <a:lumOff val="25000"/>
                </a:schemeClr>
              </a:buClr>
              <a:buNone/>
            </a:pPr>
            <a:endParaRPr lang="fr-FR" sz="2900" b="1" dirty="0">
              <a:solidFill>
                <a:srgbClr val="7030A0"/>
              </a:solidFill>
              <a:latin typeface="Century Gothic"/>
              <a:cs typeface="Century Gothic"/>
            </a:endParaRPr>
          </a:p>
          <a:p>
            <a:pPr marL="0" indent="0" algn="ctr">
              <a:lnSpc>
                <a:spcPct val="120000"/>
              </a:lnSpc>
              <a:spcBef>
                <a:spcPts val="300"/>
              </a:spcBef>
              <a:buClr>
                <a:schemeClr val="tx2">
                  <a:lumMod val="75000"/>
                  <a:lumOff val="25000"/>
                </a:schemeClr>
              </a:buClr>
              <a:buNone/>
            </a:pPr>
            <a:r>
              <a:rPr lang="fr-FR" sz="2900" b="1" dirty="0">
                <a:solidFill>
                  <a:srgbClr val="23A0B6"/>
                </a:solidFill>
                <a:latin typeface="Century Gothic"/>
                <a:cs typeface="Century Gothic"/>
              </a:rPr>
              <a:t>Merci pour votre écoute et votre participation </a:t>
            </a:r>
            <a:r>
              <a:rPr lang="fr-FR" sz="2900" b="1" dirty="0">
                <a:solidFill>
                  <a:srgbClr val="23A0B6"/>
                </a:solidFill>
                <a:latin typeface="Century Gothic"/>
                <a:cs typeface="Century Gothic"/>
                <a:sym typeface="Wingdings"/>
              </a:rPr>
              <a:t></a:t>
            </a:r>
          </a:p>
          <a:p>
            <a:pPr marL="0" indent="0" algn="ctr">
              <a:lnSpc>
                <a:spcPct val="120000"/>
              </a:lnSpc>
              <a:spcBef>
                <a:spcPts val="300"/>
              </a:spcBef>
              <a:buClr>
                <a:schemeClr val="tx2">
                  <a:lumMod val="75000"/>
                  <a:lumOff val="25000"/>
                </a:schemeClr>
              </a:buClr>
              <a:buNone/>
            </a:pPr>
            <a:endParaRPr lang="fr-FR" sz="2900" b="1" dirty="0">
              <a:solidFill>
                <a:srgbClr val="7030A0"/>
              </a:solidFill>
              <a:latin typeface="Century Gothic"/>
              <a:cs typeface="Century Gothic"/>
            </a:endParaRPr>
          </a:p>
          <a:p>
            <a:pPr marL="0" indent="0" algn="ctr">
              <a:lnSpc>
                <a:spcPct val="120000"/>
              </a:lnSpc>
              <a:spcBef>
                <a:spcPts val="300"/>
              </a:spcBef>
              <a:buClr>
                <a:schemeClr val="tx2">
                  <a:lumMod val="75000"/>
                  <a:lumOff val="25000"/>
                </a:schemeClr>
              </a:buClr>
              <a:buNone/>
            </a:pPr>
            <a:endParaRPr lang="fr-FR" sz="2900" dirty="0">
              <a:latin typeface="Century Gothic"/>
              <a:cs typeface="Century Gothic"/>
            </a:endParaRPr>
          </a:p>
          <a:p>
            <a:pPr marL="0" indent="0">
              <a:lnSpc>
                <a:spcPct val="120000"/>
              </a:lnSpc>
              <a:spcBef>
                <a:spcPts val="300"/>
              </a:spcBef>
              <a:buClr>
                <a:schemeClr val="tx2">
                  <a:lumMod val="75000"/>
                  <a:lumOff val="25000"/>
                </a:schemeClr>
              </a:buClr>
              <a:buNone/>
            </a:pPr>
            <a:endParaRPr lang="fr-FR" dirty="0">
              <a:solidFill>
                <a:schemeClr val="tx1"/>
              </a:solidFill>
              <a:latin typeface="Century Gothic"/>
              <a:cs typeface="Century Gothic"/>
            </a:endParaRPr>
          </a:p>
          <a:p>
            <a:pPr marL="0" indent="0">
              <a:lnSpc>
                <a:spcPct val="120000"/>
              </a:lnSpc>
              <a:spcBef>
                <a:spcPts val="300"/>
              </a:spcBef>
              <a:buClr>
                <a:schemeClr val="tx2">
                  <a:lumMod val="75000"/>
                  <a:lumOff val="25000"/>
                </a:schemeClr>
              </a:buClr>
              <a:buNone/>
            </a:pPr>
            <a:endParaRPr lang="fr-FR" dirty="0">
              <a:solidFill>
                <a:schemeClr val="tx1"/>
              </a:solidFill>
              <a:latin typeface="Century Gothic"/>
              <a:cs typeface="Century Gothic"/>
            </a:endParaRPr>
          </a:p>
          <a:p>
            <a:pPr marL="0" indent="0">
              <a:lnSpc>
                <a:spcPct val="120000"/>
              </a:lnSpc>
              <a:spcBef>
                <a:spcPts val="300"/>
              </a:spcBef>
              <a:buClr>
                <a:schemeClr val="tx2">
                  <a:lumMod val="75000"/>
                  <a:lumOff val="25000"/>
                </a:schemeClr>
              </a:buClr>
              <a:buNone/>
            </a:pPr>
            <a:endParaRPr lang="fr-FR" dirty="0">
              <a:solidFill>
                <a:schemeClr val="tx1"/>
              </a:solidFill>
              <a:latin typeface="Century Gothic"/>
              <a:cs typeface="Century Gothic"/>
            </a:endParaRPr>
          </a:p>
          <a:p>
            <a:pPr marL="0" indent="0">
              <a:lnSpc>
                <a:spcPct val="120000"/>
              </a:lnSpc>
              <a:spcBef>
                <a:spcPts val="300"/>
              </a:spcBef>
              <a:buClr>
                <a:schemeClr val="tx2">
                  <a:lumMod val="75000"/>
                  <a:lumOff val="25000"/>
                </a:schemeClr>
              </a:buClr>
              <a:buNone/>
            </a:pPr>
            <a:endParaRPr lang="fr-FR" dirty="0">
              <a:solidFill>
                <a:schemeClr val="tx1"/>
              </a:solidFill>
              <a:latin typeface="Century Gothic"/>
              <a:cs typeface="Century Gothic"/>
            </a:endParaRPr>
          </a:p>
          <a:p>
            <a:pPr marL="0" indent="0">
              <a:lnSpc>
                <a:spcPct val="120000"/>
              </a:lnSpc>
              <a:spcBef>
                <a:spcPts val="300"/>
              </a:spcBef>
              <a:buClr>
                <a:schemeClr val="tx2">
                  <a:lumMod val="75000"/>
                  <a:lumOff val="25000"/>
                </a:schemeClr>
              </a:buClr>
              <a:buNone/>
            </a:pPr>
            <a:endParaRPr lang="fr-FR" dirty="0">
              <a:solidFill>
                <a:schemeClr val="tx1"/>
              </a:solidFill>
              <a:latin typeface="Century Gothic"/>
              <a:cs typeface="Century Gothic"/>
            </a:endParaRPr>
          </a:p>
          <a:p>
            <a:pPr>
              <a:lnSpc>
                <a:spcPct val="120000"/>
              </a:lnSpc>
              <a:spcBef>
                <a:spcPts val="300"/>
              </a:spcBef>
              <a:buClr>
                <a:schemeClr val="tx2">
                  <a:lumMod val="75000"/>
                  <a:lumOff val="25000"/>
                </a:schemeClr>
              </a:buClr>
            </a:pPr>
            <a:endParaRPr lang="fr-FR" dirty="0">
              <a:solidFill>
                <a:schemeClr val="tx1"/>
              </a:solidFill>
              <a:latin typeface="Century Gothic"/>
              <a:cs typeface="Century Gothic"/>
            </a:endParaRPr>
          </a:p>
        </p:txBody>
      </p:sp>
      <p:sp>
        <p:nvSpPr>
          <p:cNvPr id="3" name="Espace réservé du pied de page 2"/>
          <p:cNvSpPr>
            <a:spLocks noGrp="1"/>
          </p:cNvSpPr>
          <p:nvPr>
            <p:ph type="ftr" sz="quarter" idx="11"/>
          </p:nvPr>
        </p:nvSpPr>
        <p:spPr/>
        <p:txBody>
          <a:bodyPr/>
          <a:lstStyle/>
          <a:p>
            <a:r>
              <a:rPr lang="en-US">
                <a:solidFill>
                  <a:schemeClr val="bg1"/>
                </a:solidFill>
              </a:rPr>
              <a:t>www.sophro-trainer.com - © Tous droits réservés </a:t>
            </a:r>
          </a:p>
        </p:txBody>
      </p:sp>
    </p:spTree>
    <p:extLst>
      <p:ext uri="{BB962C8B-B14F-4D97-AF65-F5344CB8AC3E}">
        <p14:creationId xmlns:p14="http://schemas.microsoft.com/office/powerpoint/2010/main" val="2490909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r>
              <a:rPr lang="fr-FR" sz="4000" dirty="0">
                <a:latin typeface="Century Gothic"/>
                <a:cs typeface="Century Gothic"/>
              </a:rPr>
              <a:t>Les origines</a:t>
            </a:r>
          </a:p>
        </p:txBody>
      </p:sp>
      <p:sp>
        <p:nvSpPr>
          <p:cNvPr id="2" name="Espace réservé du pied de page 1"/>
          <p:cNvSpPr>
            <a:spLocks noGrp="1"/>
          </p:cNvSpPr>
          <p:nvPr>
            <p:ph type="ftr" sz="quarter" idx="11"/>
          </p:nvPr>
        </p:nvSpPr>
        <p:spPr/>
        <p:txBody>
          <a:bodyPr/>
          <a:lstStyle/>
          <a:p>
            <a:r>
              <a:rPr lang="en-US" dirty="0">
                <a:solidFill>
                  <a:schemeClr val="bg1"/>
                </a:solidFill>
              </a:rPr>
              <a:t>www.sophro-trainer.com - © Tous droits réservés </a:t>
            </a:r>
          </a:p>
        </p:txBody>
      </p:sp>
      <p:graphicFrame>
        <p:nvGraphicFramePr>
          <p:cNvPr id="6" name="Espace réservé du contenu 3"/>
          <p:cNvGraphicFramePr>
            <a:graphicFrameLocks/>
          </p:cNvGraphicFramePr>
          <p:nvPr/>
        </p:nvGraphicFramePr>
        <p:xfrm>
          <a:off x="2181224" y="1316182"/>
          <a:ext cx="8597612" cy="4782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661696"/>
      </p:ext>
    </p:extLst>
  </p:cSld>
  <p:clrMapOvr>
    <a:masterClrMapping/>
  </p:clrMapOvr>
</p:sld>
</file>

<file path=ppt/theme/theme1.xml><?xml version="1.0" encoding="utf-8"?>
<a:theme xmlns:a="http://schemas.openxmlformats.org/drawingml/2006/main" name="Rétrospection">
  <a:themeElements>
    <a:clrScheme name="Rétrospectio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10.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Rétrospection">
  <a:themeElements>
    <a:clrScheme name="Rétrospectio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4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étrospection">
  <a:themeElements>
    <a:clrScheme name="Rétrospection">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o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o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5.xml><?xml version="1.0" encoding="utf-8"?>
<a:theme xmlns:a="http://schemas.openxmlformats.org/drawingml/2006/main" name="3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onception personnalisé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9299</TotalTime>
  <Words>6337</Words>
  <Application>Microsoft Macintosh PowerPoint</Application>
  <PresentationFormat>Grand écran</PresentationFormat>
  <Paragraphs>1150</Paragraphs>
  <Slides>82</Slides>
  <Notes>81</Notes>
  <HiddenSlides>0</HiddenSlides>
  <MMClips>1</MMClips>
  <ScaleCrop>false</ScaleCrop>
  <HeadingPairs>
    <vt:vector size="6" baseType="variant">
      <vt:variant>
        <vt:lpstr>Polices utilisées</vt:lpstr>
      </vt:variant>
      <vt:variant>
        <vt:i4>5</vt:i4>
      </vt:variant>
      <vt:variant>
        <vt:lpstr>Thème</vt:lpstr>
      </vt:variant>
      <vt:variant>
        <vt:i4>8</vt:i4>
      </vt:variant>
      <vt:variant>
        <vt:lpstr>Titres des diapositives</vt:lpstr>
      </vt:variant>
      <vt:variant>
        <vt:i4>82</vt:i4>
      </vt:variant>
    </vt:vector>
  </HeadingPairs>
  <TitlesOfParts>
    <vt:vector size="95" baseType="lpstr">
      <vt:lpstr>Arial</vt:lpstr>
      <vt:lpstr>Calibri</vt:lpstr>
      <vt:lpstr>Calibri Light</vt:lpstr>
      <vt:lpstr>Century Gothic</vt:lpstr>
      <vt:lpstr>Wingdings</vt:lpstr>
      <vt:lpstr>Rétrospection</vt:lpstr>
      <vt:lpstr>2_Rétrospection</vt:lpstr>
      <vt:lpstr>4_Conception personnalisée</vt:lpstr>
      <vt:lpstr>1_Rétrospection</vt:lpstr>
      <vt:lpstr>3_Conception personnalisée</vt:lpstr>
      <vt:lpstr>2_Conception personnalisée</vt:lpstr>
      <vt:lpstr>1_Conception personnalisée</vt:lpstr>
      <vt:lpstr>Conception personnalisée</vt:lpstr>
      <vt:lpstr>Présentation PowerPoint</vt:lpstr>
      <vt:lpstr>Les objectifs de l’atelier</vt:lpstr>
      <vt:lpstr>Les outils pédagogiques</vt:lpstr>
      <vt:lpstr>Trois attentions pour soi et les autres</vt:lpstr>
      <vt:lpstr>Quelles sont vos difficultés d’aidant ?</vt:lpstr>
      <vt:lpstr>Présentation PowerPoint</vt:lpstr>
      <vt:lpstr>Qu’est-ce que la sophrologie ?</vt:lpstr>
      <vt:lpstr>La méthode</vt:lpstr>
      <vt:lpstr>Les origines</vt:lpstr>
      <vt:lpstr>Les bienfaits</vt:lpstr>
      <vt:lpstr>Les champs d’application</vt:lpstr>
      <vt:lpstr>Les trois moyens</vt:lpstr>
      <vt:lpstr>Être un aidant</vt:lpstr>
      <vt:lpstr>Que veut dire le terme aidant ?</vt:lpstr>
      <vt:lpstr>Que veut dire le terme aidant ?</vt:lpstr>
      <vt:lpstr>Les aidants en chiffres</vt:lpstr>
      <vt:lpstr>Les aidants en chiffres</vt:lpstr>
      <vt:lpstr>Les jeunes aidants</vt:lpstr>
      <vt:lpstr>Prendre le temps de « souffler un peu »</vt:lpstr>
      <vt:lpstr>Les bienfaits de la respiration profonde</vt:lpstr>
      <vt:lpstr>Le grand muscle de la respiration :  Le diaphragme </vt:lpstr>
      <vt:lpstr>Les différents types de respiration</vt:lpstr>
      <vt:lpstr>Les différents types de respiration</vt:lpstr>
      <vt:lpstr>Les différents types de respiration</vt:lpstr>
      <vt:lpstr>Les différents types de respiration</vt:lpstr>
      <vt:lpstr>Pratiquons ensemble</vt:lpstr>
      <vt:lpstr>La souffrance des aidants</vt:lpstr>
      <vt:lpstr>Parlons du stress </vt:lpstr>
      <vt:lpstr>Présentation PowerPoint</vt:lpstr>
      <vt:lpstr>Présentation PowerPoint</vt:lpstr>
      <vt:lpstr>Les manifestations mentales et physiques du stress</vt:lpstr>
      <vt:lpstr>Reconnaître les symptômes physiques</vt:lpstr>
      <vt:lpstr>Reconnaître les symptômes cognitifs</vt:lpstr>
      <vt:lpstr>Reconnaître les symptômes émotionnels</vt:lpstr>
      <vt:lpstr>Reconnaître les symptômes comportementaux</vt:lpstr>
      <vt:lpstr>Pause</vt:lpstr>
      <vt:lpstr>Présentation PowerPoint</vt:lpstr>
      <vt:lpstr>Présentation PowerPoint</vt:lpstr>
      <vt:lpstr>Pratiquons ensemble</vt:lpstr>
      <vt:lpstr>Parlons des émotions </vt:lpstr>
      <vt:lpstr>A quoi servent les émotions ?</vt:lpstr>
      <vt:lpstr>Qu’est-ce qu’une émotion ?</vt:lpstr>
      <vt:lpstr>Présentation PowerPoint</vt:lpstr>
      <vt:lpstr>Présentation PowerPoint</vt:lpstr>
      <vt:lpstr>Deux types d’émotions</vt:lpstr>
      <vt:lpstr>Les émotions primaires</vt:lpstr>
      <vt:lpstr>Qu’elle est cette émotion ?</vt:lpstr>
      <vt:lpstr>La peur</vt:lpstr>
      <vt:lpstr>Les sensations de la peur</vt:lpstr>
      <vt:lpstr>Qu’elle est cette émotion ?</vt:lpstr>
      <vt:lpstr>La colère</vt:lpstr>
      <vt:lpstr>Les sensations de la colère</vt:lpstr>
      <vt:lpstr>Qu’elle est cette émotion ?</vt:lpstr>
      <vt:lpstr>La joie</vt:lpstr>
      <vt:lpstr>Les sensations de la joie</vt:lpstr>
      <vt:lpstr>Qu’elle est cette émotion ?</vt:lpstr>
      <vt:lpstr>La tristesse</vt:lpstr>
      <vt:lpstr>Les sensations de la tristesse</vt:lpstr>
      <vt:lpstr>Qu’elle est cette émotion ?</vt:lpstr>
      <vt:lpstr>Le dégoût</vt:lpstr>
      <vt:lpstr>Les sensations du dégoût</vt:lpstr>
      <vt:lpstr>Évaluez l’intensité de vos émotions en tant qu’aidant </vt:lpstr>
      <vt:lpstr>Les 3 phases du processus émotionnel</vt:lpstr>
      <vt:lpstr>Comment procéder pour apaiser ses émotions?</vt:lpstr>
      <vt:lpstr>Prédominance des émotions négatives</vt:lpstr>
      <vt:lpstr>Bénéfices des émotions positives</vt:lpstr>
      <vt:lpstr>Cultiver l’optimisme</vt:lpstr>
      <vt:lpstr>4 conseils pour aller vers plus d’optimisme</vt:lpstr>
      <vt:lpstr>4 conseils pour aller vers plus d’optimisme</vt:lpstr>
      <vt:lpstr>4 conseils pour aller vers plus d’optimisme</vt:lpstr>
      <vt:lpstr>4 conseils pour aller vers plus d’optimisme</vt:lpstr>
      <vt:lpstr>Apprendre à animer des exercices apaisants pour les aidés</vt:lpstr>
      <vt:lpstr>Apprendre à animer la respiration 3/6</vt:lpstr>
      <vt:lpstr>Apprendre à animer une sophro-relaxation en 4 temps </vt:lpstr>
      <vt:lpstr>Apprendre à animer une sophro-relaxation en 4 temps </vt:lpstr>
      <vt:lpstr>Apprendre à animer une sophro-relaxation en 4 temps </vt:lpstr>
      <vt:lpstr>Apprendre à animer une sophro-relaxation en 4 temps </vt:lpstr>
      <vt:lpstr>Apprendre à animer une sophro-relaxation en 4 temps </vt:lpstr>
      <vt:lpstr>C’est à vous </vt:lpstr>
      <vt:lpstr>10 conseils pour alléger son quotidien</vt:lpstr>
      <vt:lpstr>Pratiquons ensemble une sophro-relaxation pour renforcer votre vitalité</vt:lpstr>
      <vt:lpstr>Atelier – Aidants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Sandrine Cordani</dc:creator>
  <cp:lastModifiedBy>Thierry Othnin-Girard</cp:lastModifiedBy>
  <cp:revision>991</cp:revision>
  <dcterms:created xsi:type="dcterms:W3CDTF">2016-10-04T13:41:17Z</dcterms:created>
  <dcterms:modified xsi:type="dcterms:W3CDTF">2019-10-16T14:44:38Z</dcterms:modified>
</cp:coreProperties>
</file>