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media/image3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9.jpg" ContentType="image/jpeg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media/image12.jpg" ContentType="image/jpeg"/>
  <Override PartName="/ppt/notesSlides/notesSlide31.xml" ContentType="application/vnd.openxmlformats-officedocument.presentationml.notesSlide+xml"/>
  <Override PartName="/ppt/media/image13.jpg" ContentType="image/jpe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14.jpg" ContentType="image/jpe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media/image15.jpg" ContentType="image/jpeg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image16.jpg" ContentType="image/jpeg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media/image17.jpg" ContentType="image/jpeg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7.xml" ContentType="application/vnd.openxmlformats-officedocument.presentationml.notesSlide+xml"/>
  <Override PartName="/ppt/media/image18.jpg" ContentType="image/jpeg"/>
  <Override PartName="/ppt/notesSlides/notesSlide4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media/image19.jpg" ContentType="image/jpeg"/>
  <Override PartName="/ppt/media/image20.jpg" ContentType="image/jpeg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  <p:sldMasterId id="2147483846" r:id="rId2"/>
    <p:sldMasterId id="2147483834" r:id="rId3"/>
    <p:sldMasterId id="2147483819" r:id="rId4"/>
    <p:sldMasterId id="2147483806" r:id="rId5"/>
    <p:sldMasterId id="2147483794" r:id="rId6"/>
    <p:sldMasterId id="2147483782" r:id="rId7"/>
    <p:sldMasterId id="2147483770" r:id="rId8"/>
  </p:sldMasterIdLst>
  <p:notesMasterIdLst>
    <p:notesMasterId r:id="rId65"/>
  </p:notesMasterIdLst>
  <p:handoutMasterIdLst>
    <p:handoutMasterId r:id="rId66"/>
  </p:handoutMasterIdLst>
  <p:sldIdLst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75" r:id="rId21"/>
    <p:sldId id="576" r:id="rId22"/>
    <p:sldId id="598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96" r:id="rId35"/>
    <p:sldId id="595" r:id="rId36"/>
    <p:sldId id="529" r:id="rId37"/>
    <p:sldId id="577" r:id="rId38"/>
    <p:sldId id="578" r:id="rId39"/>
    <p:sldId id="579" r:id="rId40"/>
    <p:sldId id="580" r:id="rId41"/>
    <p:sldId id="581" r:id="rId42"/>
    <p:sldId id="582" r:id="rId43"/>
    <p:sldId id="583" r:id="rId44"/>
    <p:sldId id="584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7" r:id="rId54"/>
    <p:sldId id="550" r:id="rId55"/>
    <p:sldId id="551" r:id="rId56"/>
    <p:sldId id="552" r:id="rId57"/>
    <p:sldId id="553" r:id="rId58"/>
    <p:sldId id="548" r:id="rId59"/>
    <p:sldId id="549" r:id="rId60"/>
    <p:sldId id="593" r:id="rId61"/>
    <p:sldId id="555" r:id="rId62"/>
    <p:sldId id="554" r:id="rId63"/>
    <p:sldId id="556" r:id="rId6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+zwiULCzJcJKX6bvyBekw==" hashData="JU8XjMcDyXIzcqrtIsX/UVfquIjZdeLAmgq9EAV/9koTdKGVapSMs1gNuAc0cq07X5rbPFV2emT6ahOTxgJwa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ine Cordani" initials="SC" lastIdx="1" clrIdx="0">
    <p:extLst>
      <p:ext uri="{19B8F6BF-5375-455C-9EA6-DF929625EA0E}">
        <p15:presenceInfo xmlns:p15="http://schemas.microsoft.com/office/powerpoint/2012/main" userId="Sandrine Cord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0B6"/>
    <a:srgbClr val="32D2DE"/>
    <a:srgbClr val="F3F4F4"/>
    <a:srgbClr val="707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4"/>
    <p:restoredTop sz="85430"/>
  </p:normalViewPr>
  <p:slideViewPr>
    <p:cSldViewPr snapToGrid="0" snapToObjects="1">
      <p:cViewPr varScale="1">
        <p:scale>
          <a:sx n="88" d="100"/>
          <a:sy n="88" d="100"/>
        </p:scale>
        <p:origin x="1320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15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87799-2652-4B82-A2A7-D23861A5EC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5435D6-04A9-4C9A-9A29-993ACB5B6C63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800">
              <a:latin typeface="Century Gothic" panose="020B0502020202020204" pitchFamily="34" charset="0"/>
            </a:rPr>
            <a:t>Identifier les besoins de l’aidant</a:t>
          </a:r>
          <a:endParaRPr lang="fr-FR" sz="2800">
            <a:latin typeface="Century Gothic" panose="020B0502020202020204" pitchFamily="34" charset="0"/>
            <a:ea typeface="Century Gothic" charset="0"/>
            <a:cs typeface="Century Gothic" charset="0"/>
          </a:endParaRPr>
        </a:p>
      </dgm:t>
    </dgm:pt>
    <dgm:pt modelId="{C198E103-C4F2-4CCA-B717-CF98E2BD5AD1}" type="parTrans" cxnId="{F733EE9B-3693-4271-B5DF-E5CCE4A96DA0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40563D6A-3FDD-4C26-ACAC-510AFD6D25F4}" type="sibTrans" cxnId="{F733EE9B-3693-4271-B5DF-E5CCE4A96DA0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FED856C8-6F99-46F8-A450-B59A6AB2E041}">
      <dgm:prSet phldrT="[Texte]" custT="1"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9918AE93-1C1D-46D1-B9AE-AA10A2029F6B}" type="parTrans" cxnId="{91598C0C-50D0-42A2-BD55-5C00977E1527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0302D77D-51AB-4547-BE47-EE9047450B16}" type="sibTrans" cxnId="{91598C0C-50D0-42A2-BD55-5C00977E1527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F8E8337B-B4F3-456B-99A9-D58ABD4AE6D6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800" dirty="0">
              <a:latin typeface="Century Gothic" charset="0"/>
              <a:ea typeface="Century Gothic" charset="0"/>
              <a:cs typeface="Century Gothic" charset="0"/>
            </a:rPr>
            <a:t>Acquérir des outils efficaces pour se protéger</a:t>
          </a:r>
        </a:p>
      </dgm:t>
    </dgm:pt>
    <dgm:pt modelId="{43522198-DD63-4E4A-A6FA-850DD01F4B46}" type="parTrans" cxnId="{B3D182A0-5BF8-4D39-A664-3ED555284A1C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303E8859-8F81-4795-95FB-5F3D2A803B6A}" type="sibTrans" cxnId="{B3D182A0-5BF8-4D39-A664-3ED555284A1C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B08CEAD7-7B3D-41BB-93BA-9A88FE362FFC}" type="pres">
      <dgm:prSet presAssocID="{A5087799-2652-4B82-A2A7-D23861A5EC1C}" presName="linear" presStyleCnt="0">
        <dgm:presLayoutVars>
          <dgm:animLvl val="lvl"/>
          <dgm:resizeHandles val="exact"/>
        </dgm:presLayoutVars>
      </dgm:prSet>
      <dgm:spPr/>
    </dgm:pt>
    <dgm:pt modelId="{AEDC8A21-BF0B-4552-9E6B-C8633B4FD42B}" type="pres">
      <dgm:prSet presAssocID="{C05435D6-04A9-4C9A-9A29-993ACB5B6C6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16388A-81F3-4D4F-81A3-194F4F84A33C}" type="pres">
      <dgm:prSet presAssocID="{C05435D6-04A9-4C9A-9A29-993ACB5B6C63}" presName="childText" presStyleLbl="revTx" presStyleIdx="0" presStyleCnt="1">
        <dgm:presLayoutVars>
          <dgm:bulletEnabled val="1"/>
        </dgm:presLayoutVars>
      </dgm:prSet>
      <dgm:spPr/>
    </dgm:pt>
    <dgm:pt modelId="{BDD894C4-E60D-4FAB-BF94-B186C3FDF8BA}" type="pres">
      <dgm:prSet presAssocID="{F8E8337B-B4F3-456B-99A9-D58ABD4AE6D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9B55005-B469-F142-ACCA-A9BEA07AC5B7}" type="presOf" srcId="{F8E8337B-B4F3-456B-99A9-D58ABD4AE6D6}" destId="{BDD894C4-E60D-4FAB-BF94-B186C3FDF8BA}" srcOrd="0" destOrd="0" presId="urn:microsoft.com/office/officeart/2005/8/layout/vList2"/>
    <dgm:cxn modelId="{91598C0C-50D0-42A2-BD55-5C00977E1527}" srcId="{C05435D6-04A9-4C9A-9A29-993ACB5B6C63}" destId="{FED856C8-6F99-46F8-A450-B59A6AB2E041}" srcOrd="0" destOrd="0" parTransId="{9918AE93-1C1D-46D1-B9AE-AA10A2029F6B}" sibTransId="{0302D77D-51AB-4547-BE47-EE9047450B16}"/>
    <dgm:cxn modelId="{7C335515-F155-1040-8E72-9749A09531EF}" type="presOf" srcId="{A5087799-2652-4B82-A2A7-D23861A5EC1C}" destId="{B08CEAD7-7B3D-41BB-93BA-9A88FE362FFC}" srcOrd="0" destOrd="0" presId="urn:microsoft.com/office/officeart/2005/8/layout/vList2"/>
    <dgm:cxn modelId="{0445F33C-1C40-0942-94D2-ACFE4A694F5B}" type="presOf" srcId="{C05435D6-04A9-4C9A-9A29-993ACB5B6C63}" destId="{AEDC8A21-BF0B-4552-9E6B-C8633B4FD42B}" srcOrd="0" destOrd="0" presId="urn:microsoft.com/office/officeart/2005/8/layout/vList2"/>
    <dgm:cxn modelId="{F733EE9B-3693-4271-B5DF-E5CCE4A96DA0}" srcId="{A5087799-2652-4B82-A2A7-D23861A5EC1C}" destId="{C05435D6-04A9-4C9A-9A29-993ACB5B6C63}" srcOrd="0" destOrd="0" parTransId="{C198E103-C4F2-4CCA-B717-CF98E2BD5AD1}" sibTransId="{40563D6A-3FDD-4C26-ACAC-510AFD6D25F4}"/>
    <dgm:cxn modelId="{B3D182A0-5BF8-4D39-A664-3ED555284A1C}" srcId="{A5087799-2652-4B82-A2A7-D23861A5EC1C}" destId="{F8E8337B-B4F3-456B-99A9-D58ABD4AE6D6}" srcOrd="1" destOrd="0" parTransId="{43522198-DD63-4E4A-A6FA-850DD01F4B46}" sibTransId="{303E8859-8F81-4795-95FB-5F3D2A803B6A}"/>
    <dgm:cxn modelId="{4B2DEBC8-2AB7-414F-836A-78B63D5BF484}" type="presOf" srcId="{FED856C8-6F99-46F8-A450-B59A6AB2E041}" destId="{A316388A-81F3-4D4F-81A3-194F4F84A33C}" srcOrd="0" destOrd="0" presId="urn:microsoft.com/office/officeart/2005/8/layout/vList2"/>
    <dgm:cxn modelId="{E2EDFDA8-FCA0-6644-AC70-2153E93F2B94}" type="presParOf" srcId="{B08CEAD7-7B3D-41BB-93BA-9A88FE362FFC}" destId="{AEDC8A21-BF0B-4552-9E6B-C8633B4FD42B}" srcOrd="0" destOrd="0" presId="urn:microsoft.com/office/officeart/2005/8/layout/vList2"/>
    <dgm:cxn modelId="{6D34EFDF-4287-8E40-BFB8-AC63E80D242E}" type="presParOf" srcId="{B08CEAD7-7B3D-41BB-93BA-9A88FE362FFC}" destId="{A316388A-81F3-4D4F-81A3-194F4F84A33C}" srcOrd="1" destOrd="0" presId="urn:microsoft.com/office/officeart/2005/8/layout/vList2"/>
    <dgm:cxn modelId="{44496C02-E8B7-4E43-8FCB-BBCBD0D121CC}" type="presParOf" srcId="{B08CEAD7-7B3D-41BB-93BA-9A88FE362FFC}" destId="{BDD894C4-E60D-4FAB-BF94-B186C3FDF8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236BBC-C450-E54C-963F-B60A27CC26AA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0BF87DD-97F7-FC48-A352-FC1540558FE9}">
      <dgm:prSet custT="1"/>
      <dgm:spPr/>
      <dgm:t>
        <a:bodyPr/>
        <a:lstStyle/>
        <a:p>
          <a:pPr algn="l"/>
          <a:r>
            <a:rPr lang="fr-FR" sz="1800" b="0">
              <a:latin typeface="Century Gothic" panose="020B0502020202020204" pitchFamily="34" charset="0"/>
            </a:rPr>
            <a:t>Épuisement</a:t>
          </a:r>
        </a:p>
      </dgm:t>
    </dgm:pt>
    <dgm:pt modelId="{4B590072-133D-AA48-865F-67539535809E}" type="parTrans" cxnId="{15A235CE-C1DF-2A44-B34A-009DDCAA0419}">
      <dgm:prSet/>
      <dgm:spPr/>
      <dgm:t>
        <a:bodyPr/>
        <a:lstStyle/>
        <a:p>
          <a:endParaRPr lang="fr-FR"/>
        </a:p>
      </dgm:t>
    </dgm:pt>
    <dgm:pt modelId="{D3F8860B-7E26-5743-8DEA-82A0EDF79206}" type="sibTrans" cxnId="{15A235CE-C1DF-2A44-B34A-009DDCAA0419}">
      <dgm:prSet/>
      <dgm:spPr/>
      <dgm:t>
        <a:bodyPr/>
        <a:lstStyle/>
        <a:p>
          <a:endParaRPr lang="fr-FR"/>
        </a:p>
      </dgm:t>
    </dgm:pt>
    <dgm:pt modelId="{71F6EF36-FF6B-3E44-8CC1-A31BD708CFDB}">
      <dgm:prSet custT="1"/>
      <dgm:spPr/>
      <dgm:t>
        <a:bodyPr/>
        <a:lstStyle/>
        <a:p>
          <a:pPr algn="l"/>
          <a:r>
            <a:rPr lang="fr-FR" sz="1800" b="0">
              <a:latin typeface="Century Gothic" panose="020B0502020202020204" pitchFamily="34" charset="0"/>
            </a:rPr>
            <a:t>Fatigue physique</a:t>
          </a:r>
        </a:p>
      </dgm:t>
    </dgm:pt>
    <dgm:pt modelId="{1B23A90B-59E2-4647-93C7-D430A8D7573F}" type="parTrans" cxnId="{BEE8A05F-2E27-9748-BB04-22AB6B12343C}">
      <dgm:prSet/>
      <dgm:spPr/>
      <dgm:t>
        <a:bodyPr/>
        <a:lstStyle/>
        <a:p>
          <a:endParaRPr lang="fr-FR"/>
        </a:p>
      </dgm:t>
    </dgm:pt>
    <dgm:pt modelId="{0E1F38FE-66F1-2D41-B05D-7DBEBA981543}" type="sibTrans" cxnId="{BEE8A05F-2E27-9748-BB04-22AB6B12343C}">
      <dgm:prSet/>
      <dgm:spPr/>
      <dgm:t>
        <a:bodyPr/>
        <a:lstStyle/>
        <a:p>
          <a:endParaRPr lang="fr-FR"/>
        </a:p>
      </dgm:t>
    </dgm:pt>
    <dgm:pt modelId="{03F14D26-BAC8-834B-AD8E-291C786DE963}">
      <dgm:prSet custT="1"/>
      <dgm:spPr/>
      <dgm:t>
        <a:bodyPr/>
        <a:lstStyle/>
        <a:p>
          <a:pPr algn="l"/>
          <a:r>
            <a:rPr lang="fr-FR" sz="1800" b="0">
              <a:latin typeface="Century Gothic" panose="020B0502020202020204" pitchFamily="34" charset="0"/>
            </a:rPr>
            <a:t>Fatigue mentale</a:t>
          </a:r>
        </a:p>
      </dgm:t>
    </dgm:pt>
    <dgm:pt modelId="{904CF160-4329-F34D-B31A-B930A559DF8E}" type="parTrans" cxnId="{0A41D223-8594-434D-A74C-AFFCC527BABF}">
      <dgm:prSet/>
      <dgm:spPr/>
      <dgm:t>
        <a:bodyPr/>
        <a:lstStyle/>
        <a:p>
          <a:endParaRPr lang="fr-FR"/>
        </a:p>
      </dgm:t>
    </dgm:pt>
    <dgm:pt modelId="{2BB1FC44-AB73-F645-AF78-77FBEAD43B4F}" type="sibTrans" cxnId="{0A41D223-8594-434D-A74C-AFFCC527BABF}">
      <dgm:prSet/>
      <dgm:spPr/>
      <dgm:t>
        <a:bodyPr/>
        <a:lstStyle/>
        <a:p>
          <a:endParaRPr lang="fr-FR"/>
        </a:p>
      </dgm:t>
    </dgm:pt>
    <dgm:pt modelId="{3302753A-E3B3-3D42-8222-D0F275E6E6F7}">
      <dgm:prSet custT="1"/>
      <dgm:spPr/>
      <dgm:t>
        <a:bodyPr/>
        <a:lstStyle/>
        <a:p>
          <a:pPr algn="l"/>
          <a:r>
            <a:rPr lang="fr-FR" sz="1800" b="0">
              <a:latin typeface="Century Gothic" panose="020B0502020202020204" pitchFamily="34" charset="0"/>
            </a:rPr>
            <a:t>Épisode dépressif</a:t>
          </a:r>
        </a:p>
      </dgm:t>
    </dgm:pt>
    <dgm:pt modelId="{76A18F3B-719F-844B-B843-43EA6611C466}" type="parTrans" cxnId="{AD965903-DDCE-E144-AA1A-353068FAED68}">
      <dgm:prSet/>
      <dgm:spPr/>
      <dgm:t>
        <a:bodyPr/>
        <a:lstStyle/>
        <a:p>
          <a:endParaRPr lang="fr-FR"/>
        </a:p>
      </dgm:t>
    </dgm:pt>
    <dgm:pt modelId="{8B82101D-2BD0-8C44-8D1E-EF06B6DC7635}" type="sibTrans" cxnId="{AD965903-DDCE-E144-AA1A-353068FAED68}">
      <dgm:prSet/>
      <dgm:spPr/>
      <dgm:t>
        <a:bodyPr/>
        <a:lstStyle/>
        <a:p>
          <a:endParaRPr lang="fr-FR"/>
        </a:p>
      </dgm:t>
    </dgm:pt>
    <dgm:pt modelId="{C7A8364E-A5A6-2243-B679-9102B79319EC}">
      <dgm:prSet custT="1"/>
      <dgm:spPr/>
      <dgm:t>
        <a:bodyPr/>
        <a:lstStyle/>
        <a:p>
          <a:pPr algn="l"/>
          <a:r>
            <a:rPr lang="fr-FR" sz="1800">
              <a:latin typeface="Century Gothic" panose="020B0502020202020204" pitchFamily="34" charset="0"/>
            </a:rPr>
            <a:t>Impact sur la santé</a:t>
          </a:r>
        </a:p>
      </dgm:t>
    </dgm:pt>
    <dgm:pt modelId="{7F1389AE-1B48-2040-864F-4C1D21841B94}" type="parTrans" cxnId="{FEFFD80A-DF4A-8742-A208-A96204DA8B10}">
      <dgm:prSet/>
      <dgm:spPr/>
      <dgm:t>
        <a:bodyPr/>
        <a:lstStyle/>
        <a:p>
          <a:endParaRPr lang="fr-FR"/>
        </a:p>
      </dgm:t>
    </dgm:pt>
    <dgm:pt modelId="{033FAD51-4386-0F44-B711-5ED5EC8C6A66}" type="sibTrans" cxnId="{FEFFD80A-DF4A-8742-A208-A96204DA8B10}">
      <dgm:prSet/>
      <dgm:spPr/>
      <dgm:t>
        <a:bodyPr/>
        <a:lstStyle/>
        <a:p>
          <a:endParaRPr lang="fr-FR"/>
        </a:p>
      </dgm:t>
    </dgm:pt>
    <dgm:pt modelId="{76595FB2-D2FF-1249-8D5B-6377F295DC1A}">
      <dgm:prSet custT="1"/>
      <dgm:spPr/>
      <dgm:t>
        <a:bodyPr/>
        <a:lstStyle/>
        <a:p>
          <a:pPr algn="l"/>
          <a:r>
            <a:rPr lang="fr-FR" sz="1800">
              <a:latin typeface="Century Gothic" panose="020B0502020202020204" pitchFamily="34" charset="0"/>
            </a:rPr>
            <a:t>Troubles du sommeil</a:t>
          </a:r>
        </a:p>
      </dgm:t>
    </dgm:pt>
    <dgm:pt modelId="{75CEEF0F-5299-F349-9DB8-FB69C5034D30}" type="parTrans" cxnId="{FA962E5D-9D6A-6C42-AB31-D574C1A9C27B}">
      <dgm:prSet/>
      <dgm:spPr/>
      <dgm:t>
        <a:bodyPr/>
        <a:lstStyle/>
        <a:p>
          <a:endParaRPr lang="fr-FR"/>
        </a:p>
      </dgm:t>
    </dgm:pt>
    <dgm:pt modelId="{58383A40-805B-6742-AD49-CED58C5B8250}" type="sibTrans" cxnId="{FA962E5D-9D6A-6C42-AB31-D574C1A9C27B}">
      <dgm:prSet/>
      <dgm:spPr/>
      <dgm:t>
        <a:bodyPr/>
        <a:lstStyle/>
        <a:p>
          <a:endParaRPr lang="fr-FR"/>
        </a:p>
      </dgm:t>
    </dgm:pt>
    <dgm:pt modelId="{376EDEA7-E982-B148-AD5A-C03923189480}">
      <dgm:prSet custT="1"/>
      <dgm:spPr/>
      <dgm:t>
        <a:bodyPr/>
        <a:lstStyle/>
        <a:p>
          <a:pPr algn="l"/>
          <a:r>
            <a:rPr lang="fr-FR" sz="1800">
              <a:latin typeface="Century Gothic" panose="020B0502020202020204" pitchFamily="34" charset="0"/>
            </a:rPr>
            <a:t>Troubles musculo-squelettiques</a:t>
          </a:r>
        </a:p>
      </dgm:t>
    </dgm:pt>
    <dgm:pt modelId="{03696B50-B50F-F242-AB72-7D0C9F643A43}" type="parTrans" cxnId="{25A02102-913C-FC47-AA3B-A4C2380D9143}">
      <dgm:prSet/>
      <dgm:spPr/>
      <dgm:t>
        <a:bodyPr/>
        <a:lstStyle/>
        <a:p>
          <a:endParaRPr lang="fr-FR"/>
        </a:p>
      </dgm:t>
    </dgm:pt>
    <dgm:pt modelId="{D1F2C3B6-C48B-2648-803E-523AFA4BC8F1}" type="sibTrans" cxnId="{25A02102-913C-FC47-AA3B-A4C2380D9143}">
      <dgm:prSet/>
      <dgm:spPr/>
      <dgm:t>
        <a:bodyPr/>
        <a:lstStyle/>
        <a:p>
          <a:endParaRPr lang="fr-FR"/>
        </a:p>
      </dgm:t>
    </dgm:pt>
    <dgm:pt modelId="{3DC57E61-6E90-6A4C-AE22-142CCB34CD2C}">
      <dgm:prSet custT="1"/>
      <dgm:spPr/>
      <dgm:t>
        <a:bodyPr/>
        <a:lstStyle/>
        <a:p>
          <a:pPr algn="l"/>
          <a:r>
            <a:rPr lang="fr-FR" sz="1800">
              <a:latin typeface="Century Gothic" panose="020B0502020202020204" pitchFamily="34" charset="0"/>
            </a:rPr>
            <a:t>Perte de confiance en soi </a:t>
          </a:r>
        </a:p>
      </dgm:t>
    </dgm:pt>
    <dgm:pt modelId="{310D67D9-8121-DC4A-B909-72A0CC629590}" type="parTrans" cxnId="{A61AF9F5-5DC6-C144-BBE8-19DA07404FAB}">
      <dgm:prSet/>
      <dgm:spPr/>
      <dgm:t>
        <a:bodyPr/>
        <a:lstStyle/>
        <a:p>
          <a:endParaRPr lang="fr-FR"/>
        </a:p>
      </dgm:t>
    </dgm:pt>
    <dgm:pt modelId="{F55285AC-473C-2043-B09C-3477E989CE7E}" type="sibTrans" cxnId="{A61AF9F5-5DC6-C144-BBE8-19DA07404FAB}">
      <dgm:prSet/>
      <dgm:spPr/>
      <dgm:t>
        <a:bodyPr/>
        <a:lstStyle/>
        <a:p>
          <a:endParaRPr lang="fr-FR"/>
        </a:p>
      </dgm:t>
    </dgm:pt>
    <dgm:pt modelId="{6A1E6201-99F1-0547-AA8A-ACC917C2EA51}">
      <dgm:prSet custT="1"/>
      <dgm:spPr/>
      <dgm:t>
        <a:bodyPr/>
        <a:lstStyle/>
        <a:p>
          <a:pPr algn="l"/>
          <a:r>
            <a:rPr lang="fr-FR" sz="1800">
              <a:latin typeface="Century Gothic" panose="020B0502020202020204" pitchFamily="34" charset="0"/>
            </a:rPr>
            <a:t>Isolement social</a:t>
          </a:r>
        </a:p>
      </dgm:t>
    </dgm:pt>
    <dgm:pt modelId="{6F271522-469D-0748-B86C-3F5F8315B684}" type="parTrans" cxnId="{7F48DF70-318C-FE45-A3E4-9358A9E2BF20}">
      <dgm:prSet/>
      <dgm:spPr/>
      <dgm:t>
        <a:bodyPr/>
        <a:lstStyle/>
        <a:p>
          <a:endParaRPr lang="fr-FR"/>
        </a:p>
      </dgm:t>
    </dgm:pt>
    <dgm:pt modelId="{3156226D-40B4-AD48-A32D-FDFE92C73E66}" type="sibTrans" cxnId="{7F48DF70-318C-FE45-A3E4-9358A9E2BF20}">
      <dgm:prSet/>
      <dgm:spPr/>
      <dgm:t>
        <a:bodyPr/>
        <a:lstStyle/>
        <a:p>
          <a:endParaRPr lang="fr-FR"/>
        </a:p>
      </dgm:t>
    </dgm:pt>
    <dgm:pt modelId="{727761B0-5A1B-1744-9232-73109A4254A6}">
      <dgm:prSet custT="1"/>
      <dgm:spPr/>
      <dgm:t>
        <a:bodyPr/>
        <a:lstStyle/>
        <a:p>
          <a:pPr algn="l"/>
          <a:r>
            <a:rPr lang="fr-FR" sz="1800">
              <a:latin typeface="Century Gothic" panose="020B0502020202020204" pitchFamily="34" charset="0"/>
            </a:rPr>
            <a:t>Stress ...</a:t>
          </a:r>
        </a:p>
      </dgm:t>
    </dgm:pt>
    <dgm:pt modelId="{21A8F9B5-7B53-4F4D-B734-5745DE6F5F5A}" type="parTrans" cxnId="{A9269B91-74E2-E84E-80B9-65B452DB3268}">
      <dgm:prSet/>
      <dgm:spPr/>
      <dgm:t>
        <a:bodyPr/>
        <a:lstStyle/>
        <a:p>
          <a:endParaRPr lang="fr-FR"/>
        </a:p>
      </dgm:t>
    </dgm:pt>
    <dgm:pt modelId="{552B2CD7-4936-D749-9844-65D7EA8213A9}" type="sibTrans" cxnId="{A9269B91-74E2-E84E-80B9-65B452DB3268}">
      <dgm:prSet/>
      <dgm:spPr/>
      <dgm:t>
        <a:bodyPr/>
        <a:lstStyle/>
        <a:p>
          <a:endParaRPr lang="fr-FR"/>
        </a:p>
      </dgm:t>
    </dgm:pt>
    <dgm:pt modelId="{5DCE0407-CF89-6349-ACA4-00CD20CF548F}" type="pres">
      <dgm:prSet presAssocID="{7B236BBC-C450-E54C-963F-B60A27CC26AA}" presName="compositeShape" presStyleCnt="0">
        <dgm:presLayoutVars>
          <dgm:dir/>
          <dgm:resizeHandles/>
        </dgm:presLayoutVars>
      </dgm:prSet>
      <dgm:spPr/>
    </dgm:pt>
    <dgm:pt modelId="{D6BB5FE1-1F00-084D-9680-A179241F75A3}" type="pres">
      <dgm:prSet presAssocID="{7B236BBC-C450-E54C-963F-B60A27CC26AA}" presName="pyramid" presStyleLbl="node1" presStyleIdx="0" presStyleCnt="1"/>
      <dgm:spPr/>
    </dgm:pt>
    <dgm:pt modelId="{EA2AC0B0-8226-3E41-B52A-FECE8A3874B5}" type="pres">
      <dgm:prSet presAssocID="{7B236BBC-C450-E54C-963F-B60A27CC26AA}" presName="theList" presStyleCnt="0"/>
      <dgm:spPr/>
    </dgm:pt>
    <dgm:pt modelId="{0982D6AE-C55C-2D4F-8B4E-5787709A3C49}" type="pres">
      <dgm:prSet presAssocID="{30BF87DD-97F7-FC48-A352-FC1540558FE9}" presName="aNode" presStyleLbl="fgAcc1" presStyleIdx="0" presStyleCnt="10" custScaleX="144433" custScaleY="125465">
        <dgm:presLayoutVars>
          <dgm:bulletEnabled val="1"/>
        </dgm:presLayoutVars>
      </dgm:prSet>
      <dgm:spPr/>
    </dgm:pt>
    <dgm:pt modelId="{DDA61450-099D-5F46-8734-9EB12AC6C268}" type="pres">
      <dgm:prSet presAssocID="{30BF87DD-97F7-FC48-A352-FC1540558FE9}" presName="aSpace" presStyleCnt="0"/>
      <dgm:spPr/>
    </dgm:pt>
    <dgm:pt modelId="{AD4686B9-111B-454D-AA98-EDA9C726DFC5}" type="pres">
      <dgm:prSet presAssocID="{71F6EF36-FF6B-3E44-8CC1-A31BD708CFDB}" presName="aNode" presStyleLbl="fgAcc1" presStyleIdx="1" presStyleCnt="10" custScaleX="144433" custScaleY="125465">
        <dgm:presLayoutVars>
          <dgm:bulletEnabled val="1"/>
        </dgm:presLayoutVars>
      </dgm:prSet>
      <dgm:spPr/>
    </dgm:pt>
    <dgm:pt modelId="{0E0D0AC4-949F-EA42-AAE9-8B9E4A56803C}" type="pres">
      <dgm:prSet presAssocID="{71F6EF36-FF6B-3E44-8CC1-A31BD708CFDB}" presName="aSpace" presStyleCnt="0"/>
      <dgm:spPr/>
    </dgm:pt>
    <dgm:pt modelId="{4E62BDF8-D00B-0D47-AD40-7C5272C70CD8}" type="pres">
      <dgm:prSet presAssocID="{03F14D26-BAC8-834B-AD8E-291C786DE963}" presName="aNode" presStyleLbl="fgAcc1" presStyleIdx="2" presStyleCnt="10" custScaleX="144433" custScaleY="125465">
        <dgm:presLayoutVars>
          <dgm:bulletEnabled val="1"/>
        </dgm:presLayoutVars>
      </dgm:prSet>
      <dgm:spPr/>
    </dgm:pt>
    <dgm:pt modelId="{CF630507-E664-EE4D-9C7E-A1501290311D}" type="pres">
      <dgm:prSet presAssocID="{03F14D26-BAC8-834B-AD8E-291C786DE963}" presName="aSpace" presStyleCnt="0"/>
      <dgm:spPr/>
    </dgm:pt>
    <dgm:pt modelId="{4E23FBBA-695D-2143-9B6F-AEBB7CDE348B}" type="pres">
      <dgm:prSet presAssocID="{3302753A-E3B3-3D42-8222-D0F275E6E6F7}" presName="aNode" presStyleLbl="fgAcc1" presStyleIdx="3" presStyleCnt="10" custScaleX="144433" custScaleY="125465">
        <dgm:presLayoutVars>
          <dgm:bulletEnabled val="1"/>
        </dgm:presLayoutVars>
      </dgm:prSet>
      <dgm:spPr/>
    </dgm:pt>
    <dgm:pt modelId="{885DBDCA-B85E-9948-A94A-BA88018B4EC8}" type="pres">
      <dgm:prSet presAssocID="{3302753A-E3B3-3D42-8222-D0F275E6E6F7}" presName="aSpace" presStyleCnt="0"/>
      <dgm:spPr/>
    </dgm:pt>
    <dgm:pt modelId="{B244BE95-E12D-2F49-991A-CEB3896E117D}" type="pres">
      <dgm:prSet presAssocID="{C7A8364E-A5A6-2243-B679-9102B79319EC}" presName="aNode" presStyleLbl="fgAcc1" presStyleIdx="4" presStyleCnt="10" custScaleX="144433" custScaleY="125465">
        <dgm:presLayoutVars>
          <dgm:bulletEnabled val="1"/>
        </dgm:presLayoutVars>
      </dgm:prSet>
      <dgm:spPr/>
    </dgm:pt>
    <dgm:pt modelId="{7C83F978-C6B8-1341-BC82-0BCF3FDE1109}" type="pres">
      <dgm:prSet presAssocID="{C7A8364E-A5A6-2243-B679-9102B79319EC}" presName="aSpace" presStyleCnt="0"/>
      <dgm:spPr/>
    </dgm:pt>
    <dgm:pt modelId="{053AC452-55A9-9D47-9ED7-F5E387F83BC3}" type="pres">
      <dgm:prSet presAssocID="{76595FB2-D2FF-1249-8D5B-6377F295DC1A}" presName="aNode" presStyleLbl="fgAcc1" presStyleIdx="5" presStyleCnt="10" custScaleX="144433" custScaleY="125465">
        <dgm:presLayoutVars>
          <dgm:bulletEnabled val="1"/>
        </dgm:presLayoutVars>
      </dgm:prSet>
      <dgm:spPr/>
    </dgm:pt>
    <dgm:pt modelId="{CE1DB793-2B06-C144-B5B3-A45ED934638D}" type="pres">
      <dgm:prSet presAssocID="{76595FB2-D2FF-1249-8D5B-6377F295DC1A}" presName="aSpace" presStyleCnt="0"/>
      <dgm:spPr/>
    </dgm:pt>
    <dgm:pt modelId="{6EFA15B0-C5B2-0440-8707-90EA293801EA}" type="pres">
      <dgm:prSet presAssocID="{376EDEA7-E982-B148-AD5A-C03923189480}" presName="aNode" presStyleLbl="fgAcc1" presStyleIdx="6" presStyleCnt="10" custScaleX="144433" custScaleY="125465">
        <dgm:presLayoutVars>
          <dgm:bulletEnabled val="1"/>
        </dgm:presLayoutVars>
      </dgm:prSet>
      <dgm:spPr/>
    </dgm:pt>
    <dgm:pt modelId="{FDD52E68-2735-8C4C-8350-58072DBF8B9F}" type="pres">
      <dgm:prSet presAssocID="{376EDEA7-E982-B148-AD5A-C03923189480}" presName="aSpace" presStyleCnt="0"/>
      <dgm:spPr/>
    </dgm:pt>
    <dgm:pt modelId="{321C2E83-5521-EC48-BB79-F77354EAFB2D}" type="pres">
      <dgm:prSet presAssocID="{3DC57E61-6E90-6A4C-AE22-142CCB34CD2C}" presName="aNode" presStyleLbl="fgAcc1" presStyleIdx="7" presStyleCnt="10" custScaleX="144433" custScaleY="125465">
        <dgm:presLayoutVars>
          <dgm:bulletEnabled val="1"/>
        </dgm:presLayoutVars>
      </dgm:prSet>
      <dgm:spPr/>
    </dgm:pt>
    <dgm:pt modelId="{CBF58C4A-FFE0-8743-84E4-4A72AC7F3BD0}" type="pres">
      <dgm:prSet presAssocID="{3DC57E61-6E90-6A4C-AE22-142CCB34CD2C}" presName="aSpace" presStyleCnt="0"/>
      <dgm:spPr/>
    </dgm:pt>
    <dgm:pt modelId="{E357FC6D-42C3-F846-8EFC-3F3CD949BA79}" type="pres">
      <dgm:prSet presAssocID="{6A1E6201-99F1-0547-AA8A-ACC917C2EA51}" presName="aNode" presStyleLbl="fgAcc1" presStyleIdx="8" presStyleCnt="10" custScaleX="144433" custScaleY="125465">
        <dgm:presLayoutVars>
          <dgm:bulletEnabled val="1"/>
        </dgm:presLayoutVars>
      </dgm:prSet>
      <dgm:spPr/>
    </dgm:pt>
    <dgm:pt modelId="{41DF9653-CC94-D246-BCD5-CCBA6CDCE6B2}" type="pres">
      <dgm:prSet presAssocID="{6A1E6201-99F1-0547-AA8A-ACC917C2EA51}" presName="aSpace" presStyleCnt="0"/>
      <dgm:spPr/>
    </dgm:pt>
    <dgm:pt modelId="{8BC74FE1-A1B8-404D-B813-0BC937E8CFAB}" type="pres">
      <dgm:prSet presAssocID="{727761B0-5A1B-1744-9232-73109A4254A6}" presName="aNode" presStyleLbl="fgAcc1" presStyleIdx="9" presStyleCnt="10" custScaleX="144002" custScaleY="149246">
        <dgm:presLayoutVars>
          <dgm:bulletEnabled val="1"/>
        </dgm:presLayoutVars>
      </dgm:prSet>
      <dgm:spPr/>
    </dgm:pt>
    <dgm:pt modelId="{EEA37E82-F7FE-F044-8457-4A41C8CACD71}" type="pres">
      <dgm:prSet presAssocID="{727761B0-5A1B-1744-9232-73109A4254A6}" presName="aSpace" presStyleCnt="0"/>
      <dgm:spPr/>
    </dgm:pt>
  </dgm:ptLst>
  <dgm:cxnLst>
    <dgm:cxn modelId="{25A02102-913C-FC47-AA3B-A4C2380D9143}" srcId="{7B236BBC-C450-E54C-963F-B60A27CC26AA}" destId="{376EDEA7-E982-B148-AD5A-C03923189480}" srcOrd="6" destOrd="0" parTransId="{03696B50-B50F-F242-AB72-7D0C9F643A43}" sibTransId="{D1F2C3B6-C48B-2648-803E-523AFA4BC8F1}"/>
    <dgm:cxn modelId="{B96AFC02-FFE8-7B4A-B1A8-EBBBF9D44C9F}" type="presOf" srcId="{3DC57E61-6E90-6A4C-AE22-142CCB34CD2C}" destId="{321C2E83-5521-EC48-BB79-F77354EAFB2D}" srcOrd="0" destOrd="0" presId="urn:microsoft.com/office/officeart/2005/8/layout/pyramid2"/>
    <dgm:cxn modelId="{AD965903-DDCE-E144-AA1A-353068FAED68}" srcId="{7B236BBC-C450-E54C-963F-B60A27CC26AA}" destId="{3302753A-E3B3-3D42-8222-D0F275E6E6F7}" srcOrd="3" destOrd="0" parTransId="{76A18F3B-719F-844B-B843-43EA6611C466}" sibTransId="{8B82101D-2BD0-8C44-8D1E-EF06B6DC7635}"/>
    <dgm:cxn modelId="{FEFFD80A-DF4A-8742-A208-A96204DA8B10}" srcId="{7B236BBC-C450-E54C-963F-B60A27CC26AA}" destId="{C7A8364E-A5A6-2243-B679-9102B79319EC}" srcOrd="4" destOrd="0" parTransId="{7F1389AE-1B48-2040-864F-4C1D21841B94}" sibTransId="{033FAD51-4386-0F44-B711-5ED5EC8C6A66}"/>
    <dgm:cxn modelId="{8AB3E012-B3E5-0546-9751-D0220BFE229F}" type="presOf" srcId="{C7A8364E-A5A6-2243-B679-9102B79319EC}" destId="{B244BE95-E12D-2F49-991A-CEB3896E117D}" srcOrd="0" destOrd="0" presId="urn:microsoft.com/office/officeart/2005/8/layout/pyramid2"/>
    <dgm:cxn modelId="{18DDD613-4E37-D04E-B3B9-EB7237CF5093}" type="presOf" srcId="{3302753A-E3B3-3D42-8222-D0F275E6E6F7}" destId="{4E23FBBA-695D-2143-9B6F-AEBB7CDE348B}" srcOrd="0" destOrd="0" presId="urn:microsoft.com/office/officeart/2005/8/layout/pyramid2"/>
    <dgm:cxn modelId="{8D5FAB1D-07E4-5F40-990A-E81E86F25AB7}" type="presOf" srcId="{76595FB2-D2FF-1249-8D5B-6377F295DC1A}" destId="{053AC452-55A9-9D47-9ED7-F5E387F83BC3}" srcOrd="0" destOrd="0" presId="urn:microsoft.com/office/officeart/2005/8/layout/pyramid2"/>
    <dgm:cxn modelId="{0A41D223-8594-434D-A74C-AFFCC527BABF}" srcId="{7B236BBC-C450-E54C-963F-B60A27CC26AA}" destId="{03F14D26-BAC8-834B-AD8E-291C786DE963}" srcOrd="2" destOrd="0" parTransId="{904CF160-4329-F34D-B31A-B930A559DF8E}" sibTransId="{2BB1FC44-AB73-F645-AF78-77FBEAD43B4F}"/>
    <dgm:cxn modelId="{45DC4357-ED3F-A342-8B06-64712DACE47A}" type="presOf" srcId="{6A1E6201-99F1-0547-AA8A-ACC917C2EA51}" destId="{E357FC6D-42C3-F846-8EFC-3F3CD949BA79}" srcOrd="0" destOrd="0" presId="urn:microsoft.com/office/officeart/2005/8/layout/pyramid2"/>
    <dgm:cxn modelId="{FA962E5D-9D6A-6C42-AB31-D574C1A9C27B}" srcId="{7B236BBC-C450-E54C-963F-B60A27CC26AA}" destId="{76595FB2-D2FF-1249-8D5B-6377F295DC1A}" srcOrd="5" destOrd="0" parTransId="{75CEEF0F-5299-F349-9DB8-FB69C5034D30}" sibTransId="{58383A40-805B-6742-AD49-CED58C5B8250}"/>
    <dgm:cxn modelId="{BEE8A05F-2E27-9748-BB04-22AB6B12343C}" srcId="{7B236BBC-C450-E54C-963F-B60A27CC26AA}" destId="{71F6EF36-FF6B-3E44-8CC1-A31BD708CFDB}" srcOrd="1" destOrd="0" parTransId="{1B23A90B-59E2-4647-93C7-D430A8D7573F}" sibTransId="{0E1F38FE-66F1-2D41-B05D-7DBEBA981543}"/>
    <dgm:cxn modelId="{0C552E6A-EC05-0A41-8F8B-EE4CD60A2500}" type="presOf" srcId="{727761B0-5A1B-1744-9232-73109A4254A6}" destId="{8BC74FE1-A1B8-404D-B813-0BC937E8CFAB}" srcOrd="0" destOrd="0" presId="urn:microsoft.com/office/officeart/2005/8/layout/pyramid2"/>
    <dgm:cxn modelId="{7F48DF70-318C-FE45-A3E4-9358A9E2BF20}" srcId="{7B236BBC-C450-E54C-963F-B60A27CC26AA}" destId="{6A1E6201-99F1-0547-AA8A-ACC917C2EA51}" srcOrd="8" destOrd="0" parTransId="{6F271522-469D-0748-B86C-3F5F8315B684}" sibTransId="{3156226D-40B4-AD48-A32D-FDFE92C73E66}"/>
    <dgm:cxn modelId="{33BD9187-93F6-4C49-99B9-AFD9A473BF71}" type="presOf" srcId="{03F14D26-BAC8-834B-AD8E-291C786DE963}" destId="{4E62BDF8-D00B-0D47-AD40-7C5272C70CD8}" srcOrd="0" destOrd="0" presId="urn:microsoft.com/office/officeart/2005/8/layout/pyramid2"/>
    <dgm:cxn modelId="{A9269B91-74E2-E84E-80B9-65B452DB3268}" srcId="{7B236BBC-C450-E54C-963F-B60A27CC26AA}" destId="{727761B0-5A1B-1744-9232-73109A4254A6}" srcOrd="9" destOrd="0" parTransId="{21A8F9B5-7B53-4F4D-B734-5745DE6F5F5A}" sibTransId="{552B2CD7-4936-D749-9844-65D7EA8213A9}"/>
    <dgm:cxn modelId="{1C5307A0-5B5B-1F4C-8014-E44DCBD6D54A}" type="presOf" srcId="{7B236BBC-C450-E54C-963F-B60A27CC26AA}" destId="{5DCE0407-CF89-6349-ACA4-00CD20CF548F}" srcOrd="0" destOrd="0" presId="urn:microsoft.com/office/officeart/2005/8/layout/pyramid2"/>
    <dgm:cxn modelId="{315924C2-3BE2-8B41-B95D-7FB0146A8743}" type="presOf" srcId="{71F6EF36-FF6B-3E44-8CC1-A31BD708CFDB}" destId="{AD4686B9-111B-454D-AA98-EDA9C726DFC5}" srcOrd="0" destOrd="0" presId="urn:microsoft.com/office/officeart/2005/8/layout/pyramid2"/>
    <dgm:cxn modelId="{15A235CE-C1DF-2A44-B34A-009DDCAA0419}" srcId="{7B236BBC-C450-E54C-963F-B60A27CC26AA}" destId="{30BF87DD-97F7-FC48-A352-FC1540558FE9}" srcOrd="0" destOrd="0" parTransId="{4B590072-133D-AA48-865F-67539535809E}" sibTransId="{D3F8860B-7E26-5743-8DEA-82A0EDF79206}"/>
    <dgm:cxn modelId="{A78717E8-065B-024B-AB48-946022C73FD8}" type="presOf" srcId="{376EDEA7-E982-B148-AD5A-C03923189480}" destId="{6EFA15B0-C5B2-0440-8707-90EA293801EA}" srcOrd="0" destOrd="0" presId="urn:microsoft.com/office/officeart/2005/8/layout/pyramid2"/>
    <dgm:cxn modelId="{BF90CCF1-5B74-F144-B5BE-44D9636C12F1}" type="presOf" srcId="{30BF87DD-97F7-FC48-A352-FC1540558FE9}" destId="{0982D6AE-C55C-2D4F-8B4E-5787709A3C49}" srcOrd="0" destOrd="0" presId="urn:microsoft.com/office/officeart/2005/8/layout/pyramid2"/>
    <dgm:cxn modelId="{A61AF9F5-5DC6-C144-BBE8-19DA07404FAB}" srcId="{7B236BBC-C450-E54C-963F-B60A27CC26AA}" destId="{3DC57E61-6E90-6A4C-AE22-142CCB34CD2C}" srcOrd="7" destOrd="0" parTransId="{310D67D9-8121-DC4A-B909-72A0CC629590}" sibTransId="{F55285AC-473C-2043-B09C-3477E989CE7E}"/>
    <dgm:cxn modelId="{804671CA-6477-A340-B1C3-4B3ADF4E2717}" type="presParOf" srcId="{5DCE0407-CF89-6349-ACA4-00CD20CF548F}" destId="{D6BB5FE1-1F00-084D-9680-A179241F75A3}" srcOrd="0" destOrd="0" presId="urn:microsoft.com/office/officeart/2005/8/layout/pyramid2"/>
    <dgm:cxn modelId="{1393880C-6542-FD4C-8CA3-7906072C2737}" type="presParOf" srcId="{5DCE0407-CF89-6349-ACA4-00CD20CF548F}" destId="{EA2AC0B0-8226-3E41-B52A-FECE8A3874B5}" srcOrd="1" destOrd="0" presId="urn:microsoft.com/office/officeart/2005/8/layout/pyramid2"/>
    <dgm:cxn modelId="{84ED672A-E5AE-A345-B076-A6F939642AB5}" type="presParOf" srcId="{EA2AC0B0-8226-3E41-B52A-FECE8A3874B5}" destId="{0982D6AE-C55C-2D4F-8B4E-5787709A3C49}" srcOrd="0" destOrd="0" presId="urn:microsoft.com/office/officeart/2005/8/layout/pyramid2"/>
    <dgm:cxn modelId="{7ACCFAC4-C1E1-E448-B4E5-C451D230770E}" type="presParOf" srcId="{EA2AC0B0-8226-3E41-B52A-FECE8A3874B5}" destId="{DDA61450-099D-5F46-8734-9EB12AC6C268}" srcOrd="1" destOrd="0" presId="urn:microsoft.com/office/officeart/2005/8/layout/pyramid2"/>
    <dgm:cxn modelId="{4FD4E9E6-7FAA-5143-B07E-FFF62B65CF8E}" type="presParOf" srcId="{EA2AC0B0-8226-3E41-B52A-FECE8A3874B5}" destId="{AD4686B9-111B-454D-AA98-EDA9C726DFC5}" srcOrd="2" destOrd="0" presId="urn:microsoft.com/office/officeart/2005/8/layout/pyramid2"/>
    <dgm:cxn modelId="{5379BFAE-7D77-274A-9623-575041C191CA}" type="presParOf" srcId="{EA2AC0B0-8226-3E41-B52A-FECE8A3874B5}" destId="{0E0D0AC4-949F-EA42-AAE9-8B9E4A56803C}" srcOrd="3" destOrd="0" presId="urn:microsoft.com/office/officeart/2005/8/layout/pyramid2"/>
    <dgm:cxn modelId="{B2E13A41-7AA5-6D4C-90FA-379A3A56DA63}" type="presParOf" srcId="{EA2AC0B0-8226-3E41-B52A-FECE8A3874B5}" destId="{4E62BDF8-D00B-0D47-AD40-7C5272C70CD8}" srcOrd="4" destOrd="0" presId="urn:microsoft.com/office/officeart/2005/8/layout/pyramid2"/>
    <dgm:cxn modelId="{E1944F51-D33F-8648-B4C0-7CA36E988361}" type="presParOf" srcId="{EA2AC0B0-8226-3E41-B52A-FECE8A3874B5}" destId="{CF630507-E664-EE4D-9C7E-A1501290311D}" srcOrd="5" destOrd="0" presId="urn:microsoft.com/office/officeart/2005/8/layout/pyramid2"/>
    <dgm:cxn modelId="{5C008857-23D3-7840-A9AE-2DD14A14AF5F}" type="presParOf" srcId="{EA2AC0B0-8226-3E41-B52A-FECE8A3874B5}" destId="{4E23FBBA-695D-2143-9B6F-AEBB7CDE348B}" srcOrd="6" destOrd="0" presId="urn:microsoft.com/office/officeart/2005/8/layout/pyramid2"/>
    <dgm:cxn modelId="{5EAD89E6-CBC4-7843-BE9B-BF656743B68B}" type="presParOf" srcId="{EA2AC0B0-8226-3E41-B52A-FECE8A3874B5}" destId="{885DBDCA-B85E-9948-A94A-BA88018B4EC8}" srcOrd="7" destOrd="0" presId="urn:microsoft.com/office/officeart/2005/8/layout/pyramid2"/>
    <dgm:cxn modelId="{D163B9E7-A410-EA45-A94A-62AD0923D6A6}" type="presParOf" srcId="{EA2AC0B0-8226-3E41-B52A-FECE8A3874B5}" destId="{B244BE95-E12D-2F49-991A-CEB3896E117D}" srcOrd="8" destOrd="0" presId="urn:microsoft.com/office/officeart/2005/8/layout/pyramid2"/>
    <dgm:cxn modelId="{6E74C285-F132-DD4F-8418-836E4DD4B447}" type="presParOf" srcId="{EA2AC0B0-8226-3E41-B52A-FECE8A3874B5}" destId="{7C83F978-C6B8-1341-BC82-0BCF3FDE1109}" srcOrd="9" destOrd="0" presId="urn:microsoft.com/office/officeart/2005/8/layout/pyramid2"/>
    <dgm:cxn modelId="{D0D815B9-1B2A-AD4E-9374-8303B6DDD131}" type="presParOf" srcId="{EA2AC0B0-8226-3E41-B52A-FECE8A3874B5}" destId="{053AC452-55A9-9D47-9ED7-F5E387F83BC3}" srcOrd="10" destOrd="0" presId="urn:microsoft.com/office/officeart/2005/8/layout/pyramid2"/>
    <dgm:cxn modelId="{53EC3466-59F6-5547-B5BB-39C2990CF7E0}" type="presParOf" srcId="{EA2AC0B0-8226-3E41-B52A-FECE8A3874B5}" destId="{CE1DB793-2B06-C144-B5B3-A45ED934638D}" srcOrd="11" destOrd="0" presId="urn:microsoft.com/office/officeart/2005/8/layout/pyramid2"/>
    <dgm:cxn modelId="{D010E551-4C10-4046-9BB2-D716B686D734}" type="presParOf" srcId="{EA2AC0B0-8226-3E41-B52A-FECE8A3874B5}" destId="{6EFA15B0-C5B2-0440-8707-90EA293801EA}" srcOrd="12" destOrd="0" presId="urn:microsoft.com/office/officeart/2005/8/layout/pyramid2"/>
    <dgm:cxn modelId="{83551D88-615B-7E4F-B322-2615CD887193}" type="presParOf" srcId="{EA2AC0B0-8226-3E41-B52A-FECE8A3874B5}" destId="{FDD52E68-2735-8C4C-8350-58072DBF8B9F}" srcOrd="13" destOrd="0" presId="urn:microsoft.com/office/officeart/2005/8/layout/pyramid2"/>
    <dgm:cxn modelId="{5B5689BF-5633-954E-A312-02650B2689BE}" type="presParOf" srcId="{EA2AC0B0-8226-3E41-B52A-FECE8A3874B5}" destId="{321C2E83-5521-EC48-BB79-F77354EAFB2D}" srcOrd="14" destOrd="0" presId="urn:microsoft.com/office/officeart/2005/8/layout/pyramid2"/>
    <dgm:cxn modelId="{70BD1AE6-80C2-7B41-8D5A-F11D25616FB2}" type="presParOf" srcId="{EA2AC0B0-8226-3E41-B52A-FECE8A3874B5}" destId="{CBF58C4A-FFE0-8743-84E4-4A72AC7F3BD0}" srcOrd="15" destOrd="0" presId="urn:microsoft.com/office/officeart/2005/8/layout/pyramid2"/>
    <dgm:cxn modelId="{EB0BBCBF-A752-A44C-B435-3AAF6F13D9C5}" type="presParOf" srcId="{EA2AC0B0-8226-3E41-B52A-FECE8A3874B5}" destId="{E357FC6D-42C3-F846-8EFC-3F3CD949BA79}" srcOrd="16" destOrd="0" presId="urn:microsoft.com/office/officeart/2005/8/layout/pyramid2"/>
    <dgm:cxn modelId="{45E1C9A8-3C18-DB43-B10C-EF9E893C507A}" type="presParOf" srcId="{EA2AC0B0-8226-3E41-B52A-FECE8A3874B5}" destId="{41DF9653-CC94-D246-BCD5-CCBA6CDCE6B2}" srcOrd="17" destOrd="0" presId="urn:microsoft.com/office/officeart/2005/8/layout/pyramid2"/>
    <dgm:cxn modelId="{C7C11DAD-62CC-C948-81F2-D4353C3A5BD7}" type="presParOf" srcId="{EA2AC0B0-8226-3E41-B52A-FECE8A3874B5}" destId="{8BC74FE1-A1B8-404D-B813-0BC937E8CFAB}" srcOrd="18" destOrd="0" presId="urn:microsoft.com/office/officeart/2005/8/layout/pyramid2"/>
    <dgm:cxn modelId="{1A13A2EF-F8EF-A441-9531-1FBE2DA304EE}" type="presParOf" srcId="{EA2AC0B0-8226-3E41-B52A-FECE8A3874B5}" destId="{EEA37E82-F7FE-F044-8457-4A41C8CACD71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BB476C-B912-4A9B-B4AC-C4ECAA24DACE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94C96F5-1B66-4507-A5EC-AC8E28B52395}">
      <dgm:prSet phldrT="[Texte]"/>
      <dgm:spPr>
        <a:solidFill>
          <a:schemeClr val="bg1"/>
        </a:solidFill>
      </dgm:spPr>
      <dgm:t>
        <a:bodyPr/>
        <a:lstStyle/>
        <a:p>
          <a:r>
            <a:rPr lang="fr-FR">
              <a:latin typeface="Century Gothic" panose="020B0502020202020204" pitchFamily="34" charset="0"/>
            </a:rPr>
            <a:t>Emotions</a:t>
          </a:r>
        </a:p>
      </dgm:t>
    </dgm:pt>
    <dgm:pt modelId="{32F71CBC-B720-4D04-8906-575F265D6EF4}" type="parTrans" cxnId="{33598EE2-F912-4A77-A866-5026818F5A22}">
      <dgm:prSet/>
      <dgm:spPr/>
      <dgm:t>
        <a:bodyPr/>
        <a:lstStyle/>
        <a:p>
          <a:endParaRPr lang="fr-FR"/>
        </a:p>
      </dgm:t>
    </dgm:pt>
    <dgm:pt modelId="{D81BB386-A564-45D6-B30B-CEADDB7B6670}" type="sibTrans" cxnId="{33598EE2-F912-4A77-A866-5026818F5A22}">
      <dgm:prSet/>
      <dgm:spPr/>
      <dgm:t>
        <a:bodyPr/>
        <a:lstStyle/>
        <a:p>
          <a:endParaRPr lang="fr-FR"/>
        </a:p>
      </dgm:t>
    </dgm:pt>
    <dgm:pt modelId="{636DA9C7-675E-4A26-8FFB-15671BB77EE2}">
      <dgm:prSet phldrT="[Texte]"/>
      <dgm:spPr>
        <a:ln>
          <a:noFill/>
        </a:ln>
      </dgm:spPr>
      <dgm:t>
        <a:bodyPr/>
        <a:lstStyle/>
        <a:p>
          <a:r>
            <a:rPr lang="fr-FR">
              <a:solidFill>
                <a:schemeClr val="tx1"/>
              </a:solidFill>
              <a:latin typeface="Century Gothic" panose="020B0502020202020204" pitchFamily="34" charset="0"/>
            </a:rPr>
            <a:t>Se sentir vivant</a:t>
          </a:r>
        </a:p>
      </dgm:t>
    </dgm:pt>
    <dgm:pt modelId="{648D5140-67B1-4B54-895A-9E2F10700E10}" type="parTrans" cxnId="{31D9E1E2-820E-4082-B69B-0FB86FFC3E7B}">
      <dgm:prSet/>
      <dgm:spPr/>
      <dgm:t>
        <a:bodyPr/>
        <a:lstStyle/>
        <a:p>
          <a:endParaRPr lang="fr-FR"/>
        </a:p>
      </dgm:t>
    </dgm:pt>
    <dgm:pt modelId="{0FBF7624-51B5-404F-BAC4-A18ABE98B9FF}" type="sibTrans" cxnId="{31D9E1E2-820E-4082-B69B-0FB86FFC3E7B}">
      <dgm:prSet/>
      <dgm:spPr/>
      <dgm:t>
        <a:bodyPr/>
        <a:lstStyle/>
        <a:p>
          <a:endParaRPr lang="fr-FR"/>
        </a:p>
      </dgm:t>
    </dgm:pt>
    <dgm:pt modelId="{82ADF69F-3DA2-40D5-83D3-DB4A2499AEE1}">
      <dgm:prSet phldrT="[Texte]"/>
      <dgm:spPr>
        <a:solidFill>
          <a:schemeClr val="tx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>
              <a:solidFill>
                <a:schemeClr val="tx1"/>
              </a:solidFill>
              <a:latin typeface="Century Gothic" panose="020B0502020202020204" pitchFamily="34" charset="0"/>
            </a:rPr>
            <a:t>Vivre ensemble</a:t>
          </a:r>
        </a:p>
      </dgm:t>
    </dgm:pt>
    <dgm:pt modelId="{D3AE86B7-FCB9-4DEF-896C-CC7D6F8B273F}" type="parTrans" cxnId="{A65E76A8-1835-45D0-8021-4F9E59EC8347}">
      <dgm:prSet/>
      <dgm:spPr/>
      <dgm:t>
        <a:bodyPr/>
        <a:lstStyle/>
        <a:p>
          <a:endParaRPr lang="fr-FR"/>
        </a:p>
      </dgm:t>
    </dgm:pt>
    <dgm:pt modelId="{CB518672-1433-4AD0-BC3C-BCBF332E0823}" type="sibTrans" cxnId="{A65E76A8-1835-45D0-8021-4F9E59EC8347}">
      <dgm:prSet/>
      <dgm:spPr/>
      <dgm:t>
        <a:bodyPr/>
        <a:lstStyle/>
        <a:p>
          <a:endParaRPr lang="fr-FR"/>
        </a:p>
      </dgm:t>
    </dgm:pt>
    <dgm:pt modelId="{0F9E286A-D243-4621-8304-C0D093F9F94D}">
      <dgm:prSet phldrT="[Texte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r-FR">
              <a:solidFill>
                <a:schemeClr val="tx1"/>
              </a:solidFill>
              <a:latin typeface="Century Gothic" panose="020B0502020202020204" pitchFamily="34" charset="0"/>
            </a:rPr>
            <a:t>Communiquer</a:t>
          </a:r>
        </a:p>
      </dgm:t>
    </dgm:pt>
    <dgm:pt modelId="{096B0D61-9C36-4BA3-8738-67F425E16AF1}" type="parTrans" cxnId="{8317F16E-15B5-400B-8AF0-47185F38CB56}">
      <dgm:prSet/>
      <dgm:spPr/>
      <dgm:t>
        <a:bodyPr/>
        <a:lstStyle/>
        <a:p>
          <a:endParaRPr lang="fr-FR"/>
        </a:p>
      </dgm:t>
    </dgm:pt>
    <dgm:pt modelId="{CA59A3B1-34B9-467A-846A-06224CF29D1F}" type="sibTrans" cxnId="{8317F16E-15B5-400B-8AF0-47185F38CB56}">
      <dgm:prSet/>
      <dgm:spPr/>
      <dgm:t>
        <a:bodyPr/>
        <a:lstStyle/>
        <a:p>
          <a:endParaRPr lang="fr-FR"/>
        </a:p>
      </dgm:t>
    </dgm:pt>
    <dgm:pt modelId="{CE5EE504-10E3-485F-AD08-5CAF9703CA6C}">
      <dgm:prSet phldrT="[Texte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fr-FR">
              <a:solidFill>
                <a:schemeClr val="tx1"/>
              </a:solidFill>
              <a:latin typeface="Century Gothic" panose="020B0502020202020204" pitchFamily="34" charset="0"/>
            </a:rPr>
            <a:t>Evoluer</a:t>
          </a:r>
        </a:p>
      </dgm:t>
    </dgm:pt>
    <dgm:pt modelId="{C6949DA8-CEE2-498C-8865-3405537D6CFC}" type="parTrans" cxnId="{B5796918-B561-4112-B981-7C05F2770C8B}">
      <dgm:prSet/>
      <dgm:spPr/>
      <dgm:t>
        <a:bodyPr/>
        <a:lstStyle/>
        <a:p>
          <a:endParaRPr lang="fr-FR"/>
        </a:p>
      </dgm:t>
    </dgm:pt>
    <dgm:pt modelId="{4E06A5E6-9F88-47D8-A338-896B6F9C7E3E}" type="sibTrans" cxnId="{B5796918-B561-4112-B981-7C05F2770C8B}">
      <dgm:prSet/>
      <dgm:spPr/>
      <dgm:t>
        <a:bodyPr/>
        <a:lstStyle/>
        <a:p>
          <a:endParaRPr lang="fr-FR"/>
        </a:p>
      </dgm:t>
    </dgm:pt>
    <dgm:pt modelId="{3AC14530-E958-41C6-809F-CA768AC23DFB}" type="pres">
      <dgm:prSet presAssocID="{2DBB476C-B912-4A9B-B4AC-C4ECAA24DAC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78E3DB-C3E8-496E-B572-AA7FAF7E2B42}" type="pres">
      <dgm:prSet presAssocID="{2DBB476C-B912-4A9B-B4AC-C4ECAA24DACE}" presName="matrix" presStyleCnt="0"/>
      <dgm:spPr/>
    </dgm:pt>
    <dgm:pt modelId="{BDF4B0C9-DE2E-48ED-8D0E-0FB7867F9DAD}" type="pres">
      <dgm:prSet presAssocID="{2DBB476C-B912-4A9B-B4AC-C4ECAA24DACE}" presName="tile1" presStyleLbl="node1" presStyleIdx="0" presStyleCnt="4"/>
      <dgm:spPr/>
    </dgm:pt>
    <dgm:pt modelId="{6F532591-A360-4C98-B6D1-58C0604BC7C9}" type="pres">
      <dgm:prSet presAssocID="{2DBB476C-B912-4A9B-B4AC-C4ECAA24DAC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FCA5EE3-E192-40EF-84CB-68DEF82D9102}" type="pres">
      <dgm:prSet presAssocID="{2DBB476C-B912-4A9B-B4AC-C4ECAA24DACE}" presName="tile2" presStyleLbl="node1" presStyleIdx="1" presStyleCnt="4"/>
      <dgm:spPr/>
    </dgm:pt>
    <dgm:pt modelId="{A2FA28C0-8323-4838-8394-8C0AE4F1B3CD}" type="pres">
      <dgm:prSet presAssocID="{2DBB476C-B912-4A9B-B4AC-C4ECAA24DAC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48C21F-E1E4-428C-A95B-7CD1DCF7C1E1}" type="pres">
      <dgm:prSet presAssocID="{2DBB476C-B912-4A9B-B4AC-C4ECAA24DACE}" presName="tile3" presStyleLbl="node1" presStyleIdx="2" presStyleCnt="4" custLinFactNeighborY="802"/>
      <dgm:spPr/>
    </dgm:pt>
    <dgm:pt modelId="{C12C1B63-96D2-4AB4-92C3-48C15B15BE4B}" type="pres">
      <dgm:prSet presAssocID="{2DBB476C-B912-4A9B-B4AC-C4ECAA24DAC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E15C73-C134-4B3A-8890-CE64D43EB9FC}" type="pres">
      <dgm:prSet presAssocID="{2DBB476C-B912-4A9B-B4AC-C4ECAA24DACE}" presName="tile4" presStyleLbl="node1" presStyleIdx="3" presStyleCnt="4"/>
      <dgm:spPr/>
    </dgm:pt>
    <dgm:pt modelId="{90CAA25D-A24A-4C08-B72F-A86196192543}" type="pres">
      <dgm:prSet presAssocID="{2DBB476C-B912-4A9B-B4AC-C4ECAA24DAC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A8F4633-8DB6-448A-A1CA-17BCF932FEE9}" type="pres">
      <dgm:prSet presAssocID="{2DBB476C-B912-4A9B-B4AC-C4ECAA24DAC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64DFA03-7F3B-4702-A8BB-280303D1C32C}" type="presOf" srcId="{094C96F5-1B66-4507-A5EC-AC8E28B52395}" destId="{DA8F4633-8DB6-448A-A1CA-17BCF932FEE9}" srcOrd="0" destOrd="0" presId="urn:microsoft.com/office/officeart/2005/8/layout/matrix1"/>
    <dgm:cxn modelId="{B5796918-B561-4112-B981-7C05F2770C8B}" srcId="{094C96F5-1B66-4507-A5EC-AC8E28B52395}" destId="{CE5EE504-10E3-485F-AD08-5CAF9703CA6C}" srcOrd="3" destOrd="0" parTransId="{C6949DA8-CEE2-498C-8865-3405537D6CFC}" sibTransId="{4E06A5E6-9F88-47D8-A338-896B6F9C7E3E}"/>
    <dgm:cxn modelId="{D1C30E19-4882-4968-85F1-D0220F91992E}" type="presOf" srcId="{82ADF69F-3DA2-40D5-83D3-DB4A2499AEE1}" destId="{A2FA28C0-8323-4838-8394-8C0AE4F1B3CD}" srcOrd="1" destOrd="0" presId="urn:microsoft.com/office/officeart/2005/8/layout/matrix1"/>
    <dgm:cxn modelId="{BB861A30-CC4D-42AB-882B-4972A1A3A97A}" type="presOf" srcId="{0F9E286A-D243-4621-8304-C0D093F9F94D}" destId="{C12C1B63-96D2-4AB4-92C3-48C15B15BE4B}" srcOrd="1" destOrd="0" presId="urn:microsoft.com/office/officeart/2005/8/layout/matrix1"/>
    <dgm:cxn modelId="{DA0B273E-6D02-4FEE-9733-1D0A2938D3A0}" type="presOf" srcId="{CE5EE504-10E3-485F-AD08-5CAF9703CA6C}" destId="{90CAA25D-A24A-4C08-B72F-A86196192543}" srcOrd="1" destOrd="0" presId="urn:microsoft.com/office/officeart/2005/8/layout/matrix1"/>
    <dgm:cxn modelId="{8317F16E-15B5-400B-8AF0-47185F38CB56}" srcId="{094C96F5-1B66-4507-A5EC-AC8E28B52395}" destId="{0F9E286A-D243-4621-8304-C0D093F9F94D}" srcOrd="2" destOrd="0" parTransId="{096B0D61-9C36-4BA3-8738-67F425E16AF1}" sibTransId="{CA59A3B1-34B9-467A-846A-06224CF29D1F}"/>
    <dgm:cxn modelId="{ECC8FF84-A406-433C-B3AD-9BC7BC05F296}" type="presOf" srcId="{CE5EE504-10E3-485F-AD08-5CAF9703CA6C}" destId="{BAE15C73-C134-4B3A-8890-CE64D43EB9FC}" srcOrd="0" destOrd="0" presId="urn:microsoft.com/office/officeart/2005/8/layout/matrix1"/>
    <dgm:cxn modelId="{8CF02A8C-53C9-4F97-888E-ECEC168FE5DE}" type="presOf" srcId="{2DBB476C-B912-4A9B-B4AC-C4ECAA24DACE}" destId="{3AC14530-E958-41C6-809F-CA768AC23DFB}" srcOrd="0" destOrd="0" presId="urn:microsoft.com/office/officeart/2005/8/layout/matrix1"/>
    <dgm:cxn modelId="{C0FDF8A4-A888-47F1-A129-C31A39D76F8D}" type="presOf" srcId="{636DA9C7-675E-4A26-8FFB-15671BB77EE2}" destId="{6F532591-A360-4C98-B6D1-58C0604BC7C9}" srcOrd="1" destOrd="0" presId="urn:microsoft.com/office/officeart/2005/8/layout/matrix1"/>
    <dgm:cxn modelId="{A65E76A8-1835-45D0-8021-4F9E59EC8347}" srcId="{094C96F5-1B66-4507-A5EC-AC8E28B52395}" destId="{82ADF69F-3DA2-40D5-83D3-DB4A2499AEE1}" srcOrd="1" destOrd="0" parTransId="{D3AE86B7-FCB9-4DEF-896C-CC7D6F8B273F}" sibTransId="{CB518672-1433-4AD0-BC3C-BCBF332E0823}"/>
    <dgm:cxn modelId="{B063B2BB-35C8-4F5F-B386-F65606AA782C}" type="presOf" srcId="{0F9E286A-D243-4621-8304-C0D093F9F94D}" destId="{1248C21F-E1E4-428C-A95B-7CD1DCF7C1E1}" srcOrd="0" destOrd="0" presId="urn:microsoft.com/office/officeart/2005/8/layout/matrix1"/>
    <dgm:cxn modelId="{33598EE2-F912-4A77-A866-5026818F5A22}" srcId="{2DBB476C-B912-4A9B-B4AC-C4ECAA24DACE}" destId="{094C96F5-1B66-4507-A5EC-AC8E28B52395}" srcOrd="0" destOrd="0" parTransId="{32F71CBC-B720-4D04-8906-575F265D6EF4}" sibTransId="{D81BB386-A564-45D6-B30B-CEADDB7B6670}"/>
    <dgm:cxn modelId="{31D9E1E2-820E-4082-B69B-0FB86FFC3E7B}" srcId="{094C96F5-1B66-4507-A5EC-AC8E28B52395}" destId="{636DA9C7-675E-4A26-8FFB-15671BB77EE2}" srcOrd="0" destOrd="0" parTransId="{648D5140-67B1-4B54-895A-9E2F10700E10}" sibTransId="{0FBF7624-51B5-404F-BAC4-A18ABE98B9FF}"/>
    <dgm:cxn modelId="{08203FE9-D001-4F00-ACA8-EEA90ACA1780}" type="presOf" srcId="{636DA9C7-675E-4A26-8FFB-15671BB77EE2}" destId="{BDF4B0C9-DE2E-48ED-8D0E-0FB7867F9DAD}" srcOrd="0" destOrd="0" presId="urn:microsoft.com/office/officeart/2005/8/layout/matrix1"/>
    <dgm:cxn modelId="{6A68E3EB-FCB4-49F0-8B7C-D85F6F8447E4}" type="presOf" srcId="{82ADF69F-3DA2-40D5-83D3-DB4A2499AEE1}" destId="{4FCA5EE3-E192-40EF-84CB-68DEF82D9102}" srcOrd="0" destOrd="0" presId="urn:microsoft.com/office/officeart/2005/8/layout/matrix1"/>
    <dgm:cxn modelId="{6E35D921-6EA3-4A7F-98C1-D008521FB9F9}" type="presParOf" srcId="{3AC14530-E958-41C6-809F-CA768AC23DFB}" destId="{5D78E3DB-C3E8-496E-B572-AA7FAF7E2B42}" srcOrd="0" destOrd="0" presId="urn:microsoft.com/office/officeart/2005/8/layout/matrix1"/>
    <dgm:cxn modelId="{B47F9AB3-D33C-4742-BBF4-4501EDA1B38E}" type="presParOf" srcId="{5D78E3DB-C3E8-496E-B572-AA7FAF7E2B42}" destId="{BDF4B0C9-DE2E-48ED-8D0E-0FB7867F9DAD}" srcOrd="0" destOrd="0" presId="urn:microsoft.com/office/officeart/2005/8/layout/matrix1"/>
    <dgm:cxn modelId="{2DF54F10-0118-462C-AB47-5A8D090D4EF7}" type="presParOf" srcId="{5D78E3DB-C3E8-496E-B572-AA7FAF7E2B42}" destId="{6F532591-A360-4C98-B6D1-58C0604BC7C9}" srcOrd="1" destOrd="0" presId="urn:microsoft.com/office/officeart/2005/8/layout/matrix1"/>
    <dgm:cxn modelId="{CD454112-480A-41FE-9130-537706798E70}" type="presParOf" srcId="{5D78E3DB-C3E8-496E-B572-AA7FAF7E2B42}" destId="{4FCA5EE3-E192-40EF-84CB-68DEF82D9102}" srcOrd="2" destOrd="0" presId="urn:microsoft.com/office/officeart/2005/8/layout/matrix1"/>
    <dgm:cxn modelId="{6A707009-7458-4614-B6EC-1C4530140D4C}" type="presParOf" srcId="{5D78E3DB-C3E8-496E-B572-AA7FAF7E2B42}" destId="{A2FA28C0-8323-4838-8394-8C0AE4F1B3CD}" srcOrd="3" destOrd="0" presId="urn:microsoft.com/office/officeart/2005/8/layout/matrix1"/>
    <dgm:cxn modelId="{38A650E6-1941-405F-B272-97BA2A5B03C6}" type="presParOf" srcId="{5D78E3DB-C3E8-496E-B572-AA7FAF7E2B42}" destId="{1248C21F-E1E4-428C-A95B-7CD1DCF7C1E1}" srcOrd="4" destOrd="0" presId="urn:microsoft.com/office/officeart/2005/8/layout/matrix1"/>
    <dgm:cxn modelId="{DCB10499-FBA0-4BB0-9137-A43EB0717A72}" type="presParOf" srcId="{5D78E3DB-C3E8-496E-B572-AA7FAF7E2B42}" destId="{C12C1B63-96D2-4AB4-92C3-48C15B15BE4B}" srcOrd="5" destOrd="0" presId="urn:microsoft.com/office/officeart/2005/8/layout/matrix1"/>
    <dgm:cxn modelId="{2C7D1460-B92B-4ED9-A4A9-716D1CDAD166}" type="presParOf" srcId="{5D78E3DB-C3E8-496E-B572-AA7FAF7E2B42}" destId="{BAE15C73-C134-4B3A-8890-CE64D43EB9FC}" srcOrd="6" destOrd="0" presId="urn:microsoft.com/office/officeart/2005/8/layout/matrix1"/>
    <dgm:cxn modelId="{ADABA056-1593-45D3-ADB5-B5DB8979B998}" type="presParOf" srcId="{5D78E3DB-C3E8-496E-B572-AA7FAF7E2B42}" destId="{90CAA25D-A24A-4C08-B72F-A86196192543}" srcOrd="7" destOrd="0" presId="urn:microsoft.com/office/officeart/2005/8/layout/matrix1"/>
    <dgm:cxn modelId="{41AA1309-B8F8-49D3-98C8-25B3062BA38D}" type="presParOf" srcId="{3AC14530-E958-41C6-809F-CA768AC23DFB}" destId="{DA8F4633-8DB6-448A-A1CA-17BCF932FE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9F2D32-80D0-5545-A356-B16F4B086B3C}" type="doc">
      <dgm:prSet loTypeId="urn:microsoft.com/office/officeart/2005/8/layout/cycle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C8DC85B-D0CC-7E48-B455-8EDD4F74142A}">
      <dgm:prSet custT="1"/>
      <dgm:spPr/>
      <dgm:t>
        <a:bodyPr/>
        <a:lstStyle/>
        <a:p>
          <a:r>
            <a:rPr lang="fr-FR" sz="2000" b="1" dirty="0">
              <a:latin typeface="Century Gothic" panose="020B0502020202020204" pitchFamily="34" charset="0"/>
            </a:rPr>
            <a:t>Physiologique</a:t>
          </a:r>
          <a:r>
            <a:rPr lang="fr-FR" sz="1500" b="1" dirty="0">
              <a:latin typeface="Century Gothic" panose="020B0502020202020204" pitchFamily="34" charset="0"/>
            </a:rPr>
            <a:t> </a:t>
          </a:r>
        </a:p>
        <a:p>
          <a:r>
            <a:rPr lang="fr-FR" sz="2000" b="1" dirty="0">
              <a:latin typeface="Century Gothic" panose="020B0502020202020204" pitchFamily="34" charset="0"/>
            </a:rPr>
            <a:t> (corps)</a:t>
          </a:r>
        </a:p>
      </dgm:t>
    </dgm:pt>
    <dgm:pt modelId="{DE6CB584-B68B-B34C-B153-C60852214E51}" type="parTrans" cxnId="{83AB50CF-938A-9445-893F-FABC712E3438}">
      <dgm:prSet/>
      <dgm:spPr/>
      <dgm:t>
        <a:bodyPr/>
        <a:lstStyle/>
        <a:p>
          <a:endParaRPr lang="fr-FR"/>
        </a:p>
      </dgm:t>
    </dgm:pt>
    <dgm:pt modelId="{1D86BB44-B185-734A-A916-6EF5E2546ABB}" type="sibTrans" cxnId="{83AB50CF-938A-9445-893F-FABC712E3438}">
      <dgm:prSet/>
      <dgm:spPr/>
      <dgm:t>
        <a:bodyPr/>
        <a:lstStyle/>
        <a:p>
          <a:endParaRPr lang="fr-FR"/>
        </a:p>
      </dgm:t>
    </dgm:pt>
    <dgm:pt modelId="{7B76714E-A53C-5247-8C0E-01004A21CDE3}">
      <dgm:prSet custT="1"/>
      <dgm:spPr/>
      <dgm:t>
        <a:bodyPr/>
        <a:lstStyle/>
        <a:p>
          <a:r>
            <a:rPr lang="fr-FR" sz="1800" b="1" dirty="0">
              <a:latin typeface="Century Gothic" panose="020B0502020202020204" pitchFamily="34" charset="0"/>
            </a:rPr>
            <a:t>Comportemental </a:t>
          </a:r>
        </a:p>
        <a:p>
          <a:r>
            <a:rPr lang="fr-FR" sz="1800" b="1" dirty="0">
              <a:latin typeface="Century Gothic" panose="020B0502020202020204" pitchFamily="34" charset="0"/>
            </a:rPr>
            <a:t>(action)</a:t>
          </a:r>
        </a:p>
      </dgm:t>
    </dgm:pt>
    <dgm:pt modelId="{2326352A-FE2D-464C-92D5-CFB2AC98EC7A}" type="parTrans" cxnId="{4616D71F-4135-7F42-95D5-8D8185B6314F}">
      <dgm:prSet/>
      <dgm:spPr/>
      <dgm:t>
        <a:bodyPr/>
        <a:lstStyle/>
        <a:p>
          <a:endParaRPr lang="fr-FR"/>
        </a:p>
      </dgm:t>
    </dgm:pt>
    <dgm:pt modelId="{98F890B7-B4FB-E446-A07C-5DC4F4FA4457}" type="sibTrans" cxnId="{4616D71F-4135-7F42-95D5-8D8185B6314F}">
      <dgm:prSet/>
      <dgm:spPr/>
      <dgm:t>
        <a:bodyPr/>
        <a:lstStyle/>
        <a:p>
          <a:endParaRPr lang="fr-FR"/>
        </a:p>
      </dgm:t>
    </dgm:pt>
    <dgm:pt modelId="{1DA39F57-E321-E245-BBEE-93E23591E1BA}">
      <dgm:prSet custT="1"/>
      <dgm:spPr/>
      <dgm:t>
        <a:bodyPr/>
        <a:lstStyle/>
        <a:p>
          <a:r>
            <a:rPr lang="fr-FR" sz="2000" b="1" dirty="0">
              <a:latin typeface="Century Gothic" panose="020B0502020202020204" pitchFamily="34" charset="0"/>
            </a:rPr>
            <a:t>Cognitif </a:t>
          </a:r>
        </a:p>
        <a:p>
          <a:r>
            <a:rPr lang="fr-FR" sz="2000" b="1" dirty="0">
              <a:latin typeface="Century Gothic" panose="020B0502020202020204" pitchFamily="34" charset="0"/>
            </a:rPr>
            <a:t>(esprit)</a:t>
          </a:r>
        </a:p>
      </dgm:t>
    </dgm:pt>
    <dgm:pt modelId="{2F916EB6-24F4-C24D-B363-D0D69E9D9418}" type="parTrans" cxnId="{0A413049-88F6-244D-ADD8-B45F57EA8D9E}">
      <dgm:prSet/>
      <dgm:spPr/>
      <dgm:t>
        <a:bodyPr/>
        <a:lstStyle/>
        <a:p>
          <a:endParaRPr lang="fr-FR"/>
        </a:p>
      </dgm:t>
    </dgm:pt>
    <dgm:pt modelId="{4BA61FA4-E35E-0B40-BF22-8A898383DF18}" type="sibTrans" cxnId="{0A413049-88F6-244D-ADD8-B45F57EA8D9E}">
      <dgm:prSet/>
      <dgm:spPr/>
      <dgm:t>
        <a:bodyPr/>
        <a:lstStyle/>
        <a:p>
          <a:endParaRPr lang="fr-FR"/>
        </a:p>
      </dgm:t>
    </dgm:pt>
    <dgm:pt modelId="{46D4399D-7F25-8F42-86E8-753CB1321B41}" type="pres">
      <dgm:prSet presAssocID="{089F2D32-80D0-5545-A356-B16F4B086B3C}" presName="cycle" presStyleCnt="0">
        <dgm:presLayoutVars>
          <dgm:dir/>
          <dgm:resizeHandles val="exact"/>
        </dgm:presLayoutVars>
      </dgm:prSet>
      <dgm:spPr/>
    </dgm:pt>
    <dgm:pt modelId="{D52C500D-5A2E-F147-949E-1B987B3E7D89}" type="pres">
      <dgm:prSet presAssocID="{5C8DC85B-D0CC-7E48-B455-8EDD4F74142A}" presName="node" presStyleLbl="node1" presStyleIdx="0" presStyleCnt="3" custScaleX="117841" custScaleY="128998" custRadScaleRad="97480">
        <dgm:presLayoutVars>
          <dgm:bulletEnabled val="1"/>
        </dgm:presLayoutVars>
      </dgm:prSet>
      <dgm:spPr/>
    </dgm:pt>
    <dgm:pt modelId="{C0332521-BD96-924F-B6F8-037286B2381B}" type="pres">
      <dgm:prSet presAssocID="{5C8DC85B-D0CC-7E48-B455-8EDD4F74142A}" presName="spNode" presStyleCnt="0"/>
      <dgm:spPr/>
    </dgm:pt>
    <dgm:pt modelId="{257E4BE8-D944-3E45-AD4B-64FD94DC52A1}" type="pres">
      <dgm:prSet presAssocID="{1D86BB44-B185-734A-A916-6EF5E2546ABB}" presName="sibTrans" presStyleLbl="sibTrans1D1" presStyleIdx="0" presStyleCnt="3"/>
      <dgm:spPr/>
    </dgm:pt>
    <dgm:pt modelId="{EA83D8DA-6612-E84F-9473-753EBD54F88F}" type="pres">
      <dgm:prSet presAssocID="{7B76714E-A53C-5247-8C0E-01004A21CDE3}" presName="node" presStyleLbl="node1" presStyleIdx="1" presStyleCnt="3" custScaleX="117863" custScaleY="114058">
        <dgm:presLayoutVars>
          <dgm:bulletEnabled val="1"/>
        </dgm:presLayoutVars>
      </dgm:prSet>
      <dgm:spPr/>
    </dgm:pt>
    <dgm:pt modelId="{56896AF8-22D6-3243-ADF0-B2B91FD9C797}" type="pres">
      <dgm:prSet presAssocID="{7B76714E-A53C-5247-8C0E-01004A21CDE3}" presName="spNode" presStyleCnt="0"/>
      <dgm:spPr/>
    </dgm:pt>
    <dgm:pt modelId="{E3D4F742-7F95-094F-A513-C93154DD9A48}" type="pres">
      <dgm:prSet presAssocID="{98F890B7-B4FB-E446-A07C-5DC4F4FA4457}" presName="sibTrans" presStyleLbl="sibTrans1D1" presStyleIdx="1" presStyleCnt="3"/>
      <dgm:spPr/>
    </dgm:pt>
    <dgm:pt modelId="{7A4BBD1D-9EE6-8941-AF16-91F0C0D7C134}" type="pres">
      <dgm:prSet presAssocID="{1DA39F57-E321-E245-BBEE-93E23591E1BA}" presName="node" presStyleLbl="node1" presStyleIdx="2" presStyleCnt="3" custScaleX="124163" custScaleY="114058">
        <dgm:presLayoutVars>
          <dgm:bulletEnabled val="1"/>
        </dgm:presLayoutVars>
      </dgm:prSet>
      <dgm:spPr/>
    </dgm:pt>
    <dgm:pt modelId="{EF092A8B-8B9D-1D4F-AC52-34500383F77E}" type="pres">
      <dgm:prSet presAssocID="{1DA39F57-E321-E245-BBEE-93E23591E1BA}" presName="spNode" presStyleCnt="0"/>
      <dgm:spPr/>
    </dgm:pt>
    <dgm:pt modelId="{2F5D0B0E-6E35-2947-9CCB-79036F0BBCD5}" type="pres">
      <dgm:prSet presAssocID="{4BA61FA4-E35E-0B40-BF22-8A898383DF18}" presName="sibTrans" presStyleLbl="sibTrans1D1" presStyleIdx="2" presStyleCnt="3"/>
      <dgm:spPr/>
    </dgm:pt>
  </dgm:ptLst>
  <dgm:cxnLst>
    <dgm:cxn modelId="{7CFD7F10-FDC0-644A-9055-72C86F66B20D}" type="presOf" srcId="{98F890B7-B4FB-E446-A07C-5DC4F4FA4457}" destId="{E3D4F742-7F95-094F-A513-C93154DD9A48}" srcOrd="0" destOrd="0" presId="urn:microsoft.com/office/officeart/2005/8/layout/cycle6"/>
    <dgm:cxn modelId="{4616D71F-4135-7F42-95D5-8D8185B6314F}" srcId="{089F2D32-80D0-5545-A356-B16F4B086B3C}" destId="{7B76714E-A53C-5247-8C0E-01004A21CDE3}" srcOrd="1" destOrd="0" parTransId="{2326352A-FE2D-464C-92D5-CFB2AC98EC7A}" sibTransId="{98F890B7-B4FB-E446-A07C-5DC4F4FA4457}"/>
    <dgm:cxn modelId="{0A413049-88F6-244D-ADD8-B45F57EA8D9E}" srcId="{089F2D32-80D0-5545-A356-B16F4B086B3C}" destId="{1DA39F57-E321-E245-BBEE-93E23591E1BA}" srcOrd="2" destOrd="0" parTransId="{2F916EB6-24F4-C24D-B363-D0D69E9D9418}" sibTransId="{4BA61FA4-E35E-0B40-BF22-8A898383DF18}"/>
    <dgm:cxn modelId="{DB973D56-F1BF-0841-9E73-29337EFAFD7E}" type="presOf" srcId="{089F2D32-80D0-5545-A356-B16F4B086B3C}" destId="{46D4399D-7F25-8F42-86E8-753CB1321B41}" srcOrd="0" destOrd="0" presId="urn:microsoft.com/office/officeart/2005/8/layout/cycle6"/>
    <dgm:cxn modelId="{F5491D72-A47E-F147-B22F-445710DAA59F}" type="presOf" srcId="{1D86BB44-B185-734A-A916-6EF5E2546ABB}" destId="{257E4BE8-D944-3E45-AD4B-64FD94DC52A1}" srcOrd="0" destOrd="0" presId="urn:microsoft.com/office/officeart/2005/8/layout/cycle6"/>
    <dgm:cxn modelId="{710FE69A-7AA5-4A46-B03A-12EC798A1604}" type="presOf" srcId="{4BA61FA4-E35E-0B40-BF22-8A898383DF18}" destId="{2F5D0B0E-6E35-2947-9CCB-79036F0BBCD5}" srcOrd="0" destOrd="0" presId="urn:microsoft.com/office/officeart/2005/8/layout/cycle6"/>
    <dgm:cxn modelId="{84D05CA1-303C-DC4B-96A7-2D79501A20A0}" type="presOf" srcId="{7B76714E-A53C-5247-8C0E-01004A21CDE3}" destId="{EA83D8DA-6612-E84F-9473-753EBD54F88F}" srcOrd="0" destOrd="0" presId="urn:microsoft.com/office/officeart/2005/8/layout/cycle6"/>
    <dgm:cxn modelId="{83AB50CF-938A-9445-893F-FABC712E3438}" srcId="{089F2D32-80D0-5545-A356-B16F4B086B3C}" destId="{5C8DC85B-D0CC-7E48-B455-8EDD4F74142A}" srcOrd="0" destOrd="0" parTransId="{DE6CB584-B68B-B34C-B153-C60852214E51}" sibTransId="{1D86BB44-B185-734A-A916-6EF5E2546ABB}"/>
    <dgm:cxn modelId="{8B072EE2-037E-A943-97C0-A567EE19C057}" type="presOf" srcId="{1DA39F57-E321-E245-BBEE-93E23591E1BA}" destId="{7A4BBD1D-9EE6-8941-AF16-91F0C0D7C134}" srcOrd="0" destOrd="0" presId="urn:microsoft.com/office/officeart/2005/8/layout/cycle6"/>
    <dgm:cxn modelId="{634E23F7-A978-7E4F-BE2F-211974E10BB8}" type="presOf" srcId="{5C8DC85B-D0CC-7E48-B455-8EDD4F74142A}" destId="{D52C500D-5A2E-F147-949E-1B987B3E7D89}" srcOrd="0" destOrd="0" presId="urn:microsoft.com/office/officeart/2005/8/layout/cycle6"/>
    <dgm:cxn modelId="{03388153-AB6E-834F-B60E-035013ACC890}" type="presParOf" srcId="{46D4399D-7F25-8F42-86E8-753CB1321B41}" destId="{D52C500D-5A2E-F147-949E-1B987B3E7D89}" srcOrd="0" destOrd="0" presId="urn:microsoft.com/office/officeart/2005/8/layout/cycle6"/>
    <dgm:cxn modelId="{815EC945-39D0-F740-AEDD-FE54DCB15D92}" type="presParOf" srcId="{46D4399D-7F25-8F42-86E8-753CB1321B41}" destId="{C0332521-BD96-924F-B6F8-037286B2381B}" srcOrd="1" destOrd="0" presId="urn:microsoft.com/office/officeart/2005/8/layout/cycle6"/>
    <dgm:cxn modelId="{E9EC46E1-2FF1-BD48-971A-87157ECFE8A9}" type="presParOf" srcId="{46D4399D-7F25-8F42-86E8-753CB1321B41}" destId="{257E4BE8-D944-3E45-AD4B-64FD94DC52A1}" srcOrd="2" destOrd="0" presId="urn:microsoft.com/office/officeart/2005/8/layout/cycle6"/>
    <dgm:cxn modelId="{F7AAC6C9-5B12-474E-9695-F4B1D478059E}" type="presParOf" srcId="{46D4399D-7F25-8F42-86E8-753CB1321B41}" destId="{EA83D8DA-6612-E84F-9473-753EBD54F88F}" srcOrd="3" destOrd="0" presId="urn:microsoft.com/office/officeart/2005/8/layout/cycle6"/>
    <dgm:cxn modelId="{C4F59683-1B8F-5F4D-8CED-6E18A9E71EA1}" type="presParOf" srcId="{46D4399D-7F25-8F42-86E8-753CB1321B41}" destId="{56896AF8-22D6-3243-ADF0-B2B91FD9C797}" srcOrd="4" destOrd="0" presId="urn:microsoft.com/office/officeart/2005/8/layout/cycle6"/>
    <dgm:cxn modelId="{D7B0CD1C-9780-7E49-97B3-6B3E66EE33C1}" type="presParOf" srcId="{46D4399D-7F25-8F42-86E8-753CB1321B41}" destId="{E3D4F742-7F95-094F-A513-C93154DD9A48}" srcOrd="5" destOrd="0" presId="urn:microsoft.com/office/officeart/2005/8/layout/cycle6"/>
    <dgm:cxn modelId="{CE7FAE4C-CA97-DE4F-8B77-92444C88434E}" type="presParOf" srcId="{46D4399D-7F25-8F42-86E8-753CB1321B41}" destId="{7A4BBD1D-9EE6-8941-AF16-91F0C0D7C134}" srcOrd="6" destOrd="0" presId="urn:microsoft.com/office/officeart/2005/8/layout/cycle6"/>
    <dgm:cxn modelId="{D4D469A7-101A-9343-88A5-5B68256F4105}" type="presParOf" srcId="{46D4399D-7F25-8F42-86E8-753CB1321B41}" destId="{EF092A8B-8B9D-1D4F-AC52-34500383F77E}" srcOrd="7" destOrd="0" presId="urn:microsoft.com/office/officeart/2005/8/layout/cycle6"/>
    <dgm:cxn modelId="{00A82008-EA94-A140-89CC-39824609A64E}" type="presParOf" srcId="{46D4399D-7F25-8F42-86E8-753CB1321B41}" destId="{2F5D0B0E-6E35-2947-9CCB-79036F0BBCD5}" srcOrd="8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75A239-F4AA-FB47-B529-24445269C8B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8FB38E7C-EB5F-5644-A8B8-B2F7669998A7}">
      <dgm:prSet custT="1"/>
      <dgm:spPr/>
      <dgm:t>
        <a:bodyPr/>
        <a:lstStyle/>
        <a:p>
          <a:r>
            <a:rPr lang="fr-FR" sz="2000" dirty="0">
              <a:latin typeface="Century Gothic" panose="020B0502020202020204" pitchFamily="34" charset="0"/>
            </a:rPr>
            <a:t>Nous-mêmes</a:t>
          </a:r>
        </a:p>
      </dgm:t>
    </dgm:pt>
    <dgm:pt modelId="{476CB929-6ED9-7843-B038-58960CFF5405}" type="parTrans" cxnId="{5ADD34B7-059E-E94F-8972-3EB859B20130}">
      <dgm:prSet/>
      <dgm:spPr/>
      <dgm:t>
        <a:bodyPr/>
        <a:lstStyle/>
        <a:p>
          <a:endParaRPr lang="fr-FR"/>
        </a:p>
      </dgm:t>
    </dgm:pt>
    <dgm:pt modelId="{4FFE2D9A-0581-624D-9288-78F0049D6E9D}" type="sibTrans" cxnId="{5ADD34B7-059E-E94F-8972-3EB859B20130}">
      <dgm:prSet/>
      <dgm:spPr/>
      <dgm:t>
        <a:bodyPr/>
        <a:lstStyle/>
        <a:p>
          <a:endParaRPr lang="fr-FR"/>
        </a:p>
      </dgm:t>
    </dgm:pt>
    <dgm:pt modelId="{75C42203-427A-894E-AD0A-4409383BD9D7}">
      <dgm:prSet custT="1"/>
      <dgm:spPr/>
      <dgm:t>
        <a:bodyPr/>
        <a:lstStyle/>
        <a:p>
          <a:r>
            <a:rPr lang="fr-FR" sz="2000" dirty="0">
              <a:latin typeface="Century Gothic" panose="020B0502020202020204" pitchFamily="34" charset="0"/>
            </a:rPr>
            <a:t>Sur autrui</a:t>
          </a:r>
        </a:p>
      </dgm:t>
    </dgm:pt>
    <dgm:pt modelId="{6471C251-5E18-B14C-A0AF-A07FDFE6BB68}" type="parTrans" cxnId="{103C8655-206B-0F47-8DFF-4A71BA6AA45A}">
      <dgm:prSet/>
      <dgm:spPr/>
      <dgm:t>
        <a:bodyPr/>
        <a:lstStyle/>
        <a:p>
          <a:endParaRPr lang="fr-FR"/>
        </a:p>
      </dgm:t>
    </dgm:pt>
    <dgm:pt modelId="{C765B785-A1B4-4D40-8255-0A3B8E3F9254}" type="sibTrans" cxnId="{103C8655-206B-0F47-8DFF-4A71BA6AA45A}">
      <dgm:prSet/>
      <dgm:spPr/>
      <dgm:t>
        <a:bodyPr/>
        <a:lstStyle/>
        <a:p>
          <a:endParaRPr lang="fr-FR"/>
        </a:p>
      </dgm:t>
    </dgm:pt>
    <dgm:pt modelId="{533F6340-4309-4D42-83D7-80000E055A75}">
      <dgm:prSet custT="1"/>
      <dgm:spPr/>
      <dgm:t>
        <a:bodyPr/>
        <a:lstStyle/>
        <a:p>
          <a:r>
            <a:rPr lang="fr-FR" sz="2000">
              <a:latin typeface="Century Gothic" panose="020B0502020202020204" pitchFamily="34" charset="0"/>
            </a:rPr>
            <a:t>Sur l’état de la relation à l’autre</a:t>
          </a:r>
        </a:p>
      </dgm:t>
    </dgm:pt>
    <dgm:pt modelId="{B8BFB454-777A-444E-94D3-D7D5213E0006}" type="parTrans" cxnId="{B9F2F407-C06D-5E48-837C-22EE5446AE67}">
      <dgm:prSet/>
      <dgm:spPr/>
      <dgm:t>
        <a:bodyPr/>
        <a:lstStyle/>
        <a:p>
          <a:endParaRPr lang="fr-FR"/>
        </a:p>
      </dgm:t>
    </dgm:pt>
    <dgm:pt modelId="{796887EE-26FF-FE40-9662-853B8DB34E14}" type="sibTrans" cxnId="{B9F2F407-C06D-5E48-837C-22EE5446AE67}">
      <dgm:prSet/>
      <dgm:spPr/>
      <dgm:t>
        <a:bodyPr/>
        <a:lstStyle/>
        <a:p>
          <a:endParaRPr lang="fr-FR"/>
        </a:p>
      </dgm:t>
    </dgm:pt>
    <dgm:pt modelId="{68AF865D-9283-3C48-AFCF-BCFDC2F71E1D}">
      <dgm:prSet custT="1"/>
      <dgm:spPr/>
      <dgm:t>
        <a:bodyPr/>
        <a:lstStyle/>
        <a:p>
          <a:r>
            <a:rPr lang="fr-FR" sz="2000">
              <a:latin typeface="Century Gothic" panose="020B0502020202020204" pitchFamily="34" charset="0"/>
            </a:rPr>
            <a:t>Sur notre environnement</a:t>
          </a:r>
        </a:p>
      </dgm:t>
    </dgm:pt>
    <dgm:pt modelId="{DA7631A2-6EC5-B44E-8CC6-A30C7853D87B}" type="parTrans" cxnId="{3DB4DC72-18A3-134A-8FB4-499759D71CBC}">
      <dgm:prSet/>
      <dgm:spPr/>
      <dgm:t>
        <a:bodyPr/>
        <a:lstStyle/>
        <a:p>
          <a:endParaRPr lang="fr-FR"/>
        </a:p>
      </dgm:t>
    </dgm:pt>
    <dgm:pt modelId="{5E3D5B8E-F634-3E4C-95B0-4ABFBA8C43F9}" type="sibTrans" cxnId="{3DB4DC72-18A3-134A-8FB4-499759D71CBC}">
      <dgm:prSet/>
      <dgm:spPr/>
      <dgm:t>
        <a:bodyPr/>
        <a:lstStyle/>
        <a:p>
          <a:endParaRPr lang="fr-FR"/>
        </a:p>
      </dgm:t>
    </dgm:pt>
    <dgm:pt modelId="{19DAD3D3-9DAD-574A-ACEC-4D89D8B3097C}" type="pres">
      <dgm:prSet presAssocID="{5375A239-F4AA-FB47-B529-24445269C8B7}" presName="compositeShape" presStyleCnt="0">
        <dgm:presLayoutVars>
          <dgm:dir/>
          <dgm:resizeHandles/>
        </dgm:presLayoutVars>
      </dgm:prSet>
      <dgm:spPr/>
    </dgm:pt>
    <dgm:pt modelId="{4F3C6228-5D29-4F4B-BA0B-399C81012DB3}" type="pres">
      <dgm:prSet presAssocID="{5375A239-F4AA-FB47-B529-24445269C8B7}" presName="pyramid" presStyleLbl="node1" presStyleIdx="0" presStyleCnt="1"/>
      <dgm:spPr>
        <a:solidFill>
          <a:srgbClr val="32D2DE"/>
        </a:solidFill>
      </dgm:spPr>
    </dgm:pt>
    <dgm:pt modelId="{3C6FC2DB-EBCF-4D43-8F9C-D38695F2058A}" type="pres">
      <dgm:prSet presAssocID="{5375A239-F4AA-FB47-B529-24445269C8B7}" presName="theList" presStyleCnt="0"/>
      <dgm:spPr/>
    </dgm:pt>
    <dgm:pt modelId="{634FB086-38EC-AA4E-8EAF-0428372C8917}" type="pres">
      <dgm:prSet presAssocID="{8FB38E7C-EB5F-5644-A8B8-B2F7669998A7}" presName="aNode" presStyleLbl="fgAcc1" presStyleIdx="0" presStyleCnt="4">
        <dgm:presLayoutVars>
          <dgm:bulletEnabled val="1"/>
        </dgm:presLayoutVars>
      </dgm:prSet>
      <dgm:spPr/>
    </dgm:pt>
    <dgm:pt modelId="{7C2F4F94-D19C-3849-8BCF-06C57AE3AED6}" type="pres">
      <dgm:prSet presAssocID="{8FB38E7C-EB5F-5644-A8B8-B2F7669998A7}" presName="aSpace" presStyleCnt="0"/>
      <dgm:spPr/>
    </dgm:pt>
    <dgm:pt modelId="{E649D9DE-9E0D-C848-9EC7-1E2164625BD9}" type="pres">
      <dgm:prSet presAssocID="{75C42203-427A-894E-AD0A-4409383BD9D7}" presName="aNode" presStyleLbl="fgAcc1" presStyleIdx="1" presStyleCnt="4">
        <dgm:presLayoutVars>
          <dgm:bulletEnabled val="1"/>
        </dgm:presLayoutVars>
      </dgm:prSet>
      <dgm:spPr/>
    </dgm:pt>
    <dgm:pt modelId="{B8A096FE-9543-284A-A091-8E1D62AFF9D9}" type="pres">
      <dgm:prSet presAssocID="{75C42203-427A-894E-AD0A-4409383BD9D7}" presName="aSpace" presStyleCnt="0"/>
      <dgm:spPr/>
    </dgm:pt>
    <dgm:pt modelId="{369380E9-3B24-444D-A440-6D66A6781C43}" type="pres">
      <dgm:prSet presAssocID="{533F6340-4309-4D42-83D7-80000E055A75}" presName="aNode" presStyleLbl="fgAcc1" presStyleIdx="2" presStyleCnt="4">
        <dgm:presLayoutVars>
          <dgm:bulletEnabled val="1"/>
        </dgm:presLayoutVars>
      </dgm:prSet>
      <dgm:spPr/>
    </dgm:pt>
    <dgm:pt modelId="{ABBD8F6A-F698-E84E-BBD6-3E67BA0AF5AF}" type="pres">
      <dgm:prSet presAssocID="{533F6340-4309-4D42-83D7-80000E055A75}" presName="aSpace" presStyleCnt="0"/>
      <dgm:spPr/>
    </dgm:pt>
    <dgm:pt modelId="{3F0AC054-949A-0541-8EB7-267180D0327D}" type="pres">
      <dgm:prSet presAssocID="{68AF865D-9283-3C48-AFCF-BCFDC2F71E1D}" presName="aNode" presStyleLbl="fgAcc1" presStyleIdx="3" presStyleCnt="4">
        <dgm:presLayoutVars>
          <dgm:bulletEnabled val="1"/>
        </dgm:presLayoutVars>
      </dgm:prSet>
      <dgm:spPr/>
    </dgm:pt>
    <dgm:pt modelId="{38E7F33E-A783-CB4B-8917-19F9C166DE1A}" type="pres">
      <dgm:prSet presAssocID="{68AF865D-9283-3C48-AFCF-BCFDC2F71E1D}" presName="aSpace" presStyleCnt="0"/>
      <dgm:spPr/>
    </dgm:pt>
  </dgm:ptLst>
  <dgm:cxnLst>
    <dgm:cxn modelId="{B9F2F407-C06D-5E48-837C-22EE5446AE67}" srcId="{5375A239-F4AA-FB47-B529-24445269C8B7}" destId="{533F6340-4309-4D42-83D7-80000E055A75}" srcOrd="2" destOrd="0" parTransId="{B8BFB454-777A-444E-94D3-D7D5213E0006}" sibTransId="{796887EE-26FF-FE40-9662-853B8DB34E14}"/>
    <dgm:cxn modelId="{E9C2FF19-9EA2-7342-945D-42978E7E53EB}" type="presOf" srcId="{8FB38E7C-EB5F-5644-A8B8-B2F7669998A7}" destId="{634FB086-38EC-AA4E-8EAF-0428372C8917}" srcOrd="0" destOrd="0" presId="urn:microsoft.com/office/officeart/2005/8/layout/pyramid2"/>
    <dgm:cxn modelId="{05D76755-3FDD-5449-9C36-BC6F1C2724FA}" type="presOf" srcId="{5375A239-F4AA-FB47-B529-24445269C8B7}" destId="{19DAD3D3-9DAD-574A-ACEC-4D89D8B3097C}" srcOrd="0" destOrd="0" presId="urn:microsoft.com/office/officeart/2005/8/layout/pyramid2"/>
    <dgm:cxn modelId="{103C8655-206B-0F47-8DFF-4A71BA6AA45A}" srcId="{5375A239-F4AA-FB47-B529-24445269C8B7}" destId="{75C42203-427A-894E-AD0A-4409383BD9D7}" srcOrd="1" destOrd="0" parTransId="{6471C251-5E18-B14C-A0AF-A07FDFE6BB68}" sibTransId="{C765B785-A1B4-4D40-8255-0A3B8E3F9254}"/>
    <dgm:cxn modelId="{3DB4DC72-18A3-134A-8FB4-499759D71CBC}" srcId="{5375A239-F4AA-FB47-B529-24445269C8B7}" destId="{68AF865D-9283-3C48-AFCF-BCFDC2F71E1D}" srcOrd="3" destOrd="0" parTransId="{DA7631A2-6EC5-B44E-8CC6-A30C7853D87B}" sibTransId="{5E3D5B8E-F634-3E4C-95B0-4ABFBA8C43F9}"/>
    <dgm:cxn modelId="{552FB6A0-911D-5640-882F-F6F70EDAA4FA}" type="presOf" srcId="{75C42203-427A-894E-AD0A-4409383BD9D7}" destId="{E649D9DE-9E0D-C848-9EC7-1E2164625BD9}" srcOrd="0" destOrd="0" presId="urn:microsoft.com/office/officeart/2005/8/layout/pyramid2"/>
    <dgm:cxn modelId="{5ADD34B7-059E-E94F-8972-3EB859B20130}" srcId="{5375A239-F4AA-FB47-B529-24445269C8B7}" destId="{8FB38E7C-EB5F-5644-A8B8-B2F7669998A7}" srcOrd="0" destOrd="0" parTransId="{476CB929-6ED9-7843-B038-58960CFF5405}" sibTransId="{4FFE2D9A-0581-624D-9288-78F0049D6E9D}"/>
    <dgm:cxn modelId="{18D912BB-35B3-BD40-9474-80BF7B9A6DC3}" type="presOf" srcId="{533F6340-4309-4D42-83D7-80000E055A75}" destId="{369380E9-3B24-444D-A440-6D66A6781C43}" srcOrd="0" destOrd="0" presId="urn:microsoft.com/office/officeart/2005/8/layout/pyramid2"/>
    <dgm:cxn modelId="{AF4979C3-E5F5-5744-86C9-EDA7237108AF}" type="presOf" srcId="{68AF865D-9283-3C48-AFCF-BCFDC2F71E1D}" destId="{3F0AC054-949A-0541-8EB7-267180D0327D}" srcOrd="0" destOrd="0" presId="urn:microsoft.com/office/officeart/2005/8/layout/pyramid2"/>
    <dgm:cxn modelId="{F93A67AA-D1B1-1540-AC0B-C025C06CF0FE}" type="presParOf" srcId="{19DAD3D3-9DAD-574A-ACEC-4D89D8B3097C}" destId="{4F3C6228-5D29-4F4B-BA0B-399C81012DB3}" srcOrd="0" destOrd="0" presId="urn:microsoft.com/office/officeart/2005/8/layout/pyramid2"/>
    <dgm:cxn modelId="{A2222E5D-5F04-0142-B980-07687B1BB583}" type="presParOf" srcId="{19DAD3D3-9DAD-574A-ACEC-4D89D8B3097C}" destId="{3C6FC2DB-EBCF-4D43-8F9C-D38695F2058A}" srcOrd="1" destOrd="0" presId="urn:microsoft.com/office/officeart/2005/8/layout/pyramid2"/>
    <dgm:cxn modelId="{8CB2E3B8-9721-924B-842F-AFB73F5FD2C6}" type="presParOf" srcId="{3C6FC2DB-EBCF-4D43-8F9C-D38695F2058A}" destId="{634FB086-38EC-AA4E-8EAF-0428372C8917}" srcOrd="0" destOrd="0" presId="urn:microsoft.com/office/officeart/2005/8/layout/pyramid2"/>
    <dgm:cxn modelId="{DE87B52D-E031-0047-BE75-759FC3362A75}" type="presParOf" srcId="{3C6FC2DB-EBCF-4D43-8F9C-D38695F2058A}" destId="{7C2F4F94-D19C-3849-8BCF-06C57AE3AED6}" srcOrd="1" destOrd="0" presId="urn:microsoft.com/office/officeart/2005/8/layout/pyramid2"/>
    <dgm:cxn modelId="{6992DF4D-72E3-5447-94E2-E556AB933925}" type="presParOf" srcId="{3C6FC2DB-EBCF-4D43-8F9C-D38695F2058A}" destId="{E649D9DE-9E0D-C848-9EC7-1E2164625BD9}" srcOrd="2" destOrd="0" presId="urn:microsoft.com/office/officeart/2005/8/layout/pyramid2"/>
    <dgm:cxn modelId="{1D6D4D73-0DA1-6E41-BD39-AAD8E00D9D6F}" type="presParOf" srcId="{3C6FC2DB-EBCF-4D43-8F9C-D38695F2058A}" destId="{B8A096FE-9543-284A-A091-8E1D62AFF9D9}" srcOrd="3" destOrd="0" presId="urn:microsoft.com/office/officeart/2005/8/layout/pyramid2"/>
    <dgm:cxn modelId="{0346C97F-C10A-3740-B3DD-F74FC8096AF4}" type="presParOf" srcId="{3C6FC2DB-EBCF-4D43-8F9C-D38695F2058A}" destId="{369380E9-3B24-444D-A440-6D66A6781C43}" srcOrd="4" destOrd="0" presId="urn:microsoft.com/office/officeart/2005/8/layout/pyramid2"/>
    <dgm:cxn modelId="{BE7E8EA0-5D75-1A44-B125-0581DF93FC35}" type="presParOf" srcId="{3C6FC2DB-EBCF-4D43-8F9C-D38695F2058A}" destId="{ABBD8F6A-F698-E84E-BBD6-3E67BA0AF5AF}" srcOrd="5" destOrd="0" presId="urn:microsoft.com/office/officeart/2005/8/layout/pyramid2"/>
    <dgm:cxn modelId="{1AACD916-3BE1-4B4C-8E5B-B68AF110BEBA}" type="presParOf" srcId="{3C6FC2DB-EBCF-4D43-8F9C-D38695F2058A}" destId="{3F0AC054-949A-0541-8EB7-267180D0327D}" srcOrd="6" destOrd="0" presId="urn:microsoft.com/office/officeart/2005/8/layout/pyramid2"/>
    <dgm:cxn modelId="{D246546E-A6D8-914F-A125-C6C6CB09F88A}" type="presParOf" srcId="{3C6FC2DB-EBCF-4D43-8F9C-D38695F2058A}" destId="{38E7F33E-A783-CB4B-8917-19F9C166DE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C07745-AE4B-0E49-BC12-C604835ABA75}" type="doc">
      <dgm:prSet loTypeId="urn:microsoft.com/office/officeart/2005/8/layout/arrow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49BFAB-72F2-C249-904F-8661033E8AD0}">
      <dgm:prSet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b="1">
              <a:solidFill>
                <a:schemeClr val="bg1"/>
              </a:solidFill>
              <a:latin typeface="Century Gothic" panose="020B0502020202020204" pitchFamily="34" charset="0"/>
            </a:rPr>
            <a:t>L’ignorer</a:t>
          </a:r>
          <a:r>
            <a:rPr lang="fr-FR">
              <a:solidFill>
                <a:schemeClr val="bg1"/>
              </a:solidFill>
              <a:latin typeface="Century Gothic" panose="020B0502020202020204" pitchFamily="34" charset="0"/>
            </a:rPr>
            <a:t> : c’est passer à côté de ce signal</a:t>
          </a:r>
        </a:p>
      </dgm:t>
    </dgm:pt>
    <dgm:pt modelId="{96AD3F75-B852-604F-94E8-AE37CDD32628}" type="parTrans" cxnId="{D88CDB50-457D-A54D-A75B-F122049079DF}">
      <dgm:prSet/>
      <dgm:spPr/>
      <dgm:t>
        <a:bodyPr/>
        <a:lstStyle/>
        <a:p>
          <a:endParaRPr lang="fr-FR"/>
        </a:p>
      </dgm:t>
    </dgm:pt>
    <dgm:pt modelId="{D9894EE0-A735-4848-9DEB-B70A882D5779}" type="sibTrans" cxnId="{D88CDB50-457D-A54D-A75B-F122049079DF}">
      <dgm:prSet/>
      <dgm:spPr/>
      <dgm:t>
        <a:bodyPr/>
        <a:lstStyle/>
        <a:p>
          <a:endParaRPr lang="fr-FR"/>
        </a:p>
      </dgm:t>
    </dgm:pt>
    <dgm:pt modelId="{1B4D52CF-2596-F74D-B398-00191A2169FE}">
      <dgm:prSet/>
      <dgm:spPr>
        <a:solidFill>
          <a:schemeClr val="accent3"/>
        </a:solidFill>
      </dgm:spPr>
      <dgm:t>
        <a:bodyPr/>
        <a:lstStyle/>
        <a:p>
          <a:r>
            <a:rPr lang="fr-FR" b="1">
              <a:solidFill>
                <a:schemeClr val="bg1"/>
              </a:solidFill>
              <a:latin typeface="Century Gothic" panose="020B0502020202020204" pitchFamily="34" charset="0"/>
            </a:rPr>
            <a:t>L’identifier : </a:t>
          </a:r>
          <a:r>
            <a:rPr lang="fr-FR">
              <a:solidFill>
                <a:schemeClr val="bg1"/>
              </a:solidFill>
              <a:latin typeface="Century Gothic" panose="020B0502020202020204" pitchFamily="34" charset="0"/>
            </a:rPr>
            <a:t>c’est pouvoir agir dessus</a:t>
          </a:r>
        </a:p>
      </dgm:t>
    </dgm:pt>
    <dgm:pt modelId="{758E02C2-324B-2643-A634-AB6BB25C7B0B}" type="parTrans" cxnId="{168FB6BD-D76E-3845-8BD6-D2E07EF519BD}">
      <dgm:prSet/>
      <dgm:spPr/>
      <dgm:t>
        <a:bodyPr/>
        <a:lstStyle/>
        <a:p>
          <a:endParaRPr lang="fr-FR"/>
        </a:p>
      </dgm:t>
    </dgm:pt>
    <dgm:pt modelId="{863DBC7F-F1C7-CA4A-B2AF-51776BE869C4}" type="sibTrans" cxnId="{168FB6BD-D76E-3845-8BD6-D2E07EF519BD}">
      <dgm:prSet/>
      <dgm:spPr/>
      <dgm:t>
        <a:bodyPr/>
        <a:lstStyle/>
        <a:p>
          <a:endParaRPr lang="fr-FR"/>
        </a:p>
      </dgm:t>
    </dgm:pt>
    <dgm:pt modelId="{01498343-6122-864D-80C3-B53AF62FE6E4}" type="pres">
      <dgm:prSet presAssocID="{A5C07745-AE4B-0E49-BC12-C604835ABA75}" presName="diagram" presStyleCnt="0">
        <dgm:presLayoutVars>
          <dgm:dir/>
          <dgm:resizeHandles val="exact"/>
        </dgm:presLayoutVars>
      </dgm:prSet>
      <dgm:spPr/>
    </dgm:pt>
    <dgm:pt modelId="{66C404C4-56C5-094B-8F0D-C59976394AB9}" type="pres">
      <dgm:prSet presAssocID="{8D49BFAB-72F2-C249-904F-8661033E8AD0}" presName="arrow" presStyleLbl="node1" presStyleIdx="0" presStyleCnt="2">
        <dgm:presLayoutVars>
          <dgm:bulletEnabled val="1"/>
        </dgm:presLayoutVars>
      </dgm:prSet>
      <dgm:spPr/>
    </dgm:pt>
    <dgm:pt modelId="{E5A86814-50FC-7B43-9033-7CAE70CA25F9}" type="pres">
      <dgm:prSet presAssocID="{1B4D52CF-2596-F74D-B398-00191A2169FE}" presName="arrow" presStyleLbl="node1" presStyleIdx="1" presStyleCnt="2">
        <dgm:presLayoutVars>
          <dgm:bulletEnabled val="1"/>
        </dgm:presLayoutVars>
      </dgm:prSet>
      <dgm:spPr/>
    </dgm:pt>
  </dgm:ptLst>
  <dgm:cxnLst>
    <dgm:cxn modelId="{36750912-3124-EF4C-91BE-029D0E6504D5}" type="presOf" srcId="{1B4D52CF-2596-F74D-B398-00191A2169FE}" destId="{E5A86814-50FC-7B43-9033-7CAE70CA25F9}" srcOrd="0" destOrd="0" presId="urn:microsoft.com/office/officeart/2005/8/layout/arrow5"/>
    <dgm:cxn modelId="{3794E64F-1F10-354E-A640-7410F59AEE32}" type="presOf" srcId="{A5C07745-AE4B-0E49-BC12-C604835ABA75}" destId="{01498343-6122-864D-80C3-B53AF62FE6E4}" srcOrd="0" destOrd="0" presId="urn:microsoft.com/office/officeart/2005/8/layout/arrow5"/>
    <dgm:cxn modelId="{D88CDB50-457D-A54D-A75B-F122049079DF}" srcId="{A5C07745-AE4B-0E49-BC12-C604835ABA75}" destId="{8D49BFAB-72F2-C249-904F-8661033E8AD0}" srcOrd="0" destOrd="0" parTransId="{96AD3F75-B852-604F-94E8-AE37CDD32628}" sibTransId="{D9894EE0-A735-4848-9DEB-B70A882D5779}"/>
    <dgm:cxn modelId="{168FB6BD-D76E-3845-8BD6-D2E07EF519BD}" srcId="{A5C07745-AE4B-0E49-BC12-C604835ABA75}" destId="{1B4D52CF-2596-F74D-B398-00191A2169FE}" srcOrd="1" destOrd="0" parTransId="{758E02C2-324B-2643-A634-AB6BB25C7B0B}" sibTransId="{863DBC7F-F1C7-CA4A-B2AF-51776BE869C4}"/>
    <dgm:cxn modelId="{F7A92CF7-9373-1B4D-8D33-80A2B2F497D3}" type="presOf" srcId="{8D49BFAB-72F2-C249-904F-8661033E8AD0}" destId="{66C404C4-56C5-094B-8F0D-C59976394AB9}" srcOrd="0" destOrd="0" presId="urn:microsoft.com/office/officeart/2005/8/layout/arrow5"/>
    <dgm:cxn modelId="{17A55026-71F3-C447-9EC6-E98EC3A7F39E}" type="presParOf" srcId="{01498343-6122-864D-80C3-B53AF62FE6E4}" destId="{66C404C4-56C5-094B-8F0D-C59976394AB9}" srcOrd="0" destOrd="0" presId="urn:microsoft.com/office/officeart/2005/8/layout/arrow5"/>
    <dgm:cxn modelId="{CFBF2000-06A0-9A42-944D-87E28FB6BA63}" type="presParOf" srcId="{01498343-6122-864D-80C3-B53AF62FE6E4}" destId="{E5A86814-50FC-7B43-9033-7CAE70CA25F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D53F12-CF31-1B4B-8D6C-730F366D38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9E2DA1-E9A7-A840-91FA-004404C09F8C}">
      <dgm:prSet/>
      <dgm:spPr/>
      <dgm:t>
        <a:bodyPr/>
        <a:lstStyle/>
        <a:p>
          <a:r>
            <a:rPr lang="fr-FR"/>
            <a:t>La peur</a:t>
          </a:r>
          <a:endParaRPr lang="fr-FR" dirty="0"/>
        </a:p>
      </dgm:t>
    </dgm:pt>
    <dgm:pt modelId="{7B0C31C3-2563-4D44-9A3E-5F0346AADFC3}" type="parTrans" cxnId="{EED6376A-1484-BA44-BB6A-E719C44D9D7B}">
      <dgm:prSet/>
      <dgm:spPr/>
      <dgm:t>
        <a:bodyPr/>
        <a:lstStyle/>
        <a:p>
          <a:endParaRPr lang="fr-FR"/>
        </a:p>
      </dgm:t>
    </dgm:pt>
    <dgm:pt modelId="{86F524D9-2FBB-5644-BBF1-337B49509E71}" type="sibTrans" cxnId="{EED6376A-1484-BA44-BB6A-E719C44D9D7B}">
      <dgm:prSet/>
      <dgm:spPr/>
      <dgm:t>
        <a:bodyPr/>
        <a:lstStyle/>
        <a:p>
          <a:endParaRPr lang="fr-FR"/>
        </a:p>
      </dgm:t>
    </dgm:pt>
    <dgm:pt modelId="{07AF482E-F0B3-B34C-ACA1-29A6838B3FBA}">
      <dgm:prSet/>
      <dgm:spPr/>
      <dgm:t>
        <a:bodyPr/>
        <a:lstStyle/>
        <a:p>
          <a:r>
            <a:rPr lang="fr-FR"/>
            <a:t>La colère</a:t>
          </a:r>
        </a:p>
      </dgm:t>
    </dgm:pt>
    <dgm:pt modelId="{31ACDDB2-5175-4C47-BCAD-168E19BF5B7C}" type="parTrans" cxnId="{6E8F2199-75A9-CF40-89B2-5D020B4D9B93}">
      <dgm:prSet/>
      <dgm:spPr/>
      <dgm:t>
        <a:bodyPr/>
        <a:lstStyle/>
        <a:p>
          <a:endParaRPr lang="fr-FR"/>
        </a:p>
      </dgm:t>
    </dgm:pt>
    <dgm:pt modelId="{1C1C4554-A088-6640-B0C8-F3E4F00FDAC0}" type="sibTrans" cxnId="{6E8F2199-75A9-CF40-89B2-5D020B4D9B93}">
      <dgm:prSet/>
      <dgm:spPr/>
      <dgm:t>
        <a:bodyPr/>
        <a:lstStyle/>
        <a:p>
          <a:endParaRPr lang="fr-FR"/>
        </a:p>
      </dgm:t>
    </dgm:pt>
    <dgm:pt modelId="{E9D08698-C54A-B54F-AAC3-D8AAA6872933}">
      <dgm:prSet/>
      <dgm:spPr/>
      <dgm:t>
        <a:bodyPr/>
        <a:lstStyle/>
        <a:p>
          <a:r>
            <a:rPr lang="fr-FR"/>
            <a:t>La joie</a:t>
          </a:r>
        </a:p>
      </dgm:t>
    </dgm:pt>
    <dgm:pt modelId="{83733C08-2FD0-FE45-A4C7-573DA8B2CC73}" type="parTrans" cxnId="{7910A5FB-4555-6A46-8F70-305E01F2A277}">
      <dgm:prSet/>
      <dgm:spPr/>
      <dgm:t>
        <a:bodyPr/>
        <a:lstStyle/>
        <a:p>
          <a:endParaRPr lang="fr-FR"/>
        </a:p>
      </dgm:t>
    </dgm:pt>
    <dgm:pt modelId="{5540909D-FBD9-C64F-9A4B-ECE30F9A180C}" type="sibTrans" cxnId="{7910A5FB-4555-6A46-8F70-305E01F2A277}">
      <dgm:prSet/>
      <dgm:spPr/>
      <dgm:t>
        <a:bodyPr/>
        <a:lstStyle/>
        <a:p>
          <a:endParaRPr lang="fr-FR"/>
        </a:p>
      </dgm:t>
    </dgm:pt>
    <dgm:pt modelId="{57993F45-02E5-8549-856A-95C536A06148}">
      <dgm:prSet/>
      <dgm:spPr/>
      <dgm:t>
        <a:bodyPr/>
        <a:lstStyle/>
        <a:p>
          <a:r>
            <a:rPr lang="fr-FR"/>
            <a:t>La tristesse</a:t>
          </a:r>
        </a:p>
      </dgm:t>
    </dgm:pt>
    <dgm:pt modelId="{C7552026-2391-6446-82D8-0928C8477892}" type="parTrans" cxnId="{22E9FAF9-9044-754B-990B-1A344259DA48}">
      <dgm:prSet/>
      <dgm:spPr/>
      <dgm:t>
        <a:bodyPr/>
        <a:lstStyle/>
        <a:p>
          <a:endParaRPr lang="fr-FR"/>
        </a:p>
      </dgm:t>
    </dgm:pt>
    <dgm:pt modelId="{E597526B-3A99-4841-9D66-7DBA7A5E8B9F}" type="sibTrans" cxnId="{22E9FAF9-9044-754B-990B-1A344259DA48}">
      <dgm:prSet/>
      <dgm:spPr/>
      <dgm:t>
        <a:bodyPr/>
        <a:lstStyle/>
        <a:p>
          <a:endParaRPr lang="fr-FR"/>
        </a:p>
      </dgm:t>
    </dgm:pt>
    <dgm:pt modelId="{C91C9DD0-0020-B247-8960-366171323F47}">
      <dgm:prSet/>
      <dgm:spPr/>
      <dgm:t>
        <a:bodyPr/>
        <a:lstStyle/>
        <a:p>
          <a:r>
            <a:rPr lang="fr-FR"/>
            <a:t>Le dégoût </a:t>
          </a:r>
        </a:p>
      </dgm:t>
    </dgm:pt>
    <dgm:pt modelId="{182B1697-4409-7F43-9DEA-A6D59A99F2D1}" type="parTrans" cxnId="{260A52FE-F5E1-E14A-B2DD-4C17D2BF67A3}">
      <dgm:prSet/>
      <dgm:spPr/>
      <dgm:t>
        <a:bodyPr/>
        <a:lstStyle/>
        <a:p>
          <a:endParaRPr lang="fr-FR"/>
        </a:p>
      </dgm:t>
    </dgm:pt>
    <dgm:pt modelId="{44CED806-7303-EF42-8482-61CC40D6B77B}" type="sibTrans" cxnId="{260A52FE-F5E1-E14A-B2DD-4C17D2BF67A3}">
      <dgm:prSet/>
      <dgm:spPr/>
      <dgm:t>
        <a:bodyPr/>
        <a:lstStyle/>
        <a:p>
          <a:endParaRPr lang="fr-FR"/>
        </a:p>
      </dgm:t>
    </dgm:pt>
    <dgm:pt modelId="{AC2EED50-247F-1840-96EA-FA77AF900C29}">
      <dgm:prSet/>
      <dgm:spPr/>
      <dgm:t>
        <a:bodyPr/>
        <a:lstStyle/>
        <a:p>
          <a:pPr algn="ctr"/>
          <a:r>
            <a:rPr lang="fr-FR" dirty="0"/>
            <a:t> /10</a:t>
          </a:r>
        </a:p>
      </dgm:t>
    </dgm:pt>
    <dgm:pt modelId="{F85CA3B3-5089-AD46-8F36-8E303DF7AA62}" type="sibTrans" cxnId="{31E6F54F-6678-A443-BD5D-CD76571824D0}">
      <dgm:prSet/>
      <dgm:spPr/>
      <dgm:t>
        <a:bodyPr/>
        <a:lstStyle/>
        <a:p>
          <a:endParaRPr lang="fr-FR"/>
        </a:p>
      </dgm:t>
    </dgm:pt>
    <dgm:pt modelId="{BEE119D1-D50F-1B40-90C4-7807C32A7894}" type="parTrans" cxnId="{31E6F54F-6678-A443-BD5D-CD76571824D0}">
      <dgm:prSet/>
      <dgm:spPr/>
      <dgm:t>
        <a:bodyPr/>
        <a:lstStyle/>
        <a:p>
          <a:endParaRPr lang="fr-FR"/>
        </a:p>
      </dgm:t>
    </dgm:pt>
    <dgm:pt modelId="{37056F71-E8A2-044B-BEE8-FF0ACE52DFFD}">
      <dgm:prSet/>
      <dgm:spPr/>
      <dgm:t>
        <a:bodyPr/>
        <a:lstStyle/>
        <a:p>
          <a:pPr algn="ctr"/>
          <a:r>
            <a:rPr lang="fr-FR" dirty="0"/>
            <a:t> /10</a:t>
          </a:r>
        </a:p>
      </dgm:t>
    </dgm:pt>
    <dgm:pt modelId="{8641D758-87BD-B241-AA37-9EDB91B8FC20}" type="parTrans" cxnId="{E7011999-650C-8B4E-A3F3-72E3324F9226}">
      <dgm:prSet/>
      <dgm:spPr/>
      <dgm:t>
        <a:bodyPr/>
        <a:lstStyle/>
        <a:p>
          <a:endParaRPr lang="fr-FR"/>
        </a:p>
      </dgm:t>
    </dgm:pt>
    <dgm:pt modelId="{23395628-AD03-E74C-A32A-FC3A15A005B9}" type="sibTrans" cxnId="{E7011999-650C-8B4E-A3F3-72E3324F9226}">
      <dgm:prSet/>
      <dgm:spPr/>
      <dgm:t>
        <a:bodyPr/>
        <a:lstStyle/>
        <a:p>
          <a:endParaRPr lang="fr-FR"/>
        </a:p>
      </dgm:t>
    </dgm:pt>
    <dgm:pt modelId="{6850400B-9B61-6F43-92A1-7992AB01F35B}">
      <dgm:prSet/>
      <dgm:spPr/>
      <dgm:t>
        <a:bodyPr/>
        <a:lstStyle/>
        <a:p>
          <a:pPr algn="ctr"/>
          <a:r>
            <a:rPr lang="fr-FR" dirty="0"/>
            <a:t> /10</a:t>
          </a:r>
        </a:p>
      </dgm:t>
    </dgm:pt>
    <dgm:pt modelId="{9AA7CC00-8585-0E41-82BB-4D4E09013D4D}" type="parTrans" cxnId="{2DEE6C5E-D028-7644-AF19-E81D3B057D17}">
      <dgm:prSet/>
      <dgm:spPr/>
      <dgm:t>
        <a:bodyPr/>
        <a:lstStyle/>
        <a:p>
          <a:endParaRPr lang="fr-FR"/>
        </a:p>
      </dgm:t>
    </dgm:pt>
    <dgm:pt modelId="{2E6ECE6A-56C8-654B-B4D1-29C2D8BD839F}" type="sibTrans" cxnId="{2DEE6C5E-D028-7644-AF19-E81D3B057D17}">
      <dgm:prSet/>
      <dgm:spPr/>
      <dgm:t>
        <a:bodyPr/>
        <a:lstStyle/>
        <a:p>
          <a:endParaRPr lang="fr-FR"/>
        </a:p>
      </dgm:t>
    </dgm:pt>
    <dgm:pt modelId="{4C1E0F30-B75F-CF43-B67C-75CDCE01E8CE}">
      <dgm:prSet/>
      <dgm:spPr/>
      <dgm:t>
        <a:bodyPr/>
        <a:lstStyle/>
        <a:p>
          <a:pPr algn="ctr"/>
          <a:r>
            <a:rPr lang="fr-FR" dirty="0"/>
            <a:t> /10</a:t>
          </a:r>
        </a:p>
      </dgm:t>
    </dgm:pt>
    <dgm:pt modelId="{F1859A63-9602-BE49-B65A-EB881CCE5B3D}" type="parTrans" cxnId="{C86DDC4E-665E-554D-9F8E-E5C776F3EFBD}">
      <dgm:prSet/>
      <dgm:spPr/>
      <dgm:t>
        <a:bodyPr/>
        <a:lstStyle/>
        <a:p>
          <a:endParaRPr lang="fr-FR"/>
        </a:p>
      </dgm:t>
    </dgm:pt>
    <dgm:pt modelId="{9D5418F3-940A-3548-88D0-94F74EBEA6C1}" type="sibTrans" cxnId="{C86DDC4E-665E-554D-9F8E-E5C776F3EFBD}">
      <dgm:prSet/>
      <dgm:spPr/>
      <dgm:t>
        <a:bodyPr/>
        <a:lstStyle/>
        <a:p>
          <a:endParaRPr lang="fr-FR"/>
        </a:p>
      </dgm:t>
    </dgm:pt>
    <dgm:pt modelId="{745E260B-F537-844B-884E-6BAD508B9D93}">
      <dgm:prSet/>
      <dgm:spPr/>
      <dgm:t>
        <a:bodyPr/>
        <a:lstStyle/>
        <a:p>
          <a:pPr algn="ctr"/>
          <a:r>
            <a:rPr lang="fr-FR" dirty="0"/>
            <a:t> /10</a:t>
          </a:r>
        </a:p>
      </dgm:t>
    </dgm:pt>
    <dgm:pt modelId="{E6C24224-6415-F14E-8A67-2BD0F8DE372A}" type="parTrans" cxnId="{4DCC2FCD-38D1-234C-8043-D4176FFF26AA}">
      <dgm:prSet/>
      <dgm:spPr/>
      <dgm:t>
        <a:bodyPr/>
        <a:lstStyle/>
        <a:p>
          <a:endParaRPr lang="fr-FR"/>
        </a:p>
      </dgm:t>
    </dgm:pt>
    <dgm:pt modelId="{AA1208AB-DA69-CE47-9E40-73CAFE0E3491}" type="sibTrans" cxnId="{4DCC2FCD-38D1-234C-8043-D4176FFF26AA}">
      <dgm:prSet/>
      <dgm:spPr/>
      <dgm:t>
        <a:bodyPr/>
        <a:lstStyle/>
        <a:p>
          <a:endParaRPr lang="fr-FR"/>
        </a:p>
      </dgm:t>
    </dgm:pt>
    <dgm:pt modelId="{14ADAAD8-D50E-7245-BC6C-DD6F96B6F7D3}" type="pres">
      <dgm:prSet presAssocID="{03D53F12-CF31-1B4B-8D6C-730F366D3866}" presName="Name0" presStyleCnt="0">
        <dgm:presLayoutVars>
          <dgm:dir/>
          <dgm:animLvl val="lvl"/>
          <dgm:resizeHandles val="exact"/>
        </dgm:presLayoutVars>
      </dgm:prSet>
      <dgm:spPr/>
    </dgm:pt>
    <dgm:pt modelId="{7A986510-FD18-4E40-B50B-D88BA3529E8C}" type="pres">
      <dgm:prSet presAssocID="{2C9E2DA1-E9A7-A840-91FA-004404C09F8C}" presName="composite" presStyleCnt="0"/>
      <dgm:spPr/>
    </dgm:pt>
    <dgm:pt modelId="{59421942-1152-EF4A-8A4D-5F01492C7F8D}" type="pres">
      <dgm:prSet presAssocID="{2C9E2DA1-E9A7-A840-91FA-004404C09F8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01CDA57-FEF4-EB41-8776-9EFD23A002A5}" type="pres">
      <dgm:prSet presAssocID="{2C9E2DA1-E9A7-A840-91FA-004404C09F8C}" presName="desTx" presStyleLbl="alignAccFollowNode1" presStyleIdx="0" presStyleCnt="5">
        <dgm:presLayoutVars>
          <dgm:bulletEnabled val="1"/>
        </dgm:presLayoutVars>
      </dgm:prSet>
      <dgm:spPr/>
    </dgm:pt>
    <dgm:pt modelId="{17EB6C29-42A0-CE4C-8F4C-18323ADE39EB}" type="pres">
      <dgm:prSet presAssocID="{86F524D9-2FBB-5644-BBF1-337B49509E71}" presName="space" presStyleCnt="0"/>
      <dgm:spPr/>
    </dgm:pt>
    <dgm:pt modelId="{87D2FE9A-AA7C-834D-A582-4BF5C038C1B7}" type="pres">
      <dgm:prSet presAssocID="{07AF482E-F0B3-B34C-ACA1-29A6838B3FBA}" presName="composite" presStyleCnt="0"/>
      <dgm:spPr/>
    </dgm:pt>
    <dgm:pt modelId="{FE8ECF9F-E3BE-CA44-9C48-2312C4AD448D}" type="pres">
      <dgm:prSet presAssocID="{07AF482E-F0B3-B34C-ACA1-29A6838B3FB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6CCD3C5-B9F3-E248-9369-1F96E2088F39}" type="pres">
      <dgm:prSet presAssocID="{07AF482E-F0B3-B34C-ACA1-29A6838B3FBA}" presName="desTx" presStyleLbl="alignAccFollowNode1" presStyleIdx="1" presStyleCnt="5">
        <dgm:presLayoutVars>
          <dgm:bulletEnabled val="1"/>
        </dgm:presLayoutVars>
      </dgm:prSet>
      <dgm:spPr/>
    </dgm:pt>
    <dgm:pt modelId="{322C83EE-8FAB-9E47-8718-DBC48BBBAB7C}" type="pres">
      <dgm:prSet presAssocID="{1C1C4554-A088-6640-B0C8-F3E4F00FDAC0}" presName="space" presStyleCnt="0"/>
      <dgm:spPr/>
    </dgm:pt>
    <dgm:pt modelId="{45287967-B72A-9142-B2FE-62F408DA7CBD}" type="pres">
      <dgm:prSet presAssocID="{E9D08698-C54A-B54F-AAC3-D8AAA6872933}" presName="composite" presStyleCnt="0"/>
      <dgm:spPr/>
    </dgm:pt>
    <dgm:pt modelId="{38C14031-D845-094E-9384-6B12118F9657}" type="pres">
      <dgm:prSet presAssocID="{E9D08698-C54A-B54F-AAC3-D8AAA687293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A8E0AD7-5A66-B645-A8AB-A3FE1E96BB08}" type="pres">
      <dgm:prSet presAssocID="{E9D08698-C54A-B54F-AAC3-D8AAA6872933}" presName="desTx" presStyleLbl="alignAccFollowNode1" presStyleIdx="2" presStyleCnt="5">
        <dgm:presLayoutVars>
          <dgm:bulletEnabled val="1"/>
        </dgm:presLayoutVars>
      </dgm:prSet>
      <dgm:spPr/>
    </dgm:pt>
    <dgm:pt modelId="{F783BF8B-7655-4044-875F-A169CA1364AB}" type="pres">
      <dgm:prSet presAssocID="{5540909D-FBD9-C64F-9A4B-ECE30F9A180C}" presName="space" presStyleCnt="0"/>
      <dgm:spPr/>
    </dgm:pt>
    <dgm:pt modelId="{4A527E78-A6EC-6F4F-B25C-5F1C1F9B8B46}" type="pres">
      <dgm:prSet presAssocID="{57993F45-02E5-8549-856A-95C536A06148}" presName="composite" presStyleCnt="0"/>
      <dgm:spPr/>
    </dgm:pt>
    <dgm:pt modelId="{0CC5C794-66AF-7F4A-9ED8-40D5A47B359B}" type="pres">
      <dgm:prSet presAssocID="{57993F45-02E5-8549-856A-95C536A0614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463BDFC-AADF-A44C-B2EF-EEA2D6104CF0}" type="pres">
      <dgm:prSet presAssocID="{57993F45-02E5-8549-856A-95C536A06148}" presName="desTx" presStyleLbl="alignAccFollowNode1" presStyleIdx="3" presStyleCnt="5">
        <dgm:presLayoutVars>
          <dgm:bulletEnabled val="1"/>
        </dgm:presLayoutVars>
      </dgm:prSet>
      <dgm:spPr/>
    </dgm:pt>
    <dgm:pt modelId="{3F48B8C6-18D5-3C49-8754-F5F5EF912D46}" type="pres">
      <dgm:prSet presAssocID="{E597526B-3A99-4841-9D66-7DBA7A5E8B9F}" presName="space" presStyleCnt="0"/>
      <dgm:spPr/>
    </dgm:pt>
    <dgm:pt modelId="{17837424-A741-094A-9B05-A01F38FCA333}" type="pres">
      <dgm:prSet presAssocID="{C91C9DD0-0020-B247-8960-366171323F47}" presName="composite" presStyleCnt="0"/>
      <dgm:spPr/>
    </dgm:pt>
    <dgm:pt modelId="{BD3DD474-0D58-544E-ABC6-BE36B1A70B38}" type="pres">
      <dgm:prSet presAssocID="{C91C9DD0-0020-B247-8960-366171323F4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E62CE7C-6877-ED43-AA7F-557CA7E55C81}" type="pres">
      <dgm:prSet presAssocID="{C91C9DD0-0020-B247-8960-366171323F4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1C31619-8BA3-9140-B71F-CF7BB41A89AC}" type="presOf" srcId="{AC2EED50-247F-1840-96EA-FA77AF900C29}" destId="{601CDA57-FEF4-EB41-8776-9EFD23A002A5}" srcOrd="0" destOrd="0" presId="urn:microsoft.com/office/officeart/2005/8/layout/hList1"/>
    <dgm:cxn modelId="{C86DDC4E-665E-554D-9F8E-E5C776F3EFBD}" srcId="{57993F45-02E5-8549-856A-95C536A06148}" destId="{4C1E0F30-B75F-CF43-B67C-75CDCE01E8CE}" srcOrd="0" destOrd="0" parTransId="{F1859A63-9602-BE49-B65A-EB881CCE5B3D}" sibTransId="{9D5418F3-940A-3548-88D0-94F74EBEA6C1}"/>
    <dgm:cxn modelId="{31E6F54F-6678-A443-BD5D-CD76571824D0}" srcId="{2C9E2DA1-E9A7-A840-91FA-004404C09F8C}" destId="{AC2EED50-247F-1840-96EA-FA77AF900C29}" srcOrd="0" destOrd="0" parTransId="{BEE119D1-D50F-1B40-90C4-7807C32A7894}" sibTransId="{F85CA3B3-5089-AD46-8F36-8E303DF7AA62}"/>
    <dgm:cxn modelId="{51DEB655-9A63-814C-B011-C7D907299AE2}" type="presOf" srcId="{6850400B-9B61-6F43-92A1-7992AB01F35B}" destId="{2A8E0AD7-5A66-B645-A8AB-A3FE1E96BB08}" srcOrd="0" destOrd="0" presId="urn:microsoft.com/office/officeart/2005/8/layout/hList1"/>
    <dgm:cxn modelId="{2DEE6C5E-D028-7644-AF19-E81D3B057D17}" srcId="{E9D08698-C54A-B54F-AAC3-D8AAA6872933}" destId="{6850400B-9B61-6F43-92A1-7992AB01F35B}" srcOrd="0" destOrd="0" parTransId="{9AA7CC00-8585-0E41-82BB-4D4E09013D4D}" sibTransId="{2E6ECE6A-56C8-654B-B4D1-29C2D8BD839F}"/>
    <dgm:cxn modelId="{B3B63F65-F967-C647-832D-8D6DD54D75DD}" type="presOf" srcId="{C91C9DD0-0020-B247-8960-366171323F47}" destId="{BD3DD474-0D58-544E-ABC6-BE36B1A70B38}" srcOrd="0" destOrd="0" presId="urn:microsoft.com/office/officeart/2005/8/layout/hList1"/>
    <dgm:cxn modelId="{EED6376A-1484-BA44-BB6A-E719C44D9D7B}" srcId="{03D53F12-CF31-1B4B-8D6C-730F366D3866}" destId="{2C9E2DA1-E9A7-A840-91FA-004404C09F8C}" srcOrd="0" destOrd="0" parTransId="{7B0C31C3-2563-4D44-9A3E-5F0346AADFC3}" sibTransId="{86F524D9-2FBB-5644-BBF1-337B49509E71}"/>
    <dgm:cxn modelId="{20AD0C6E-3696-F849-919E-ED01657ECD21}" type="presOf" srcId="{2C9E2DA1-E9A7-A840-91FA-004404C09F8C}" destId="{59421942-1152-EF4A-8A4D-5F01492C7F8D}" srcOrd="0" destOrd="0" presId="urn:microsoft.com/office/officeart/2005/8/layout/hList1"/>
    <dgm:cxn modelId="{C0FF1479-E76E-BC42-835E-05FF3723FFCB}" type="presOf" srcId="{37056F71-E8A2-044B-BEE8-FF0ACE52DFFD}" destId="{46CCD3C5-B9F3-E248-9369-1F96E2088F39}" srcOrd="0" destOrd="0" presId="urn:microsoft.com/office/officeart/2005/8/layout/hList1"/>
    <dgm:cxn modelId="{855AAE84-DD5D-274F-B58D-DE9BD3F58141}" type="presOf" srcId="{E9D08698-C54A-B54F-AAC3-D8AAA6872933}" destId="{38C14031-D845-094E-9384-6B12118F9657}" srcOrd="0" destOrd="0" presId="urn:microsoft.com/office/officeart/2005/8/layout/hList1"/>
    <dgm:cxn modelId="{E7011999-650C-8B4E-A3F3-72E3324F9226}" srcId="{07AF482E-F0B3-B34C-ACA1-29A6838B3FBA}" destId="{37056F71-E8A2-044B-BEE8-FF0ACE52DFFD}" srcOrd="0" destOrd="0" parTransId="{8641D758-87BD-B241-AA37-9EDB91B8FC20}" sibTransId="{23395628-AD03-E74C-A32A-FC3A15A005B9}"/>
    <dgm:cxn modelId="{6E8F2199-75A9-CF40-89B2-5D020B4D9B93}" srcId="{03D53F12-CF31-1B4B-8D6C-730F366D3866}" destId="{07AF482E-F0B3-B34C-ACA1-29A6838B3FBA}" srcOrd="1" destOrd="0" parTransId="{31ACDDB2-5175-4C47-BCAD-168E19BF5B7C}" sibTransId="{1C1C4554-A088-6640-B0C8-F3E4F00FDAC0}"/>
    <dgm:cxn modelId="{62009CCC-327F-9C48-B13C-994333457003}" type="presOf" srcId="{57993F45-02E5-8549-856A-95C536A06148}" destId="{0CC5C794-66AF-7F4A-9ED8-40D5A47B359B}" srcOrd="0" destOrd="0" presId="urn:microsoft.com/office/officeart/2005/8/layout/hList1"/>
    <dgm:cxn modelId="{4DCC2FCD-38D1-234C-8043-D4176FFF26AA}" srcId="{C91C9DD0-0020-B247-8960-366171323F47}" destId="{745E260B-F537-844B-884E-6BAD508B9D93}" srcOrd="0" destOrd="0" parTransId="{E6C24224-6415-F14E-8A67-2BD0F8DE372A}" sibTransId="{AA1208AB-DA69-CE47-9E40-73CAFE0E3491}"/>
    <dgm:cxn modelId="{6E0159D1-57FA-9049-BEED-3DC61F68A2DB}" type="presOf" srcId="{07AF482E-F0B3-B34C-ACA1-29A6838B3FBA}" destId="{FE8ECF9F-E3BE-CA44-9C48-2312C4AD448D}" srcOrd="0" destOrd="0" presId="urn:microsoft.com/office/officeart/2005/8/layout/hList1"/>
    <dgm:cxn modelId="{F7209AEF-435D-4F42-AFD6-D5057B23BF07}" type="presOf" srcId="{745E260B-F537-844B-884E-6BAD508B9D93}" destId="{CE62CE7C-6877-ED43-AA7F-557CA7E55C81}" srcOrd="0" destOrd="0" presId="urn:microsoft.com/office/officeart/2005/8/layout/hList1"/>
    <dgm:cxn modelId="{22E9FAF9-9044-754B-990B-1A344259DA48}" srcId="{03D53F12-CF31-1B4B-8D6C-730F366D3866}" destId="{57993F45-02E5-8549-856A-95C536A06148}" srcOrd="3" destOrd="0" parTransId="{C7552026-2391-6446-82D8-0928C8477892}" sibTransId="{E597526B-3A99-4841-9D66-7DBA7A5E8B9F}"/>
    <dgm:cxn modelId="{071DDBFA-55C4-4A4F-B9BD-467FFA196A5B}" type="presOf" srcId="{4C1E0F30-B75F-CF43-B67C-75CDCE01E8CE}" destId="{8463BDFC-AADF-A44C-B2EF-EEA2D6104CF0}" srcOrd="0" destOrd="0" presId="urn:microsoft.com/office/officeart/2005/8/layout/hList1"/>
    <dgm:cxn modelId="{7910A5FB-4555-6A46-8F70-305E01F2A277}" srcId="{03D53F12-CF31-1B4B-8D6C-730F366D3866}" destId="{E9D08698-C54A-B54F-AAC3-D8AAA6872933}" srcOrd="2" destOrd="0" parTransId="{83733C08-2FD0-FE45-A4C7-573DA8B2CC73}" sibTransId="{5540909D-FBD9-C64F-9A4B-ECE30F9A180C}"/>
    <dgm:cxn modelId="{260A52FE-F5E1-E14A-B2DD-4C17D2BF67A3}" srcId="{03D53F12-CF31-1B4B-8D6C-730F366D3866}" destId="{C91C9DD0-0020-B247-8960-366171323F47}" srcOrd="4" destOrd="0" parTransId="{182B1697-4409-7F43-9DEA-A6D59A99F2D1}" sibTransId="{44CED806-7303-EF42-8482-61CC40D6B77B}"/>
    <dgm:cxn modelId="{64C2A4FF-9F9A-1746-97F6-DBD7948310E2}" type="presOf" srcId="{03D53F12-CF31-1B4B-8D6C-730F366D3866}" destId="{14ADAAD8-D50E-7245-BC6C-DD6F96B6F7D3}" srcOrd="0" destOrd="0" presId="urn:microsoft.com/office/officeart/2005/8/layout/hList1"/>
    <dgm:cxn modelId="{37CEBF2A-B272-B94E-8C5D-1B6431B39745}" type="presParOf" srcId="{14ADAAD8-D50E-7245-BC6C-DD6F96B6F7D3}" destId="{7A986510-FD18-4E40-B50B-D88BA3529E8C}" srcOrd="0" destOrd="0" presId="urn:microsoft.com/office/officeart/2005/8/layout/hList1"/>
    <dgm:cxn modelId="{AF8CA08C-FE29-B943-983F-721C8DAA7D32}" type="presParOf" srcId="{7A986510-FD18-4E40-B50B-D88BA3529E8C}" destId="{59421942-1152-EF4A-8A4D-5F01492C7F8D}" srcOrd="0" destOrd="0" presId="urn:microsoft.com/office/officeart/2005/8/layout/hList1"/>
    <dgm:cxn modelId="{2BE8EE14-BC1A-C24E-AACC-800EA9A6324A}" type="presParOf" srcId="{7A986510-FD18-4E40-B50B-D88BA3529E8C}" destId="{601CDA57-FEF4-EB41-8776-9EFD23A002A5}" srcOrd="1" destOrd="0" presId="urn:microsoft.com/office/officeart/2005/8/layout/hList1"/>
    <dgm:cxn modelId="{5AA84C0C-0BC2-B245-86FD-E2F329EAE107}" type="presParOf" srcId="{14ADAAD8-D50E-7245-BC6C-DD6F96B6F7D3}" destId="{17EB6C29-42A0-CE4C-8F4C-18323ADE39EB}" srcOrd="1" destOrd="0" presId="urn:microsoft.com/office/officeart/2005/8/layout/hList1"/>
    <dgm:cxn modelId="{4BF8C867-1E6C-2C4F-B9C0-613DB3B79381}" type="presParOf" srcId="{14ADAAD8-D50E-7245-BC6C-DD6F96B6F7D3}" destId="{87D2FE9A-AA7C-834D-A582-4BF5C038C1B7}" srcOrd="2" destOrd="0" presId="urn:microsoft.com/office/officeart/2005/8/layout/hList1"/>
    <dgm:cxn modelId="{A82CF9EC-0DCB-6E42-A501-DF01FF3FD14A}" type="presParOf" srcId="{87D2FE9A-AA7C-834D-A582-4BF5C038C1B7}" destId="{FE8ECF9F-E3BE-CA44-9C48-2312C4AD448D}" srcOrd="0" destOrd="0" presId="urn:microsoft.com/office/officeart/2005/8/layout/hList1"/>
    <dgm:cxn modelId="{4641798C-FC64-C64D-A6E2-6F018FCC3BCC}" type="presParOf" srcId="{87D2FE9A-AA7C-834D-A582-4BF5C038C1B7}" destId="{46CCD3C5-B9F3-E248-9369-1F96E2088F39}" srcOrd="1" destOrd="0" presId="urn:microsoft.com/office/officeart/2005/8/layout/hList1"/>
    <dgm:cxn modelId="{D2F08404-8621-844E-A221-2803D0746C8F}" type="presParOf" srcId="{14ADAAD8-D50E-7245-BC6C-DD6F96B6F7D3}" destId="{322C83EE-8FAB-9E47-8718-DBC48BBBAB7C}" srcOrd="3" destOrd="0" presId="urn:microsoft.com/office/officeart/2005/8/layout/hList1"/>
    <dgm:cxn modelId="{7E730002-BB23-CB48-83D2-12D6C2D323A9}" type="presParOf" srcId="{14ADAAD8-D50E-7245-BC6C-DD6F96B6F7D3}" destId="{45287967-B72A-9142-B2FE-62F408DA7CBD}" srcOrd="4" destOrd="0" presId="urn:microsoft.com/office/officeart/2005/8/layout/hList1"/>
    <dgm:cxn modelId="{5EC1B5AD-8BD6-B94A-8186-F93FFA56D2BC}" type="presParOf" srcId="{45287967-B72A-9142-B2FE-62F408DA7CBD}" destId="{38C14031-D845-094E-9384-6B12118F9657}" srcOrd="0" destOrd="0" presId="urn:microsoft.com/office/officeart/2005/8/layout/hList1"/>
    <dgm:cxn modelId="{91CBA4AC-F35B-8B4E-A0A5-70A96B326654}" type="presParOf" srcId="{45287967-B72A-9142-B2FE-62F408DA7CBD}" destId="{2A8E0AD7-5A66-B645-A8AB-A3FE1E96BB08}" srcOrd="1" destOrd="0" presId="urn:microsoft.com/office/officeart/2005/8/layout/hList1"/>
    <dgm:cxn modelId="{675A5F92-B242-EB4B-853E-25C40A91C56F}" type="presParOf" srcId="{14ADAAD8-D50E-7245-BC6C-DD6F96B6F7D3}" destId="{F783BF8B-7655-4044-875F-A169CA1364AB}" srcOrd="5" destOrd="0" presId="urn:microsoft.com/office/officeart/2005/8/layout/hList1"/>
    <dgm:cxn modelId="{CAFE98B3-2CFA-FB48-B637-E95FF68629DC}" type="presParOf" srcId="{14ADAAD8-D50E-7245-BC6C-DD6F96B6F7D3}" destId="{4A527E78-A6EC-6F4F-B25C-5F1C1F9B8B46}" srcOrd="6" destOrd="0" presId="urn:microsoft.com/office/officeart/2005/8/layout/hList1"/>
    <dgm:cxn modelId="{9E88C569-AF44-6744-87E9-0B33FA656F22}" type="presParOf" srcId="{4A527E78-A6EC-6F4F-B25C-5F1C1F9B8B46}" destId="{0CC5C794-66AF-7F4A-9ED8-40D5A47B359B}" srcOrd="0" destOrd="0" presId="urn:microsoft.com/office/officeart/2005/8/layout/hList1"/>
    <dgm:cxn modelId="{07C40147-CDAD-5241-9978-7B2913679801}" type="presParOf" srcId="{4A527E78-A6EC-6F4F-B25C-5F1C1F9B8B46}" destId="{8463BDFC-AADF-A44C-B2EF-EEA2D6104CF0}" srcOrd="1" destOrd="0" presId="urn:microsoft.com/office/officeart/2005/8/layout/hList1"/>
    <dgm:cxn modelId="{F5FE5A35-424F-964F-989A-354916151A84}" type="presParOf" srcId="{14ADAAD8-D50E-7245-BC6C-DD6F96B6F7D3}" destId="{3F48B8C6-18D5-3C49-8754-F5F5EF912D46}" srcOrd="7" destOrd="0" presId="urn:microsoft.com/office/officeart/2005/8/layout/hList1"/>
    <dgm:cxn modelId="{1F29FDCE-269B-184A-AC12-149D47D1B125}" type="presParOf" srcId="{14ADAAD8-D50E-7245-BC6C-DD6F96B6F7D3}" destId="{17837424-A741-094A-9B05-A01F38FCA333}" srcOrd="8" destOrd="0" presId="urn:microsoft.com/office/officeart/2005/8/layout/hList1"/>
    <dgm:cxn modelId="{0F22070D-BABB-B042-936E-0889D8A233F2}" type="presParOf" srcId="{17837424-A741-094A-9B05-A01F38FCA333}" destId="{BD3DD474-0D58-544E-ABC6-BE36B1A70B38}" srcOrd="0" destOrd="0" presId="urn:microsoft.com/office/officeart/2005/8/layout/hList1"/>
    <dgm:cxn modelId="{4958DFC8-B6F8-E145-A7B9-3BE20EBB39A2}" type="presParOf" srcId="{17837424-A741-094A-9B05-A01F38FCA333}" destId="{CE62CE7C-6877-ED43-AA7F-557CA7E55C81}" srcOrd="1" destOrd="0" presId="urn:microsoft.com/office/officeart/2005/8/layout/hList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8B8486-95E7-B141-8305-77466FA0F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EA800F-2E46-2D41-A7BA-3875B906A97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Evacuer</a:t>
          </a:r>
        </a:p>
      </dgm:t>
    </dgm:pt>
    <dgm:pt modelId="{FD546035-10B6-F248-9B91-2FFE3EE69B6B}" type="parTrans" cxnId="{5700FAFD-7A11-FA45-AB0A-55DCBAD6BAAB}">
      <dgm:prSet/>
      <dgm:spPr/>
      <dgm:t>
        <a:bodyPr/>
        <a:lstStyle/>
        <a:p>
          <a:endParaRPr lang="fr-FR"/>
        </a:p>
      </dgm:t>
    </dgm:pt>
    <dgm:pt modelId="{0D909926-89E4-E74E-B0EB-3B289B4149C3}" type="sibTrans" cxnId="{5700FAFD-7A11-FA45-AB0A-55DCBAD6BAAB}">
      <dgm:prSet/>
      <dgm:spPr/>
      <dgm:t>
        <a:bodyPr/>
        <a:lstStyle/>
        <a:p>
          <a:endParaRPr lang="fr-FR"/>
        </a:p>
      </dgm:t>
    </dgm:pt>
    <dgm:pt modelId="{D0EECE6D-5BFB-A849-835B-C33D95D1F1B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Gérer le mental</a:t>
          </a:r>
        </a:p>
      </dgm:t>
    </dgm:pt>
    <dgm:pt modelId="{E9CC16E5-4BB4-034A-9492-CBE7B0875083}" type="parTrans" cxnId="{A671C326-16BB-7042-B4F3-66F0649E5A3B}">
      <dgm:prSet/>
      <dgm:spPr/>
      <dgm:t>
        <a:bodyPr/>
        <a:lstStyle/>
        <a:p>
          <a:endParaRPr lang="fr-FR"/>
        </a:p>
      </dgm:t>
    </dgm:pt>
    <dgm:pt modelId="{81BB8257-0892-8F4B-80EF-0F16B4B33B3C}" type="sibTrans" cxnId="{A671C326-16BB-7042-B4F3-66F0649E5A3B}">
      <dgm:prSet/>
      <dgm:spPr/>
      <dgm:t>
        <a:bodyPr/>
        <a:lstStyle/>
        <a:p>
          <a:endParaRPr lang="fr-FR"/>
        </a:p>
      </dgm:t>
    </dgm:pt>
    <dgm:pt modelId="{542AB959-AE0B-154D-A767-BCC806B12BC2}">
      <dgm:prSet custT="1"/>
      <dgm:spPr/>
      <dgm:t>
        <a:bodyPr/>
        <a:lstStyle/>
        <a:p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Gérer les sensations physiques</a:t>
          </a:r>
        </a:p>
      </dgm:t>
    </dgm:pt>
    <dgm:pt modelId="{5C88ABF5-E5B2-434F-88A9-9C16AABEBC89}" type="parTrans" cxnId="{5E8E3487-89D5-1C42-89D3-D5D5CAF72679}">
      <dgm:prSet/>
      <dgm:spPr/>
      <dgm:t>
        <a:bodyPr/>
        <a:lstStyle/>
        <a:p>
          <a:endParaRPr lang="fr-FR"/>
        </a:p>
      </dgm:t>
    </dgm:pt>
    <dgm:pt modelId="{A56440D7-1BFA-0F4A-976C-4B65AAA3C8C1}" type="sibTrans" cxnId="{5E8E3487-89D5-1C42-89D3-D5D5CAF72679}">
      <dgm:prSet/>
      <dgm:spPr/>
      <dgm:t>
        <a:bodyPr/>
        <a:lstStyle/>
        <a:p>
          <a:endParaRPr lang="fr-FR"/>
        </a:p>
      </dgm:t>
    </dgm:pt>
    <dgm:pt modelId="{37EEA9C7-89DC-0E4D-8505-D26583316B11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Temporiser</a:t>
          </a:r>
        </a:p>
      </dgm:t>
    </dgm:pt>
    <dgm:pt modelId="{3B93ADC6-2768-9B41-BF3D-D8C21E20D42E}" type="parTrans" cxnId="{A140DCF3-EC83-1548-BC5E-1C2D368A7827}">
      <dgm:prSet/>
      <dgm:spPr/>
      <dgm:t>
        <a:bodyPr/>
        <a:lstStyle/>
        <a:p>
          <a:endParaRPr lang="fr-FR"/>
        </a:p>
      </dgm:t>
    </dgm:pt>
    <dgm:pt modelId="{372F3E94-7488-B545-983F-AEA99770EE5D}" type="sibTrans" cxnId="{A140DCF3-EC83-1548-BC5E-1C2D368A7827}">
      <dgm:prSet/>
      <dgm:spPr/>
      <dgm:t>
        <a:bodyPr/>
        <a:lstStyle/>
        <a:p>
          <a:endParaRPr lang="fr-FR"/>
        </a:p>
      </dgm:t>
    </dgm:pt>
    <dgm:pt modelId="{7BBD298F-F930-B540-8747-BE2782B96183}">
      <dgm:prSet custT="1"/>
      <dgm:spPr>
        <a:solidFill>
          <a:schemeClr val="accent3"/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Prendre du recul</a:t>
          </a:r>
        </a:p>
      </dgm:t>
    </dgm:pt>
    <dgm:pt modelId="{12BAE076-3615-B946-B38C-6181AF7924DE}" type="parTrans" cxnId="{00324D8A-7B8B-AB4D-B7D5-41B992AAB11E}">
      <dgm:prSet/>
      <dgm:spPr/>
      <dgm:t>
        <a:bodyPr/>
        <a:lstStyle/>
        <a:p>
          <a:endParaRPr lang="fr-FR"/>
        </a:p>
      </dgm:t>
    </dgm:pt>
    <dgm:pt modelId="{BCC7BFD4-C50F-764C-827D-6A9D1D15033E}" type="sibTrans" cxnId="{00324D8A-7B8B-AB4D-B7D5-41B992AAB11E}">
      <dgm:prSet/>
      <dgm:spPr/>
      <dgm:t>
        <a:bodyPr/>
        <a:lstStyle/>
        <a:p>
          <a:endParaRPr lang="fr-FR"/>
        </a:p>
      </dgm:t>
    </dgm:pt>
    <dgm:pt modelId="{B64BB850-CFA1-1E4E-BF63-8D6390CC15E8}">
      <dgm:prSet custT="1"/>
      <dgm:spPr/>
      <dgm:t>
        <a:bodyPr/>
        <a:lstStyle/>
        <a:p>
          <a:r>
            <a:rPr lang="fr-FR" sz="1600" b="1" dirty="0">
              <a:latin typeface="Century Gothic" panose="020B0502020202020204" pitchFamily="34" charset="0"/>
            </a:rPr>
            <a:t>ADAPTER LE COMPORTEMENT</a:t>
          </a:r>
          <a:endParaRPr lang="fr-FR" sz="1600" dirty="0">
            <a:latin typeface="Century Gothic" panose="020B0502020202020204" pitchFamily="34" charset="0"/>
          </a:endParaRPr>
        </a:p>
      </dgm:t>
    </dgm:pt>
    <dgm:pt modelId="{9367C1D4-2816-C24E-ABF8-AA4C71A820F3}" type="parTrans" cxnId="{EF142723-7C6A-C546-99C0-BAC437885D0F}">
      <dgm:prSet/>
      <dgm:spPr/>
      <dgm:t>
        <a:bodyPr/>
        <a:lstStyle/>
        <a:p>
          <a:endParaRPr lang="fr-FR"/>
        </a:p>
      </dgm:t>
    </dgm:pt>
    <dgm:pt modelId="{F4693862-3BFB-D149-84D0-62BE0B0E34DE}" type="sibTrans" cxnId="{EF142723-7C6A-C546-99C0-BAC437885D0F}">
      <dgm:prSet/>
      <dgm:spPr/>
      <dgm:t>
        <a:bodyPr/>
        <a:lstStyle/>
        <a:p>
          <a:endParaRPr lang="fr-FR"/>
        </a:p>
      </dgm:t>
    </dgm:pt>
    <dgm:pt modelId="{DC7A6CDB-7ACD-8243-9822-C24AF2340012}" type="pres">
      <dgm:prSet presAssocID="{188B8486-95E7-B141-8305-77466FA0FAA2}" presName="CompostProcess" presStyleCnt="0">
        <dgm:presLayoutVars>
          <dgm:dir/>
          <dgm:resizeHandles val="exact"/>
        </dgm:presLayoutVars>
      </dgm:prSet>
      <dgm:spPr/>
    </dgm:pt>
    <dgm:pt modelId="{69CCC87C-0F35-A04E-9795-41815CFBC870}" type="pres">
      <dgm:prSet presAssocID="{188B8486-95E7-B141-8305-77466FA0FAA2}" presName="arrow" presStyleLbl="bgShp" presStyleIdx="0" presStyleCnt="1"/>
      <dgm:spPr/>
    </dgm:pt>
    <dgm:pt modelId="{CC39057B-8868-2844-A4A6-B463891BB669}" type="pres">
      <dgm:prSet presAssocID="{188B8486-95E7-B141-8305-77466FA0FAA2}" presName="linearProcess" presStyleCnt="0"/>
      <dgm:spPr/>
    </dgm:pt>
    <dgm:pt modelId="{672924A0-14F4-654E-AAAA-B2A6C46C0BAF}" type="pres">
      <dgm:prSet presAssocID="{8FEA800F-2E46-2D41-A7BA-3875B906A979}" presName="textNode" presStyleLbl="node1" presStyleIdx="0" presStyleCnt="6">
        <dgm:presLayoutVars>
          <dgm:bulletEnabled val="1"/>
        </dgm:presLayoutVars>
      </dgm:prSet>
      <dgm:spPr/>
    </dgm:pt>
    <dgm:pt modelId="{6066C11D-7B60-1142-A59E-342BE6F02FEB}" type="pres">
      <dgm:prSet presAssocID="{0D909926-89E4-E74E-B0EB-3B289B4149C3}" presName="sibTrans" presStyleCnt="0"/>
      <dgm:spPr/>
    </dgm:pt>
    <dgm:pt modelId="{714D05EE-B79A-F443-9255-65649ABDC8F2}" type="pres">
      <dgm:prSet presAssocID="{D0EECE6D-5BFB-A849-835B-C33D95D1F1B2}" presName="textNode" presStyleLbl="node1" presStyleIdx="1" presStyleCnt="6">
        <dgm:presLayoutVars>
          <dgm:bulletEnabled val="1"/>
        </dgm:presLayoutVars>
      </dgm:prSet>
      <dgm:spPr/>
    </dgm:pt>
    <dgm:pt modelId="{FB85628A-03DD-4E41-89CE-CE792206777C}" type="pres">
      <dgm:prSet presAssocID="{81BB8257-0892-8F4B-80EF-0F16B4B33B3C}" presName="sibTrans" presStyleCnt="0"/>
      <dgm:spPr/>
    </dgm:pt>
    <dgm:pt modelId="{94261FE3-BEC9-D84A-B5C4-04824D10561B}" type="pres">
      <dgm:prSet presAssocID="{542AB959-AE0B-154D-A767-BCC806B12BC2}" presName="textNode" presStyleLbl="node1" presStyleIdx="2" presStyleCnt="6">
        <dgm:presLayoutVars>
          <dgm:bulletEnabled val="1"/>
        </dgm:presLayoutVars>
      </dgm:prSet>
      <dgm:spPr/>
    </dgm:pt>
    <dgm:pt modelId="{0291B8A2-93E7-E540-A502-7E31AAE83AF7}" type="pres">
      <dgm:prSet presAssocID="{A56440D7-1BFA-0F4A-976C-4B65AAA3C8C1}" presName="sibTrans" presStyleCnt="0"/>
      <dgm:spPr/>
    </dgm:pt>
    <dgm:pt modelId="{79E006D9-50D4-4941-B679-20132472DF03}" type="pres">
      <dgm:prSet presAssocID="{37EEA9C7-89DC-0E4D-8505-D26583316B11}" presName="textNode" presStyleLbl="node1" presStyleIdx="3" presStyleCnt="6">
        <dgm:presLayoutVars>
          <dgm:bulletEnabled val="1"/>
        </dgm:presLayoutVars>
      </dgm:prSet>
      <dgm:spPr/>
    </dgm:pt>
    <dgm:pt modelId="{31388E54-FA98-D14B-8D74-43750F21B2A4}" type="pres">
      <dgm:prSet presAssocID="{372F3E94-7488-B545-983F-AEA99770EE5D}" presName="sibTrans" presStyleCnt="0"/>
      <dgm:spPr/>
    </dgm:pt>
    <dgm:pt modelId="{EDEE5797-29D0-A64A-AEA3-CD9BE484CEF1}" type="pres">
      <dgm:prSet presAssocID="{7BBD298F-F930-B540-8747-BE2782B96183}" presName="textNode" presStyleLbl="node1" presStyleIdx="4" presStyleCnt="6">
        <dgm:presLayoutVars>
          <dgm:bulletEnabled val="1"/>
        </dgm:presLayoutVars>
      </dgm:prSet>
      <dgm:spPr/>
    </dgm:pt>
    <dgm:pt modelId="{82768679-50D5-6F41-A7A6-D32E3C62C87E}" type="pres">
      <dgm:prSet presAssocID="{BCC7BFD4-C50F-764C-827D-6A9D1D15033E}" presName="sibTrans" presStyleCnt="0"/>
      <dgm:spPr/>
    </dgm:pt>
    <dgm:pt modelId="{CB1F4F7C-CED0-8F41-B2E6-C4D10EA7A083}" type="pres">
      <dgm:prSet presAssocID="{B64BB850-CFA1-1E4E-BF63-8D6390CC15E8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F142723-7C6A-C546-99C0-BAC437885D0F}" srcId="{188B8486-95E7-B141-8305-77466FA0FAA2}" destId="{B64BB850-CFA1-1E4E-BF63-8D6390CC15E8}" srcOrd="5" destOrd="0" parTransId="{9367C1D4-2816-C24E-ABF8-AA4C71A820F3}" sibTransId="{F4693862-3BFB-D149-84D0-62BE0B0E34DE}"/>
    <dgm:cxn modelId="{A671C326-16BB-7042-B4F3-66F0649E5A3B}" srcId="{188B8486-95E7-B141-8305-77466FA0FAA2}" destId="{D0EECE6D-5BFB-A849-835B-C33D95D1F1B2}" srcOrd="1" destOrd="0" parTransId="{E9CC16E5-4BB4-034A-9492-CBE7B0875083}" sibTransId="{81BB8257-0892-8F4B-80EF-0F16B4B33B3C}"/>
    <dgm:cxn modelId="{6091BA4F-ADD3-CA44-86F6-75C9A8C9EC52}" type="presOf" srcId="{542AB959-AE0B-154D-A767-BCC806B12BC2}" destId="{94261FE3-BEC9-D84A-B5C4-04824D10561B}" srcOrd="0" destOrd="0" presId="urn:microsoft.com/office/officeart/2005/8/layout/hProcess9"/>
    <dgm:cxn modelId="{E94EED5B-7C2D-DB45-A94D-374D5DF8E089}" type="presOf" srcId="{7BBD298F-F930-B540-8747-BE2782B96183}" destId="{EDEE5797-29D0-A64A-AEA3-CD9BE484CEF1}" srcOrd="0" destOrd="0" presId="urn:microsoft.com/office/officeart/2005/8/layout/hProcess9"/>
    <dgm:cxn modelId="{FE0FFD74-251D-3A40-972A-34ACE262493C}" type="presOf" srcId="{D0EECE6D-5BFB-A849-835B-C33D95D1F1B2}" destId="{714D05EE-B79A-F443-9255-65649ABDC8F2}" srcOrd="0" destOrd="0" presId="urn:microsoft.com/office/officeart/2005/8/layout/hProcess9"/>
    <dgm:cxn modelId="{9C255679-FFD6-6645-859B-CD8B3C0E5B42}" type="presOf" srcId="{B64BB850-CFA1-1E4E-BF63-8D6390CC15E8}" destId="{CB1F4F7C-CED0-8F41-B2E6-C4D10EA7A083}" srcOrd="0" destOrd="0" presId="urn:microsoft.com/office/officeart/2005/8/layout/hProcess9"/>
    <dgm:cxn modelId="{2BEDE682-92CF-8147-AC03-77F2F3597C46}" type="presOf" srcId="{37EEA9C7-89DC-0E4D-8505-D26583316B11}" destId="{79E006D9-50D4-4941-B679-20132472DF03}" srcOrd="0" destOrd="0" presId="urn:microsoft.com/office/officeart/2005/8/layout/hProcess9"/>
    <dgm:cxn modelId="{5E8E3487-89D5-1C42-89D3-D5D5CAF72679}" srcId="{188B8486-95E7-B141-8305-77466FA0FAA2}" destId="{542AB959-AE0B-154D-A767-BCC806B12BC2}" srcOrd="2" destOrd="0" parTransId="{5C88ABF5-E5B2-434F-88A9-9C16AABEBC89}" sibTransId="{A56440D7-1BFA-0F4A-976C-4B65AAA3C8C1}"/>
    <dgm:cxn modelId="{00324D8A-7B8B-AB4D-B7D5-41B992AAB11E}" srcId="{188B8486-95E7-B141-8305-77466FA0FAA2}" destId="{7BBD298F-F930-B540-8747-BE2782B96183}" srcOrd="4" destOrd="0" parTransId="{12BAE076-3615-B946-B38C-6181AF7924DE}" sibTransId="{BCC7BFD4-C50F-764C-827D-6A9D1D15033E}"/>
    <dgm:cxn modelId="{C35DDDAD-8997-184D-92DE-4D8D8F800B9F}" type="presOf" srcId="{8FEA800F-2E46-2D41-A7BA-3875B906A979}" destId="{672924A0-14F4-654E-AAAA-B2A6C46C0BAF}" srcOrd="0" destOrd="0" presId="urn:microsoft.com/office/officeart/2005/8/layout/hProcess9"/>
    <dgm:cxn modelId="{5A6748AE-8692-3F41-87A6-725BFEC2598D}" type="presOf" srcId="{188B8486-95E7-B141-8305-77466FA0FAA2}" destId="{DC7A6CDB-7ACD-8243-9822-C24AF2340012}" srcOrd="0" destOrd="0" presId="urn:microsoft.com/office/officeart/2005/8/layout/hProcess9"/>
    <dgm:cxn modelId="{A140DCF3-EC83-1548-BC5E-1C2D368A7827}" srcId="{188B8486-95E7-B141-8305-77466FA0FAA2}" destId="{37EEA9C7-89DC-0E4D-8505-D26583316B11}" srcOrd="3" destOrd="0" parTransId="{3B93ADC6-2768-9B41-BF3D-D8C21E20D42E}" sibTransId="{372F3E94-7488-B545-983F-AEA99770EE5D}"/>
    <dgm:cxn modelId="{5700FAFD-7A11-FA45-AB0A-55DCBAD6BAAB}" srcId="{188B8486-95E7-B141-8305-77466FA0FAA2}" destId="{8FEA800F-2E46-2D41-A7BA-3875B906A979}" srcOrd="0" destOrd="0" parTransId="{FD546035-10B6-F248-9B91-2FFE3EE69B6B}" sibTransId="{0D909926-89E4-E74E-B0EB-3B289B4149C3}"/>
    <dgm:cxn modelId="{9C2FEAC4-DB5E-914E-BCFF-0E2E3A11D6E2}" type="presParOf" srcId="{DC7A6CDB-7ACD-8243-9822-C24AF2340012}" destId="{69CCC87C-0F35-A04E-9795-41815CFBC870}" srcOrd="0" destOrd="0" presId="urn:microsoft.com/office/officeart/2005/8/layout/hProcess9"/>
    <dgm:cxn modelId="{71A78866-E0B6-1C49-87F5-94E9235E791E}" type="presParOf" srcId="{DC7A6CDB-7ACD-8243-9822-C24AF2340012}" destId="{CC39057B-8868-2844-A4A6-B463891BB669}" srcOrd="1" destOrd="0" presId="urn:microsoft.com/office/officeart/2005/8/layout/hProcess9"/>
    <dgm:cxn modelId="{BC1A4EC8-8B1A-1541-99AE-D71A74B33356}" type="presParOf" srcId="{CC39057B-8868-2844-A4A6-B463891BB669}" destId="{672924A0-14F4-654E-AAAA-B2A6C46C0BAF}" srcOrd="0" destOrd="0" presId="urn:microsoft.com/office/officeart/2005/8/layout/hProcess9"/>
    <dgm:cxn modelId="{CCC0209F-8399-554D-9BFD-C931044B2DAF}" type="presParOf" srcId="{CC39057B-8868-2844-A4A6-B463891BB669}" destId="{6066C11D-7B60-1142-A59E-342BE6F02FEB}" srcOrd="1" destOrd="0" presId="urn:microsoft.com/office/officeart/2005/8/layout/hProcess9"/>
    <dgm:cxn modelId="{8F30B290-5057-4E45-85E9-CC16D0BD41C2}" type="presParOf" srcId="{CC39057B-8868-2844-A4A6-B463891BB669}" destId="{714D05EE-B79A-F443-9255-65649ABDC8F2}" srcOrd="2" destOrd="0" presId="urn:microsoft.com/office/officeart/2005/8/layout/hProcess9"/>
    <dgm:cxn modelId="{B44161A5-BE2A-5941-A347-6792FF840817}" type="presParOf" srcId="{CC39057B-8868-2844-A4A6-B463891BB669}" destId="{FB85628A-03DD-4E41-89CE-CE792206777C}" srcOrd="3" destOrd="0" presId="urn:microsoft.com/office/officeart/2005/8/layout/hProcess9"/>
    <dgm:cxn modelId="{271BF118-04A2-E54B-98F2-22C35E794A2F}" type="presParOf" srcId="{CC39057B-8868-2844-A4A6-B463891BB669}" destId="{94261FE3-BEC9-D84A-B5C4-04824D10561B}" srcOrd="4" destOrd="0" presId="urn:microsoft.com/office/officeart/2005/8/layout/hProcess9"/>
    <dgm:cxn modelId="{54241C29-96FC-D744-AEC3-00679EDE9487}" type="presParOf" srcId="{CC39057B-8868-2844-A4A6-B463891BB669}" destId="{0291B8A2-93E7-E540-A502-7E31AAE83AF7}" srcOrd="5" destOrd="0" presId="urn:microsoft.com/office/officeart/2005/8/layout/hProcess9"/>
    <dgm:cxn modelId="{0AD4D0DF-EF51-134D-B171-834C10F753E1}" type="presParOf" srcId="{CC39057B-8868-2844-A4A6-B463891BB669}" destId="{79E006D9-50D4-4941-B679-20132472DF03}" srcOrd="6" destOrd="0" presId="urn:microsoft.com/office/officeart/2005/8/layout/hProcess9"/>
    <dgm:cxn modelId="{74145BA1-5B79-9743-9DF5-D3A5D955BF22}" type="presParOf" srcId="{CC39057B-8868-2844-A4A6-B463891BB669}" destId="{31388E54-FA98-D14B-8D74-43750F21B2A4}" srcOrd="7" destOrd="0" presId="urn:microsoft.com/office/officeart/2005/8/layout/hProcess9"/>
    <dgm:cxn modelId="{14D649EE-D30C-4B4C-8199-94221DD84B2D}" type="presParOf" srcId="{CC39057B-8868-2844-A4A6-B463891BB669}" destId="{EDEE5797-29D0-A64A-AEA3-CD9BE484CEF1}" srcOrd="8" destOrd="0" presId="urn:microsoft.com/office/officeart/2005/8/layout/hProcess9"/>
    <dgm:cxn modelId="{2A80B09F-7FBF-CA43-A53F-AD413CC389D0}" type="presParOf" srcId="{CC39057B-8868-2844-A4A6-B463891BB669}" destId="{82768679-50D5-6F41-A7A6-D32E3C62C87E}" srcOrd="9" destOrd="0" presId="urn:microsoft.com/office/officeart/2005/8/layout/hProcess9"/>
    <dgm:cxn modelId="{4545D82A-8E5E-7A4A-AF65-7675F7339E3F}" type="presParOf" srcId="{CC39057B-8868-2844-A4A6-B463891BB669}" destId="{CB1F4F7C-CED0-8F41-B2E6-C4D10EA7A08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D69458-BBCA-4A87-AF8A-4CB142761B45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EE8C3E46-9CD9-4148-8185-424D038D65B8}">
      <dgm:prSet phldrT="[Texte]"/>
      <dgm:spPr>
        <a:solidFill>
          <a:srgbClr val="32D2DE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Plus nombreuses</a:t>
          </a:r>
        </a:p>
      </dgm:t>
    </dgm:pt>
    <dgm:pt modelId="{4DD444F7-3840-42F1-85CC-911D5342C1C6}" type="parTrans" cxnId="{BF7A2193-E479-400F-8D21-A30D0A2A1F4A}">
      <dgm:prSet/>
      <dgm:spPr/>
      <dgm:t>
        <a:bodyPr/>
        <a:lstStyle/>
        <a:p>
          <a:endParaRPr lang="fr-FR"/>
        </a:p>
      </dgm:t>
    </dgm:pt>
    <dgm:pt modelId="{896ACF53-43C9-4153-A7A0-70043048617F}" type="sibTrans" cxnId="{BF7A2193-E479-400F-8D21-A30D0A2A1F4A}">
      <dgm:prSet/>
      <dgm:spPr/>
      <dgm:t>
        <a:bodyPr/>
        <a:lstStyle/>
        <a:p>
          <a:endParaRPr lang="fr-FR"/>
        </a:p>
      </dgm:t>
    </dgm:pt>
    <dgm:pt modelId="{C9E420E6-9CE5-4929-937B-476AA4706D2A}">
      <dgm:prSet phldrT="[Texte]"/>
      <dgm:spPr>
        <a:solidFill>
          <a:srgbClr val="23A0B6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Génétique</a:t>
          </a:r>
        </a:p>
      </dgm:t>
    </dgm:pt>
    <dgm:pt modelId="{AE7E02D8-A1CB-4FB9-833C-6E08E0DE5615}" type="parTrans" cxnId="{2E3DBB71-DF18-4567-BD66-CA6DE50C5DC8}">
      <dgm:prSet/>
      <dgm:spPr/>
      <dgm:t>
        <a:bodyPr/>
        <a:lstStyle/>
        <a:p>
          <a:endParaRPr lang="fr-FR"/>
        </a:p>
      </dgm:t>
    </dgm:pt>
    <dgm:pt modelId="{AD34DE0B-455F-41DE-9836-E13BFD362631}" type="sibTrans" cxnId="{2E3DBB71-DF18-4567-BD66-CA6DE50C5DC8}">
      <dgm:prSet/>
      <dgm:spPr/>
      <dgm:t>
        <a:bodyPr/>
        <a:lstStyle/>
        <a:p>
          <a:endParaRPr lang="fr-FR"/>
        </a:p>
      </dgm:t>
    </dgm:pt>
    <dgm:pt modelId="{43D2F849-E867-4D97-80A1-033B94E5F1D5}">
      <dgm:prSet phldrT="[Texte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3 pensées + pour 1 -</a:t>
          </a:r>
        </a:p>
      </dgm:t>
    </dgm:pt>
    <dgm:pt modelId="{6DB718B7-C163-4AA3-A26D-3DBB9BC204FC}" type="parTrans" cxnId="{CA5F62CB-EE78-4B78-AB1F-1081E9FEC67F}">
      <dgm:prSet/>
      <dgm:spPr/>
      <dgm:t>
        <a:bodyPr/>
        <a:lstStyle/>
        <a:p>
          <a:endParaRPr lang="fr-FR"/>
        </a:p>
      </dgm:t>
    </dgm:pt>
    <dgm:pt modelId="{3C9266B6-82E6-42E3-8682-9110C968AC10}" type="sibTrans" cxnId="{CA5F62CB-EE78-4B78-AB1F-1081E9FEC67F}">
      <dgm:prSet/>
      <dgm:spPr/>
      <dgm:t>
        <a:bodyPr/>
        <a:lstStyle/>
        <a:p>
          <a:endParaRPr lang="fr-FR"/>
        </a:p>
      </dgm:t>
    </dgm:pt>
    <dgm:pt modelId="{32135BB8-9910-4147-B720-4F5474AEDF86}" type="pres">
      <dgm:prSet presAssocID="{9AD69458-BBCA-4A87-AF8A-4CB142761B45}" presName="diagram" presStyleCnt="0">
        <dgm:presLayoutVars>
          <dgm:dir/>
          <dgm:resizeHandles val="exact"/>
        </dgm:presLayoutVars>
      </dgm:prSet>
      <dgm:spPr/>
    </dgm:pt>
    <dgm:pt modelId="{60E20C33-937D-48D1-9C77-1C9BF2B95995}" type="pres">
      <dgm:prSet presAssocID="{EE8C3E46-9CD9-4148-8185-424D038D65B8}" presName="node" presStyleLbl="node1" presStyleIdx="0" presStyleCnt="3" custLinFactNeighborX="2770" custLinFactNeighborY="-4743">
        <dgm:presLayoutVars>
          <dgm:bulletEnabled val="1"/>
        </dgm:presLayoutVars>
      </dgm:prSet>
      <dgm:spPr/>
    </dgm:pt>
    <dgm:pt modelId="{842CE5C7-FEC7-49F7-B83A-8E402A9CCF6D}" type="pres">
      <dgm:prSet presAssocID="{896ACF53-43C9-4153-A7A0-70043048617F}" presName="sibTrans" presStyleCnt="0"/>
      <dgm:spPr/>
    </dgm:pt>
    <dgm:pt modelId="{A68AF5D5-B16D-4F7A-B478-F01853617211}" type="pres">
      <dgm:prSet presAssocID="{C9E420E6-9CE5-4929-937B-476AA4706D2A}" presName="node" presStyleLbl="node1" presStyleIdx="1" presStyleCnt="3">
        <dgm:presLayoutVars>
          <dgm:bulletEnabled val="1"/>
        </dgm:presLayoutVars>
      </dgm:prSet>
      <dgm:spPr/>
    </dgm:pt>
    <dgm:pt modelId="{A538E2F1-F7D9-423D-9ED2-8E71465BBD2D}" type="pres">
      <dgm:prSet presAssocID="{AD34DE0B-455F-41DE-9836-E13BFD362631}" presName="sibTrans" presStyleCnt="0"/>
      <dgm:spPr/>
    </dgm:pt>
    <dgm:pt modelId="{A0A8EFE8-7706-484C-A2A2-BDC1210C1760}" type="pres">
      <dgm:prSet presAssocID="{43D2F849-E867-4D97-80A1-033B94E5F1D5}" presName="node" presStyleLbl="node1" presStyleIdx="2" presStyleCnt="3">
        <dgm:presLayoutVars>
          <dgm:bulletEnabled val="1"/>
        </dgm:presLayoutVars>
      </dgm:prSet>
      <dgm:spPr/>
    </dgm:pt>
  </dgm:ptLst>
  <dgm:cxnLst>
    <dgm:cxn modelId="{5C1E8922-A0E3-4964-BFE1-3450F826B7C6}" type="presOf" srcId="{EE8C3E46-9CD9-4148-8185-424D038D65B8}" destId="{60E20C33-937D-48D1-9C77-1C9BF2B95995}" srcOrd="0" destOrd="0" presId="urn:microsoft.com/office/officeart/2005/8/layout/default"/>
    <dgm:cxn modelId="{676ECD38-9AD4-4126-B680-1722F25878D7}" type="presOf" srcId="{9AD69458-BBCA-4A87-AF8A-4CB142761B45}" destId="{32135BB8-9910-4147-B720-4F5474AEDF86}" srcOrd="0" destOrd="0" presId="urn:microsoft.com/office/officeart/2005/8/layout/default"/>
    <dgm:cxn modelId="{35D3D947-DBA2-4A7B-A063-6593234685C3}" type="presOf" srcId="{43D2F849-E867-4D97-80A1-033B94E5F1D5}" destId="{A0A8EFE8-7706-484C-A2A2-BDC1210C1760}" srcOrd="0" destOrd="0" presId="urn:microsoft.com/office/officeart/2005/8/layout/default"/>
    <dgm:cxn modelId="{2E3DBB71-DF18-4567-BD66-CA6DE50C5DC8}" srcId="{9AD69458-BBCA-4A87-AF8A-4CB142761B45}" destId="{C9E420E6-9CE5-4929-937B-476AA4706D2A}" srcOrd="1" destOrd="0" parTransId="{AE7E02D8-A1CB-4FB9-833C-6E08E0DE5615}" sibTransId="{AD34DE0B-455F-41DE-9836-E13BFD362631}"/>
    <dgm:cxn modelId="{BF7A2193-E479-400F-8D21-A30D0A2A1F4A}" srcId="{9AD69458-BBCA-4A87-AF8A-4CB142761B45}" destId="{EE8C3E46-9CD9-4148-8185-424D038D65B8}" srcOrd="0" destOrd="0" parTransId="{4DD444F7-3840-42F1-85CC-911D5342C1C6}" sibTransId="{896ACF53-43C9-4153-A7A0-70043048617F}"/>
    <dgm:cxn modelId="{CA5F62CB-EE78-4B78-AB1F-1081E9FEC67F}" srcId="{9AD69458-BBCA-4A87-AF8A-4CB142761B45}" destId="{43D2F849-E867-4D97-80A1-033B94E5F1D5}" srcOrd="2" destOrd="0" parTransId="{6DB718B7-C163-4AA3-A26D-3DBB9BC204FC}" sibTransId="{3C9266B6-82E6-42E3-8682-9110C968AC10}"/>
    <dgm:cxn modelId="{C72610DB-680B-4701-B603-A368249FDAAF}" type="presOf" srcId="{C9E420E6-9CE5-4929-937B-476AA4706D2A}" destId="{A68AF5D5-B16D-4F7A-B478-F01853617211}" srcOrd="0" destOrd="0" presId="urn:microsoft.com/office/officeart/2005/8/layout/default"/>
    <dgm:cxn modelId="{ECFCFDC2-CC6A-4285-AA79-62668A73699D}" type="presParOf" srcId="{32135BB8-9910-4147-B720-4F5474AEDF86}" destId="{60E20C33-937D-48D1-9C77-1C9BF2B95995}" srcOrd="0" destOrd="0" presId="urn:microsoft.com/office/officeart/2005/8/layout/default"/>
    <dgm:cxn modelId="{81E438DA-1CC3-486C-BBF1-7830EAEC4C16}" type="presParOf" srcId="{32135BB8-9910-4147-B720-4F5474AEDF86}" destId="{842CE5C7-FEC7-49F7-B83A-8E402A9CCF6D}" srcOrd="1" destOrd="0" presId="urn:microsoft.com/office/officeart/2005/8/layout/default"/>
    <dgm:cxn modelId="{A6FC1223-859F-4117-914B-7838BAC4E708}" type="presParOf" srcId="{32135BB8-9910-4147-B720-4F5474AEDF86}" destId="{A68AF5D5-B16D-4F7A-B478-F01853617211}" srcOrd="2" destOrd="0" presId="urn:microsoft.com/office/officeart/2005/8/layout/default"/>
    <dgm:cxn modelId="{1812C495-4FF2-4CD3-A289-67D1B3AE0C95}" type="presParOf" srcId="{32135BB8-9910-4147-B720-4F5474AEDF86}" destId="{A538E2F1-F7D9-423D-9ED2-8E71465BBD2D}" srcOrd="3" destOrd="0" presId="urn:microsoft.com/office/officeart/2005/8/layout/default"/>
    <dgm:cxn modelId="{CD7AC75B-C14A-4897-94C6-298DD01FC498}" type="presParOf" srcId="{32135BB8-9910-4147-B720-4F5474AEDF86}" destId="{A0A8EFE8-7706-484C-A2A2-BDC1210C176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4351A7-3A73-47DA-AB20-7BDD8B3D303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7AC40FF-E5E2-4FBD-8A2F-8EB4E3CAB022}">
      <dgm:prSet phldrT="[Texte]"/>
      <dgm:spPr>
        <a:solidFill>
          <a:srgbClr val="23A0B6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Avoir une meilleure vision d’ensemble</a:t>
          </a:r>
        </a:p>
      </dgm:t>
    </dgm:pt>
    <dgm:pt modelId="{D35A2449-C63E-435E-AC0E-BB914FD14CF2}" type="parTrans" cxnId="{9B057D14-53D4-4AFA-A315-7155081BE265}">
      <dgm:prSet/>
      <dgm:spPr/>
      <dgm:t>
        <a:bodyPr/>
        <a:lstStyle/>
        <a:p>
          <a:endParaRPr lang="fr-FR"/>
        </a:p>
      </dgm:t>
    </dgm:pt>
    <dgm:pt modelId="{4C7D12BC-4588-4190-B4AA-0F076054CB8E}" type="sibTrans" cxnId="{9B057D14-53D4-4AFA-A315-7155081BE265}">
      <dgm:prSet/>
      <dgm:spPr/>
      <dgm:t>
        <a:bodyPr/>
        <a:lstStyle/>
        <a:p>
          <a:endParaRPr lang="fr-FR"/>
        </a:p>
      </dgm:t>
    </dgm:pt>
    <dgm:pt modelId="{2989AFF6-B774-4469-A04E-2BD24A151742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Accroissement des ressources personnelles</a:t>
          </a:r>
        </a:p>
      </dgm:t>
    </dgm:pt>
    <dgm:pt modelId="{88DD0FC7-AD6A-40F5-99E3-99B4C1DD4AC8}" type="parTrans" cxnId="{8D2DE1A5-F0AA-43AB-947A-1377A0BB5F46}">
      <dgm:prSet/>
      <dgm:spPr/>
      <dgm:t>
        <a:bodyPr/>
        <a:lstStyle/>
        <a:p>
          <a:endParaRPr lang="fr-FR"/>
        </a:p>
      </dgm:t>
    </dgm:pt>
    <dgm:pt modelId="{CBFDC133-11ED-4812-81BE-5D5A5B01777F}" type="sibTrans" cxnId="{8D2DE1A5-F0AA-43AB-947A-1377A0BB5F46}">
      <dgm:prSet/>
      <dgm:spPr/>
      <dgm:t>
        <a:bodyPr/>
        <a:lstStyle/>
        <a:p>
          <a:endParaRPr lang="fr-FR"/>
        </a:p>
      </dgm:t>
    </dgm:pt>
    <dgm:pt modelId="{7707D963-0B92-40E3-8F7E-302B5490D2B1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Aptitude à savourer l’instant présent</a:t>
          </a:r>
        </a:p>
      </dgm:t>
    </dgm:pt>
    <dgm:pt modelId="{086F2FE8-92D8-486B-8CAD-9242AF2FE11C}" type="parTrans" cxnId="{41DCF572-2455-4BA4-8307-75C4DD87FE86}">
      <dgm:prSet/>
      <dgm:spPr/>
      <dgm:t>
        <a:bodyPr/>
        <a:lstStyle/>
        <a:p>
          <a:endParaRPr lang="fr-FR"/>
        </a:p>
      </dgm:t>
    </dgm:pt>
    <dgm:pt modelId="{E4784F37-9437-4F00-8E27-42AC796CBEC2}" type="sibTrans" cxnId="{41DCF572-2455-4BA4-8307-75C4DD87FE86}">
      <dgm:prSet/>
      <dgm:spPr/>
      <dgm:t>
        <a:bodyPr/>
        <a:lstStyle/>
        <a:p>
          <a:endParaRPr lang="fr-FR"/>
        </a:p>
      </dgm:t>
    </dgm:pt>
    <dgm:pt modelId="{2C7ABAF8-94DC-45ED-9845-A2C687CE608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Meilleure qualité de relation aux autres</a:t>
          </a:r>
        </a:p>
      </dgm:t>
    </dgm:pt>
    <dgm:pt modelId="{874F2410-075F-41C4-B6CE-3EC640B91E5B}" type="parTrans" cxnId="{92F40769-CE22-4450-943F-83D7642ED8EF}">
      <dgm:prSet/>
      <dgm:spPr/>
      <dgm:t>
        <a:bodyPr/>
        <a:lstStyle/>
        <a:p>
          <a:endParaRPr lang="fr-FR"/>
        </a:p>
      </dgm:t>
    </dgm:pt>
    <dgm:pt modelId="{D84C4963-3901-4A1A-A483-17DBB076E0DE}" type="sibTrans" cxnId="{92F40769-CE22-4450-943F-83D7642ED8EF}">
      <dgm:prSet/>
      <dgm:spPr/>
      <dgm:t>
        <a:bodyPr/>
        <a:lstStyle/>
        <a:p>
          <a:endParaRPr lang="fr-FR"/>
        </a:p>
      </dgm:t>
    </dgm:pt>
    <dgm:pt modelId="{1E737C71-3093-41E4-A022-B727B3BF772D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Bien-être physique</a:t>
          </a:r>
        </a:p>
      </dgm:t>
    </dgm:pt>
    <dgm:pt modelId="{33F14FDC-8198-458B-A074-100500C84F74}" type="parTrans" cxnId="{DE765E53-E6F4-44F2-A41A-C71888890355}">
      <dgm:prSet/>
      <dgm:spPr/>
      <dgm:t>
        <a:bodyPr/>
        <a:lstStyle/>
        <a:p>
          <a:endParaRPr lang="fr-FR"/>
        </a:p>
      </dgm:t>
    </dgm:pt>
    <dgm:pt modelId="{34386E0D-DFC8-453D-9E7D-B0EA6A5521A6}" type="sibTrans" cxnId="{DE765E53-E6F4-44F2-A41A-C71888890355}">
      <dgm:prSet/>
      <dgm:spPr/>
      <dgm:t>
        <a:bodyPr/>
        <a:lstStyle/>
        <a:p>
          <a:endParaRPr lang="fr-FR"/>
        </a:p>
      </dgm:t>
    </dgm:pt>
    <dgm:pt modelId="{4DB93543-5A0F-41CA-A87B-7B103D668983}" type="pres">
      <dgm:prSet presAssocID="{894351A7-3A73-47DA-AB20-7BDD8B3D303A}" presName="linear" presStyleCnt="0">
        <dgm:presLayoutVars>
          <dgm:dir/>
          <dgm:animLvl val="lvl"/>
          <dgm:resizeHandles val="exact"/>
        </dgm:presLayoutVars>
      </dgm:prSet>
      <dgm:spPr/>
    </dgm:pt>
    <dgm:pt modelId="{B2725A53-19F9-4945-920D-EC98CA7AFE5F}" type="pres">
      <dgm:prSet presAssocID="{27AC40FF-E5E2-4FBD-8A2F-8EB4E3CAB022}" presName="parentLin" presStyleCnt="0"/>
      <dgm:spPr/>
    </dgm:pt>
    <dgm:pt modelId="{936E3584-32C7-4C48-BFD4-13E8CAD285DC}" type="pres">
      <dgm:prSet presAssocID="{27AC40FF-E5E2-4FBD-8A2F-8EB4E3CAB022}" presName="parentLeftMargin" presStyleLbl="node1" presStyleIdx="0" presStyleCnt="5"/>
      <dgm:spPr/>
    </dgm:pt>
    <dgm:pt modelId="{B8C07CB7-FC32-4DE3-A02D-772C24E51C16}" type="pres">
      <dgm:prSet presAssocID="{27AC40FF-E5E2-4FBD-8A2F-8EB4E3CAB0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C62105-2059-4E74-ABA9-7CE3BDAF4796}" type="pres">
      <dgm:prSet presAssocID="{27AC40FF-E5E2-4FBD-8A2F-8EB4E3CAB022}" presName="negativeSpace" presStyleCnt="0"/>
      <dgm:spPr/>
    </dgm:pt>
    <dgm:pt modelId="{AE21B9BC-A930-4212-9FD8-DC5EBD7635D3}" type="pres">
      <dgm:prSet presAssocID="{27AC40FF-E5E2-4FBD-8A2F-8EB4E3CAB022}" presName="childText" presStyleLbl="conFgAcc1" presStyleIdx="0" presStyleCnt="5">
        <dgm:presLayoutVars>
          <dgm:bulletEnabled val="1"/>
        </dgm:presLayoutVars>
      </dgm:prSet>
      <dgm:spPr/>
    </dgm:pt>
    <dgm:pt modelId="{85036E27-6F01-48BD-8E29-4E77A5C09868}" type="pres">
      <dgm:prSet presAssocID="{4C7D12BC-4588-4190-B4AA-0F076054CB8E}" presName="spaceBetweenRectangles" presStyleCnt="0"/>
      <dgm:spPr/>
    </dgm:pt>
    <dgm:pt modelId="{3E37E252-A8D6-4AAC-8BE0-59C9742AB763}" type="pres">
      <dgm:prSet presAssocID="{2989AFF6-B774-4469-A04E-2BD24A151742}" presName="parentLin" presStyleCnt="0"/>
      <dgm:spPr/>
    </dgm:pt>
    <dgm:pt modelId="{CCA94E03-74A2-4326-87F0-3348D22D0AF2}" type="pres">
      <dgm:prSet presAssocID="{2989AFF6-B774-4469-A04E-2BD24A151742}" presName="parentLeftMargin" presStyleLbl="node1" presStyleIdx="0" presStyleCnt="5"/>
      <dgm:spPr/>
    </dgm:pt>
    <dgm:pt modelId="{FF052436-999A-4225-BB33-E90EFC37D50F}" type="pres">
      <dgm:prSet presAssocID="{2989AFF6-B774-4469-A04E-2BD24A15174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A62AEE7-45CE-4134-AA28-729E8C2337E2}" type="pres">
      <dgm:prSet presAssocID="{2989AFF6-B774-4469-A04E-2BD24A151742}" presName="negativeSpace" presStyleCnt="0"/>
      <dgm:spPr/>
    </dgm:pt>
    <dgm:pt modelId="{35B3C306-DF62-4297-9AFA-8BBCB2765F76}" type="pres">
      <dgm:prSet presAssocID="{2989AFF6-B774-4469-A04E-2BD24A151742}" presName="childText" presStyleLbl="conFgAcc1" presStyleIdx="1" presStyleCnt="5">
        <dgm:presLayoutVars>
          <dgm:bulletEnabled val="1"/>
        </dgm:presLayoutVars>
      </dgm:prSet>
      <dgm:spPr/>
    </dgm:pt>
    <dgm:pt modelId="{C3F112A5-FAEE-4DAB-A83C-38AA7BD50FE2}" type="pres">
      <dgm:prSet presAssocID="{CBFDC133-11ED-4812-81BE-5D5A5B01777F}" presName="spaceBetweenRectangles" presStyleCnt="0"/>
      <dgm:spPr/>
    </dgm:pt>
    <dgm:pt modelId="{20225F30-E127-4FD3-86F0-890107E3AB46}" type="pres">
      <dgm:prSet presAssocID="{7707D963-0B92-40E3-8F7E-302B5490D2B1}" presName="parentLin" presStyleCnt="0"/>
      <dgm:spPr/>
    </dgm:pt>
    <dgm:pt modelId="{9E765756-0455-4353-B4A7-74A06EA2A4F5}" type="pres">
      <dgm:prSet presAssocID="{7707D963-0B92-40E3-8F7E-302B5490D2B1}" presName="parentLeftMargin" presStyleLbl="node1" presStyleIdx="1" presStyleCnt="5"/>
      <dgm:spPr/>
    </dgm:pt>
    <dgm:pt modelId="{422C9CDF-29ED-4256-8453-638261082634}" type="pres">
      <dgm:prSet presAssocID="{7707D963-0B92-40E3-8F7E-302B5490D2B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D9E500D-864C-462F-8837-79C35CF5C740}" type="pres">
      <dgm:prSet presAssocID="{7707D963-0B92-40E3-8F7E-302B5490D2B1}" presName="negativeSpace" presStyleCnt="0"/>
      <dgm:spPr/>
    </dgm:pt>
    <dgm:pt modelId="{8A51296E-85E2-4864-B3C7-24DB76CFDC69}" type="pres">
      <dgm:prSet presAssocID="{7707D963-0B92-40E3-8F7E-302B5490D2B1}" presName="childText" presStyleLbl="conFgAcc1" presStyleIdx="2" presStyleCnt="5">
        <dgm:presLayoutVars>
          <dgm:bulletEnabled val="1"/>
        </dgm:presLayoutVars>
      </dgm:prSet>
      <dgm:spPr/>
    </dgm:pt>
    <dgm:pt modelId="{99CC5B86-095E-4092-98D4-C6126053B79D}" type="pres">
      <dgm:prSet presAssocID="{E4784F37-9437-4F00-8E27-42AC796CBEC2}" presName="spaceBetweenRectangles" presStyleCnt="0"/>
      <dgm:spPr/>
    </dgm:pt>
    <dgm:pt modelId="{0FB32DB4-09A2-4F2C-83B1-F1294765C7D9}" type="pres">
      <dgm:prSet presAssocID="{2C7ABAF8-94DC-45ED-9845-A2C687CE608E}" presName="parentLin" presStyleCnt="0"/>
      <dgm:spPr/>
    </dgm:pt>
    <dgm:pt modelId="{91F54D38-7804-4B0E-8E6E-DFD51EBEEABC}" type="pres">
      <dgm:prSet presAssocID="{2C7ABAF8-94DC-45ED-9845-A2C687CE608E}" presName="parentLeftMargin" presStyleLbl="node1" presStyleIdx="2" presStyleCnt="5"/>
      <dgm:spPr/>
    </dgm:pt>
    <dgm:pt modelId="{99850C93-94FD-4C1E-BAE3-B4679F6CD95C}" type="pres">
      <dgm:prSet presAssocID="{2C7ABAF8-94DC-45ED-9845-A2C687CE608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638B9B-3305-430C-B4E9-81CC073F8D25}" type="pres">
      <dgm:prSet presAssocID="{2C7ABAF8-94DC-45ED-9845-A2C687CE608E}" presName="negativeSpace" presStyleCnt="0"/>
      <dgm:spPr/>
    </dgm:pt>
    <dgm:pt modelId="{BCB1563F-E401-4664-A9E6-3D18D9C2F3A1}" type="pres">
      <dgm:prSet presAssocID="{2C7ABAF8-94DC-45ED-9845-A2C687CE608E}" presName="childText" presStyleLbl="conFgAcc1" presStyleIdx="3" presStyleCnt="5">
        <dgm:presLayoutVars>
          <dgm:bulletEnabled val="1"/>
        </dgm:presLayoutVars>
      </dgm:prSet>
      <dgm:spPr/>
    </dgm:pt>
    <dgm:pt modelId="{0DB7E279-5FA3-4EC9-8F7A-6CAEDD37FECA}" type="pres">
      <dgm:prSet presAssocID="{D84C4963-3901-4A1A-A483-17DBB076E0DE}" presName="spaceBetweenRectangles" presStyleCnt="0"/>
      <dgm:spPr/>
    </dgm:pt>
    <dgm:pt modelId="{9931A26F-FB04-48E0-81A3-017BE251ED42}" type="pres">
      <dgm:prSet presAssocID="{1E737C71-3093-41E4-A022-B727B3BF772D}" presName="parentLin" presStyleCnt="0"/>
      <dgm:spPr/>
    </dgm:pt>
    <dgm:pt modelId="{99C77814-60B3-44A0-8E26-345CC092C36A}" type="pres">
      <dgm:prSet presAssocID="{1E737C71-3093-41E4-A022-B727B3BF772D}" presName="parentLeftMargin" presStyleLbl="node1" presStyleIdx="3" presStyleCnt="5"/>
      <dgm:spPr/>
    </dgm:pt>
    <dgm:pt modelId="{763A672F-6BFE-4F8A-A7B1-C23EF386C8CB}" type="pres">
      <dgm:prSet presAssocID="{1E737C71-3093-41E4-A022-B727B3BF772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14DE8C4-5A5D-4D5A-822B-8F0312CEE279}" type="pres">
      <dgm:prSet presAssocID="{1E737C71-3093-41E4-A022-B727B3BF772D}" presName="negativeSpace" presStyleCnt="0"/>
      <dgm:spPr/>
    </dgm:pt>
    <dgm:pt modelId="{AD337AEE-E749-47A7-825C-46808AEDCA36}" type="pres">
      <dgm:prSet presAssocID="{1E737C71-3093-41E4-A022-B727B3BF772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208ED00-4BEE-41D9-A8BA-0E1EAC2296D8}" type="presOf" srcId="{2989AFF6-B774-4469-A04E-2BD24A151742}" destId="{FF052436-999A-4225-BB33-E90EFC37D50F}" srcOrd="1" destOrd="0" presId="urn:microsoft.com/office/officeart/2005/8/layout/list1"/>
    <dgm:cxn modelId="{9B057D14-53D4-4AFA-A315-7155081BE265}" srcId="{894351A7-3A73-47DA-AB20-7BDD8B3D303A}" destId="{27AC40FF-E5E2-4FBD-8A2F-8EB4E3CAB022}" srcOrd="0" destOrd="0" parTransId="{D35A2449-C63E-435E-AC0E-BB914FD14CF2}" sibTransId="{4C7D12BC-4588-4190-B4AA-0F076054CB8E}"/>
    <dgm:cxn modelId="{E11B1E50-61FF-4BB5-AA91-E2120E9FE293}" type="presOf" srcId="{7707D963-0B92-40E3-8F7E-302B5490D2B1}" destId="{9E765756-0455-4353-B4A7-74A06EA2A4F5}" srcOrd="0" destOrd="0" presId="urn:microsoft.com/office/officeart/2005/8/layout/list1"/>
    <dgm:cxn modelId="{DE765E53-E6F4-44F2-A41A-C71888890355}" srcId="{894351A7-3A73-47DA-AB20-7BDD8B3D303A}" destId="{1E737C71-3093-41E4-A022-B727B3BF772D}" srcOrd="4" destOrd="0" parTransId="{33F14FDC-8198-458B-A074-100500C84F74}" sibTransId="{34386E0D-DFC8-453D-9E7D-B0EA6A5521A6}"/>
    <dgm:cxn modelId="{92F40769-CE22-4450-943F-83D7642ED8EF}" srcId="{894351A7-3A73-47DA-AB20-7BDD8B3D303A}" destId="{2C7ABAF8-94DC-45ED-9845-A2C687CE608E}" srcOrd="3" destOrd="0" parTransId="{874F2410-075F-41C4-B6CE-3EC640B91E5B}" sibTransId="{D84C4963-3901-4A1A-A483-17DBB076E0DE}"/>
    <dgm:cxn modelId="{E718E66E-91B4-4B50-9577-B957C1C87700}" type="presOf" srcId="{27AC40FF-E5E2-4FBD-8A2F-8EB4E3CAB022}" destId="{B8C07CB7-FC32-4DE3-A02D-772C24E51C16}" srcOrd="1" destOrd="0" presId="urn:microsoft.com/office/officeart/2005/8/layout/list1"/>
    <dgm:cxn modelId="{41DCF572-2455-4BA4-8307-75C4DD87FE86}" srcId="{894351A7-3A73-47DA-AB20-7BDD8B3D303A}" destId="{7707D963-0B92-40E3-8F7E-302B5490D2B1}" srcOrd="2" destOrd="0" parTransId="{086F2FE8-92D8-486B-8CAD-9242AF2FE11C}" sibTransId="{E4784F37-9437-4F00-8E27-42AC796CBEC2}"/>
    <dgm:cxn modelId="{5A926283-BC5A-4414-B3F4-920718DF94DF}" type="presOf" srcId="{2C7ABAF8-94DC-45ED-9845-A2C687CE608E}" destId="{99850C93-94FD-4C1E-BAE3-B4679F6CD95C}" srcOrd="1" destOrd="0" presId="urn:microsoft.com/office/officeart/2005/8/layout/list1"/>
    <dgm:cxn modelId="{BABA56A4-7137-4ABB-852B-4D9855DDF5CF}" type="presOf" srcId="{2989AFF6-B774-4469-A04E-2BD24A151742}" destId="{CCA94E03-74A2-4326-87F0-3348D22D0AF2}" srcOrd="0" destOrd="0" presId="urn:microsoft.com/office/officeart/2005/8/layout/list1"/>
    <dgm:cxn modelId="{8D2DE1A5-F0AA-43AB-947A-1377A0BB5F46}" srcId="{894351A7-3A73-47DA-AB20-7BDD8B3D303A}" destId="{2989AFF6-B774-4469-A04E-2BD24A151742}" srcOrd="1" destOrd="0" parTransId="{88DD0FC7-AD6A-40F5-99E3-99B4C1DD4AC8}" sibTransId="{CBFDC133-11ED-4812-81BE-5D5A5B01777F}"/>
    <dgm:cxn modelId="{915218B9-E9B4-4059-BBAA-FA52826EC63D}" type="presOf" srcId="{1E737C71-3093-41E4-A022-B727B3BF772D}" destId="{763A672F-6BFE-4F8A-A7B1-C23EF386C8CB}" srcOrd="1" destOrd="0" presId="urn:microsoft.com/office/officeart/2005/8/layout/list1"/>
    <dgm:cxn modelId="{F0A7F1BC-290F-4B92-A2FC-EA5A507B5DDF}" type="presOf" srcId="{1E737C71-3093-41E4-A022-B727B3BF772D}" destId="{99C77814-60B3-44A0-8E26-345CC092C36A}" srcOrd="0" destOrd="0" presId="urn:microsoft.com/office/officeart/2005/8/layout/list1"/>
    <dgm:cxn modelId="{ACC6E0C2-D916-4D38-8EEB-942980DB61BB}" type="presOf" srcId="{7707D963-0B92-40E3-8F7E-302B5490D2B1}" destId="{422C9CDF-29ED-4256-8453-638261082634}" srcOrd="1" destOrd="0" presId="urn:microsoft.com/office/officeart/2005/8/layout/list1"/>
    <dgm:cxn modelId="{F7B9E9DC-207C-4844-883D-810DF1FE334B}" type="presOf" srcId="{894351A7-3A73-47DA-AB20-7BDD8B3D303A}" destId="{4DB93543-5A0F-41CA-A87B-7B103D668983}" srcOrd="0" destOrd="0" presId="urn:microsoft.com/office/officeart/2005/8/layout/list1"/>
    <dgm:cxn modelId="{EA31F2E1-E0D8-475A-8361-88B6D079B13E}" type="presOf" srcId="{27AC40FF-E5E2-4FBD-8A2F-8EB4E3CAB022}" destId="{936E3584-32C7-4C48-BFD4-13E8CAD285DC}" srcOrd="0" destOrd="0" presId="urn:microsoft.com/office/officeart/2005/8/layout/list1"/>
    <dgm:cxn modelId="{7CDA47E7-E572-4DC8-88D5-7F0DC1A7759A}" type="presOf" srcId="{2C7ABAF8-94DC-45ED-9845-A2C687CE608E}" destId="{91F54D38-7804-4B0E-8E6E-DFD51EBEEABC}" srcOrd="0" destOrd="0" presId="urn:microsoft.com/office/officeart/2005/8/layout/list1"/>
    <dgm:cxn modelId="{CC78D4F8-3BD3-472E-969D-8910C7CB7B63}" type="presParOf" srcId="{4DB93543-5A0F-41CA-A87B-7B103D668983}" destId="{B2725A53-19F9-4945-920D-EC98CA7AFE5F}" srcOrd="0" destOrd="0" presId="urn:microsoft.com/office/officeart/2005/8/layout/list1"/>
    <dgm:cxn modelId="{B6BA294C-6F0E-4F03-8B18-D879BDE9C83C}" type="presParOf" srcId="{B2725A53-19F9-4945-920D-EC98CA7AFE5F}" destId="{936E3584-32C7-4C48-BFD4-13E8CAD285DC}" srcOrd="0" destOrd="0" presId="urn:microsoft.com/office/officeart/2005/8/layout/list1"/>
    <dgm:cxn modelId="{66E30369-7568-4944-8810-433249098244}" type="presParOf" srcId="{B2725A53-19F9-4945-920D-EC98CA7AFE5F}" destId="{B8C07CB7-FC32-4DE3-A02D-772C24E51C16}" srcOrd="1" destOrd="0" presId="urn:microsoft.com/office/officeart/2005/8/layout/list1"/>
    <dgm:cxn modelId="{8CBD4622-14E3-4942-8CA7-F47EE00A5D05}" type="presParOf" srcId="{4DB93543-5A0F-41CA-A87B-7B103D668983}" destId="{6AC62105-2059-4E74-ABA9-7CE3BDAF4796}" srcOrd="1" destOrd="0" presId="urn:microsoft.com/office/officeart/2005/8/layout/list1"/>
    <dgm:cxn modelId="{013653CA-EBD6-4FDB-B9FB-A45726A3A745}" type="presParOf" srcId="{4DB93543-5A0F-41CA-A87B-7B103D668983}" destId="{AE21B9BC-A930-4212-9FD8-DC5EBD7635D3}" srcOrd="2" destOrd="0" presId="urn:microsoft.com/office/officeart/2005/8/layout/list1"/>
    <dgm:cxn modelId="{FB63F531-D74D-4B1B-A370-D779411DCC05}" type="presParOf" srcId="{4DB93543-5A0F-41CA-A87B-7B103D668983}" destId="{85036E27-6F01-48BD-8E29-4E77A5C09868}" srcOrd="3" destOrd="0" presId="urn:microsoft.com/office/officeart/2005/8/layout/list1"/>
    <dgm:cxn modelId="{15C7197A-7AF0-4838-ACEC-A034BF66D81A}" type="presParOf" srcId="{4DB93543-5A0F-41CA-A87B-7B103D668983}" destId="{3E37E252-A8D6-4AAC-8BE0-59C9742AB763}" srcOrd="4" destOrd="0" presId="urn:microsoft.com/office/officeart/2005/8/layout/list1"/>
    <dgm:cxn modelId="{C5DBAC69-F906-487E-B03D-1011BE78BF00}" type="presParOf" srcId="{3E37E252-A8D6-4AAC-8BE0-59C9742AB763}" destId="{CCA94E03-74A2-4326-87F0-3348D22D0AF2}" srcOrd="0" destOrd="0" presId="urn:microsoft.com/office/officeart/2005/8/layout/list1"/>
    <dgm:cxn modelId="{D5A877F0-9696-4C4A-9959-430EDB3D6347}" type="presParOf" srcId="{3E37E252-A8D6-4AAC-8BE0-59C9742AB763}" destId="{FF052436-999A-4225-BB33-E90EFC37D50F}" srcOrd="1" destOrd="0" presId="urn:microsoft.com/office/officeart/2005/8/layout/list1"/>
    <dgm:cxn modelId="{2524AC98-0A76-4783-B9BB-77C706825053}" type="presParOf" srcId="{4DB93543-5A0F-41CA-A87B-7B103D668983}" destId="{FA62AEE7-45CE-4134-AA28-729E8C2337E2}" srcOrd="5" destOrd="0" presId="urn:microsoft.com/office/officeart/2005/8/layout/list1"/>
    <dgm:cxn modelId="{8C5DA68C-40B9-4ADC-865F-A32B8AEEEF5F}" type="presParOf" srcId="{4DB93543-5A0F-41CA-A87B-7B103D668983}" destId="{35B3C306-DF62-4297-9AFA-8BBCB2765F76}" srcOrd="6" destOrd="0" presId="urn:microsoft.com/office/officeart/2005/8/layout/list1"/>
    <dgm:cxn modelId="{6E0B0E65-031E-4AE6-B9B9-A6064E7099FD}" type="presParOf" srcId="{4DB93543-5A0F-41CA-A87B-7B103D668983}" destId="{C3F112A5-FAEE-4DAB-A83C-38AA7BD50FE2}" srcOrd="7" destOrd="0" presId="urn:microsoft.com/office/officeart/2005/8/layout/list1"/>
    <dgm:cxn modelId="{7D1D4290-9C32-4CB2-9B8B-43614B1389D4}" type="presParOf" srcId="{4DB93543-5A0F-41CA-A87B-7B103D668983}" destId="{20225F30-E127-4FD3-86F0-890107E3AB46}" srcOrd="8" destOrd="0" presId="urn:microsoft.com/office/officeart/2005/8/layout/list1"/>
    <dgm:cxn modelId="{B608CBE7-CC58-4409-96E8-C8CD4685C5E0}" type="presParOf" srcId="{20225F30-E127-4FD3-86F0-890107E3AB46}" destId="{9E765756-0455-4353-B4A7-74A06EA2A4F5}" srcOrd="0" destOrd="0" presId="urn:microsoft.com/office/officeart/2005/8/layout/list1"/>
    <dgm:cxn modelId="{0F8A6843-4A74-4AE2-91C8-7EEFB1BEF89C}" type="presParOf" srcId="{20225F30-E127-4FD3-86F0-890107E3AB46}" destId="{422C9CDF-29ED-4256-8453-638261082634}" srcOrd="1" destOrd="0" presId="urn:microsoft.com/office/officeart/2005/8/layout/list1"/>
    <dgm:cxn modelId="{C5AFCEB2-267B-4322-B2C4-90D45CE0CB86}" type="presParOf" srcId="{4DB93543-5A0F-41CA-A87B-7B103D668983}" destId="{7D9E500D-864C-462F-8837-79C35CF5C740}" srcOrd="9" destOrd="0" presId="urn:microsoft.com/office/officeart/2005/8/layout/list1"/>
    <dgm:cxn modelId="{932D4793-1665-49D2-A7EB-97075E4F5345}" type="presParOf" srcId="{4DB93543-5A0F-41CA-A87B-7B103D668983}" destId="{8A51296E-85E2-4864-B3C7-24DB76CFDC69}" srcOrd="10" destOrd="0" presId="urn:microsoft.com/office/officeart/2005/8/layout/list1"/>
    <dgm:cxn modelId="{FAF2A1E7-5E67-4CCA-A871-AA09343B9D8B}" type="presParOf" srcId="{4DB93543-5A0F-41CA-A87B-7B103D668983}" destId="{99CC5B86-095E-4092-98D4-C6126053B79D}" srcOrd="11" destOrd="0" presId="urn:microsoft.com/office/officeart/2005/8/layout/list1"/>
    <dgm:cxn modelId="{2F004C62-BE16-489B-B4BE-7ED2D942945C}" type="presParOf" srcId="{4DB93543-5A0F-41CA-A87B-7B103D668983}" destId="{0FB32DB4-09A2-4F2C-83B1-F1294765C7D9}" srcOrd="12" destOrd="0" presId="urn:microsoft.com/office/officeart/2005/8/layout/list1"/>
    <dgm:cxn modelId="{05DB7EE9-8151-469C-980C-4F69A7B69308}" type="presParOf" srcId="{0FB32DB4-09A2-4F2C-83B1-F1294765C7D9}" destId="{91F54D38-7804-4B0E-8E6E-DFD51EBEEABC}" srcOrd="0" destOrd="0" presId="urn:microsoft.com/office/officeart/2005/8/layout/list1"/>
    <dgm:cxn modelId="{DE849E89-2143-486B-80FF-F1424F8D7296}" type="presParOf" srcId="{0FB32DB4-09A2-4F2C-83B1-F1294765C7D9}" destId="{99850C93-94FD-4C1E-BAE3-B4679F6CD95C}" srcOrd="1" destOrd="0" presId="urn:microsoft.com/office/officeart/2005/8/layout/list1"/>
    <dgm:cxn modelId="{B3797084-D95F-4A18-88E5-5D304ABCB42E}" type="presParOf" srcId="{4DB93543-5A0F-41CA-A87B-7B103D668983}" destId="{4B638B9B-3305-430C-B4E9-81CC073F8D25}" srcOrd="13" destOrd="0" presId="urn:microsoft.com/office/officeart/2005/8/layout/list1"/>
    <dgm:cxn modelId="{D1E95C3E-6DBC-4585-8BF7-F3ADEB0747CE}" type="presParOf" srcId="{4DB93543-5A0F-41CA-A87B-7B103D668983}" destId="{BCB1563F-E401-4664-A9E6-3D18D9C2F3A1}" srcOrd="14" destOrd="0" presId="urn:microsoft.com/office/officeart/2005/8/layout/list1"/>
    <dgm:cxn modelId="{990CFF04-A387-4D08-BE5D-2FDAC10C37DB}" type="presParOf" srcId="{4DB93543-5A0F-41CA-A87B-7B103D668983}" destId="{0DB7E279-5FA3-4EC9-8F7A-6CAEDD37FECA}" srcOrd="15" destOrd="0" presId="urn:microsoft.com/office/officeart/2005/8/layout/list1"/>
    <dgm:cxn modelId="{CD733F25-42AD-4025-8C31-8642A9A3B6B5}" type="presParOf" srcId="{4DB93543-5A0F-41CA-A87B-7B103D668983}" destId="{9931A26F-FB04-48E0-81A3-017BE251ED42}" srcOrd="16" destOrd="0" presId="urn:microsoft.com/office/officeart/2005/8/layout/list1"/>
    <dgm:cxn modelId="{A9528853-E716-4E8B-9CB0-11E39A310354}" type="presParOf" srcId="{9931A26F-FB04-48E0-81A3-017BE251ED42}" destId="{99C77814-60B3-44A0-8E26-345CC092C36A}" srcOrd="0" destOrd="0" presId="urn:microsoft.com/office/officeart/2005/8/layout/list1"/>
    <dgm:cxn modelId="{1101C040-18E5-4E8A-94A6-2F311EBDFE6F}" type="presParOf" srcId="{9931A26F-FB04-48E0-81A3-017BE251ED42}" destId="{763A672F-6BFE-4F8A-A7B1-C23EF386C8CB}" srcOrd="1" destOrd="0" presId="urn:microsoft.com/office/officeart/2005/8/layout/list1"/>
    <dgm:cxn modelId="{E7B667F7-E44C-4C02-933D-828A83A57D8D}" type="presParOf" srcId="{4DB93543-5A0F-41CA-A87B-7B103D668983}" destId="{014DE8C4-5A5D-4D5A-822B-8F0312CEE279}" srcOrd="17" destOrd="0" presId="urn:microsoft.com/office/officeart/2005/8/layout/list1"/>
    <dgm:cxn modelId="{FA35D408-EB47-4BE4-A22E-4618C87A161C}" type="presParOf" srcId="{4DB93543-5A0F-41CA-A87B-7B103D668983}" destId="{AD337AEE-E749-47A7-825C-46808AEDCA3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7545E-3690-4A9F-9D1D-A7707060F1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933705-70D9-4204-B7BE-F860B8195E0D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fr-FR">
              <a:solidFill>
                <a:schemeClr val="tx1"/>
              </a:solidFill>
              <a:latin typeface="Century Gothic" panose="020B0502020202020204" pitchFamily="34" charset="0"/>
            </a:rPr>
            <a:t>Bienveillance</a:t>
          </a:r>
        </a:p>
      </dgm:t>
    </dgm:pt>
    <dgm:pt modelId="{BC527AAB-6D7F-44A8-8B7B-EABDDD4CB1FC}" type="parTrans" cxnId="{A80FFFC9-9ABE-48AA-8ED0-8495AB1411CF}">
      <dgm:prSet/>
      <dgm:spPr/>
      <dgm:t>
        <a:bodyPr/>
        <a:lstStyle/>
        <a:p>
          <a:endParaRPr lang="fr-FR"/>
        </a:p>
      </dgm:t>
    </dgm:pt>
    <dgm:pt modelId="{0202C422-5E21-4678-8AF2-DA0C2B6DE042}" type="sibTrans" cxnId="{A80FFFC9-9ABE-48AA-8ED0-8495AB1411CF}">
      <dgm:prSet/>
      <dgm:spPr/>
      <dgm:t>
        <a:bodyPr/>
        <a:lstStyle/>
        <a:p>
          <a:endParaRPr lang="fr-FR"/>
        </a:p>
      </dgm:t>
    </dgm:pt>
    <dgm:pt modelId="{8A0BCD2E-0528-42D1-9A60-AAC61E7DA39A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fr-FR">
              <a:solidFill>
                <a:schemeClr val="tx1"/>
              </a:solidFill>
              <a:latin typeface="Century Gothic" panose="020B0502020202020204" pitchFamily="34" charset="0"/>
            </a:rPr>
            <a:t>Confidentialité</a:t>
          </a:r>
        </a:p>
      </dgm:t>
    </dgm:pt>
    <dgm:pt modelId="{08751E7C-341B-4333-BD3E-1EA6820007AA}" type="parTrans" cxnId="{9D561A8F-9332-4785-9F56-6F96917C3AAC}">
      <dgm:prSet/>
      <dgm:spPr/>
      <dgm:t>
        <a:bodyPr/>
        <a:lstStyle/>
        <a:p>
          <a:endParaRPr lang="fr-FR"/>
        </a:p>
      </dgm:t>
    </dgm:pt>
    <dgm:pt modelId="{D7B3DA46-3CEE-4DFF-827B-CE9696D73FEB}" type="sibTrans" cxnId="{9D561A8F-9332-4785-9F56-6F96917C3AAC}">
      <dgm:prSet/>
      <dgm:spPr/>
      <dgm:t>
        <a:bodyPr/>
        <a:lstStyle/>
        <a:p>
          <a:endParaRPr lang="fr-FR"/>
        </a:p>
      </dgm:t>
    </dgm:pt>
    <dgm:pt modelId="{0F82202E-19BF-48DF-91D3-5A98992E0973}">
      <dgm:prSet/>
      <dgm:spPr>
        <a:solidFill>
          <a:srgbClr val="F3F4F4"/>
        </a:solidFill>
      </dgm:spPr>
      <dgm:t>
        <a:bodyPr/>
        <a:lstStyle/>
        <a:p>
          <a:r>
            <a:rPr lang="fr-FR">
              <a:solidFill>
                <a:schemeClr val="tx1"/>
              </a:solidFill>
              <a:latin typeface="Century Gothic" panose="020B0502020202020204" pitchFamily="34" charset="0"/>
            </a:rPr>
            <a:t>Respect</a:t>
          </a:r>
        </a:p>
      </dgm:t>
    </dgm:pt>
    <dgm:pt modelId="{35CD0851-9AF4-49CA-A890-A06355AEFCC4}" type="parTrans" cxnId="{B4DFAFB1-092F-4531-969A-5EBA9AC5281D}">
      <dgm:prSet/>
      <dgm:spPr/>
      <dgm:t>
        <a:bodyPr/>
        <a:lstStyle/>
        <a:p>
          <a:endParaRPr lang="fr-FR"/>
        </a:p>
      </dgm:t>
    </dgm:pt>
    <dgm:pt modelId="{7D131734-2E4A-4DF9-9C8A-D7C64710752C}" type="sibTrans" cxnId="{B4DFAFB1-092F-4531-969A-5EBA9AC5281D}">
      <dgm:prSet/>
      <dgm:spPr/>
      <dgm:t>
        <a:bodyPr/>
        <a:lstStyle/>
        <a:p>
          <a:endParaRPr lang="fr-FR"/>
        </a:p>
      </dgm:t>
    </dgm:pt>
    <dgm:pt modelId="{81E6FB8F-7A28-4D57-AD34-FF0D6AB07E47}" type="pres">
      <dgm:prSet presAssocID="{8927545E-3690-4A9F-9D1D-A7707060F1A8}" presName="CompostProcess" presStyleCnt="0">
        <dgm:presLayoutVars>
          <dgm:dir/>
          <dgm:resizeHandles val="exact"/>
        </dgm:presLayoutVars>
      </dgm:prSet>
      <dgm:spPr/>
    </dgm:pt>
    <dgm:pt modelId="{E8A37B2F-D8DE-4543-AB79-B40B7C72687A}" type="pres">
      <dgm:prSet presAssocID="{8927545E-3690-4A9F-9D1D-A7707060F1A8}" presName="arrow" presStyleLbl="bgShp" presStyleIdx="0" presStyleCnt="1" custScaleX="117647" custLinFactNeighborX="-553" custLinFactNeighborY="2226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23A0B6"/>
        </a:solidFill>
        <a:ln/>
      </dgm:spPr>
    </dgm:pt>
    <dgm:pt modelId="{51C2F415-005C-4D6C-8630-8A44248BC49B}" type="pres">
      <dgm:prSet presAssocID="{8927545E-3690-4A9F-9D1D-A7707060F1A8}" presName="linearProcess" presStyleCnt="0"/>
      <dgm:spPr/>
    </dgm:pt>
    <dgm:pt modelId="{7DCFDD19-B32D-4FAD-A20B-81EC7254856B}" type="pres">
      <dgm:prSet presAssocID="{68933705-70D9-4204-B7BE-F860B8195E0D}" presName="textNode" presStyleLbl="node1" presStyleIdx="0" presStyleCnt="3">
        <dgm:presLayoutVars>
          <dgm:bulletEnabled val="1"/>
        </dgm:presLayoutVars>
      </dgm:prSet>
      <dgm:spPr/>
    </dgm:pt>
    <dgm:pt modelId="{13662F54-6E33-404B-BD98-27CA844C1011}" type="pres">
      <dgm:prSet presAssocID="{0202C422-5E21-4678-8AF2-DA0C2B6DE042}" presName="sibTrans" presStyleCnt="0"/>
      <dgm:spPr/>
    </dgm:pt>
    <dgm:pt modelId="{BCF61C26-5487-44A6-A9CE-460A33931B1E}" type="pres">
      <dgm:prSet presAssocID="{0F82202E-19BF-48DF-91D3-5A98992E0973}" presName="textNode" presStyleLbl="node1" presStyleIdx="1" presStyleCnt="3">
        <dgm:presLayoutVars>
          <dgm:bulletEnabled val="1"/>
        </dgm:presLayoutVars>
      </dgm:prSet>
      <dgm:spPr/>
    </dgm:pt>
    <dgm:pt modelId="{9937DA3A-F636-491C-B3DF-437EFBFFA053}" type="pres">
      <dgm:prSet presAssocID="{7D131734-2E4A-4DF9-9C8A-D7C64710752C}" presName="sibTrans" presStyleCnt="0"/>
      <dgm:spPr/>
    </dgm:pt>
    <dgm:pt modelId="{48DE9309-9149-4773-9106-E90334821BA7}" type="pres">
      <dgm:prSet presAssocID="{8A0BCD2E-0528-42D1-9A60-AAC61E7DA39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9796C0E-930C-7748-8A42-69ADAD275CA7}" type="presOf" srcId="{8A0BCD2E-0528-42D1-9A60-AAC61E7DA39A}" destId="{48DE9309-9149-4773-9106-E90334821BA7}" srcOrd="0" destOrd="0" presId="urn:microsoft.com/office/officeart/2005/8/layout/hProcess9"/>
    <dgm:cxn modelId="{5CBA9982-DD14-E64A-94CE-AB0F6050DA31}" type="presOf" srcId="{8927545E-3690-4A9F-9D1D-A7707060F1A8}" destId="{81E6FB8F-7A28-4D57-AD34-FF0D6AB07E47}" srcOrd="0" destOrd="0" presId="urn:microsoft.com/office/officeart/2005/8/layout/hProcess9"/>
    <dgm:cxn modelId="{9D561A8F-9332-4785-9F56-6F96917C3AAC}" srcId="{8927545E-3690-4A9F-9D1D-A7707060F1A8}" destId="{8A0BCD2E-0528-42D1-9A60-AAC61E7DA39A}" srcOrd="2" destOrd="0" parTransId="{08751E7C-341B-4333-BD3E-1EA6820007AA}" sibTransId="{D7B3DA46-3CEE-4DFF-827B-CE9696D73FEB}"/>
    <dgm:cxn modelId="{2E655795-A97E-F649-B50A-267015623065}" type="presOf" srcId="{68933705-70D9-4204-B7BE-F860B8195E0D}" destId="{7DCFDD19-B32D-4FAD-A20B-81EC7254856B}" srcOrd="0" destOrd="0" presId="urn:microsoft.com/office/officeart/2005/8/layout/hProcess9"/>
    <dgm:cxn modelId="{E3F627A7-24F3-7C42-81E0-BBC3D6C0C316}" type="presOf" srcId="{0F82202E-19BF-48DF-91D3-5A98992E0973}" destId="{BCF61C26-5487-44A6-A9CE-460A33931B1E}" srcOrd="0" destOrd="0" presId="urn:microsoft.com/office/officeart/2005/8/layout/hProcess9"/>
    <dgm:cxn modelId="{B4DFAFB1-092F-4531-969A-5EBA9AC5281D}" srcId="{8927545E-3690-4A9F-9D1D-A7707060F1A8}" destId="{0F82202E-19BF-48DF-91D3-5A98992E0973}" srcOrd="1" destOrd="0" parTransId="{35CD0851-9AF4-49CA-A890-A06355AEFCC4}" sibTransId="{7D131734-2E4A-4DF9-9C8A-D7C64710752C}"/>
    <dgm:cxn modelId="{A80FFFC9-9ABE-48AA-8ED0-8495AB1411CF}" srcId="{8927545E-3690-4A9F-9D1D-A7707060F1A8}" destId="{68933705-70D9-4204-B7BE-F860B8195E0D}" srcOrd="0" destOrd="0" parTransId="{BC527AAB-6D7F-44A8-8B7B-EABDDD4CB1FC}" sibTransId="{0202C422-5E21-4678-8AF2-DA0C2B6DE042}"/>
    <dgm:cxn modelId="{AE18B96C-9A0F-DA49-B5F9-5F9B7E089108}" type="presParOf" srcId="{81E6FB8F-7A28-4D57-AD34-FF0D6AB07E47}" destId="{E8A37B2F-D8DE-4543-AB79-B40B7C72687A}" srcOrd="0" destOrd="0" presId="urn:microsoft.com/office/officeart/2005/8/layout/hProcess9"/>
    <dgm:cxn modelId="{F89996BE-0D55-5F44-9E18-383DCEA8FFF5}" type="presParOf" srcId="{81E6FB8F-7A28-4D57-AD34-FF0D6AB07E47}" destId="{51C2F415-005C-4D6C-8630-8A44248BC49B}" srcOrd="1" destOrd="0" presId="urn:microsoft.com/office/officeart/2005/8/layout/hProcess9"/>
    <dgm:cxn modelId="{5D0ED54C-09D0-BB4D-B3AC-AD4E30A3D54D}" type="presParOf" srcId="{51C2F415-005C-4D6C-8630-8A44248BC49B}" destId="{7DCFDD19-B32D-4FAD-A20B-81EC7254856B}" srcOrd="0" destOrd="0" presId="urn:microsoft.com/office/officeart/2005/8/layout/hProcess9"/>
    <dgm:cxn modelId="{250919DB-82E7-BA48-96C4-AEA12DE63D25}" type="presParOf" srcId="{51C2F415-005C-4D6C-8630-8A44248BC49B}" destId="{13662F54-6E33-404B-BD98-27CA844C1011}" srcOrd="1" destOrd="0" presId="urn:microsoft.com/office/officeart/2005/8/layout/hProcess9"/>
    <dgm:cxn modelId="{388C27DB-3345-774C-B697-0F493B1B22DC}" type="presParOf" srcId="{51C2F415-005C-4D6C-8630-8A44248BC49B}" destId="{BCF61C26-5487-44A6-A9CE-460A33931B1E}" srcOrd="2" destOrd="0" presId="urn:microsoft.com/office/officeart/2005/8/layout/hProcess9"/>
    <dgm:cxn modelId="{28D42B4F-048E-9E4E-B8E1-571DE5725C62}" type="presParOf" srcId="{51C2F415-005C-4D6C-8630-8A44248BC49B}" destId="{9937DA3A-F636-491C-B3DF-437EFBFFA053}" srcOrd="3" destOrd="0" presId="urn:microsoft.com/office/officeart/2005/8/layout/hProcess9"/>
    <dgm:cxn modelId="{1A217DE8-F292-4345-9D1D-1578F8F0626C}" type="presParOf" srcId="{51C2F415-005C-4D6C-8630-8A44248BC49B}" destId="{48DE9309-9149-4773-9106-E90334821BA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378D0-7142-4BB4-A097-9285C247BB1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F8FDEBA-BCBF-40BC-8135-CC6A6912C57B}">
      <dgm:prSet/>
      <dgm:spPr/>
      <dgm:t>
        <a:bodyPr/>
        <a:lstStyle/>
        <a:p>
          <a:pPr rtl="0"/>
          <a:r>
            <a:rPr lang="fr-FR" b="0" dirty="0">
              <a:latin typeface="Century Gothic" panose="020B0502020202020204" pitchFamily="34" charset="0"/>
            </a:rPr>
            <a:t>Apports théoriques</a:t>
          </a:r>
        </a:p>
      </dgm:t>
    </dgm:pt>
    <dgm:pt modelId="{3627291D-7265-42B2-8593-AD776C9287D4}" type="parTrans" cxnId="{B433930D-B58A-4E01-A7B8-93B3DAAF0537}">
      <dgm:prSet/>
      <dgm:spPr/>
      <dgm:t>
        <a:bodyPr/>
        <a:lstStyle/>
        <a:p>
          <a:endParaRPr lang="fr-FR"/>
        </a:p>
      </dgm:t>
    </dgm:pt>
    <dgm:pt modelId="{277EB71C-49B4-46DF-9A31-9F30F7504C4A}" type="sibTrans" cxnId="{B433930D-B58A-4E01-A7B8-93B3DAAF0537}">
      <dgm:prSet/>
      <dgm:spPr/>
      <dgm:t>
        <a:bodyPr/>
        <a:lstStyle/>
        <a:p>
          <a:endParaRPr lang="fr-FR"/>
        </a:p>
      </dgm:t>
    </dgm:pt>
    <dgm:pt modelId="{13527BD2-2C2E-468D-B543-666C670E26F9}">
      <dgm:prSet/>
      <dgm:spPr/>
      <dgm:t>
        <a:bodyPr/>
        <a:lstStyle/>
        <a:p>
          <a:pPr rtl="0"/>
          <a:r>
            <a:rPr lang="fr-FR" b="0" dirty="0">
              <a:latin typeface="Century Gothic" panose="020B0502020202020204" pitchFamily="34" charset="0"/>
            </a:rPr>
            <a:t>Exercices pratiques de sophrologie</a:t>
          </a:r>
        </a:p>
      </dgm:t>
    </dgm:pt>
    <dgm:pt modelId="{05AB2DB2-170A-4E4C-87F4-FCAC7B7D88A1}" type="parTrans" cxnId="{BF4FB76A-81E7-45E3-A2A6-C37CE5CC43F6}">
      <dgm:prSet/>
      <dgm:spPr/>
      <dgm:t>
        <a:bodyPr/>
        <a:lstStyle/>
        <a:p>
          <a:endParaRPr lang="fr-FR"/>
        </a:p>
      </dgm:t>
    </dgm:pt>
    <dgm:pt modelId="{8D7B806D-0204-4F4F-AA42-24E84D68FCD6}" type="sibTrans" cxnId="{BF4FB76A-81E7-45E3-A2A6-C37CE5CC43F6}">
      <dgm:prSet/>
      <dgm:spPr/>
      <dgm:t>
        <a:bodyPr/>
        <a:lstStyle/>
        <a:p>
          <a:endParaRPr lang="fr-FR"/>
        </a:p>
      </dgm:t>
    </dgm:pt>
    <dgm:pt modelId="{335A26F9-BEE7-BA4F-BF65-2D9AFDD99373}">
      <dgm:prSet/>
      <dgm:spPr/>
      <dgm:t>
        <a:bodyPr/>
        <a:lstStyle/>
        <a:p>
          <a:r>
            <a:rPr lang="fr-FR">
              <a:latin typeface="Century Gothic" panose="020B0502020202020204" pitchFamily="34" charset="0"/>
            </a:rPr>
            <a:t>Bilans individuels</a:t>
          </a:r>
          <a:endParaRPr lang="fr-FR" dirty="0"/>
        </a:p>
      </dgm:t>
    </dgm:pt>
    <dgm:pt modelId="{C4771EBC-6E91-EB44-A7CA-FDE2D752684A}" type="parTrans" cxnId="{2B0E10E1-05E0-8847-B0D8-8933DB1BA723}">
      <dgm:prSet/>
      <dgm:spPr/>
    </dgm:pt>
    <dgm:pt modelId="{4A3338B4-C14A-D04F-9C5A-0A15179DB092}" type="sibTrans" cxnId="{2B0E10E1-05E0-8847-B0D8-8933DB1BA723}">
      <dgm:prSet/>
      <dgm:spPr/>
    </dgm:pt>
    <dgm:pt modelId="{1D733764-64C9-436F-86FE-AAF5F48F93A8}" type="pres">
      <dgm:prSet presAssocID="{676378D0-7142-4BB4-A097-9285C247BB13}" presName="compositeShape" presStyleCnt="0">
        <dgm:presLayoutVars>
          <dgm:chMax val="7"/>
          <dgm:dir/>
          <dgm:resizeHandles val="exact"/>
        </dgm:presLayoutVars>
      </dgm:prSet>
      <dgm:spPr/>
    </dgm:pt>
    <dgm:pt modelId="{CEC29B89-9937-CA4A-BCB8-051693293C98}" type="pres">
      <dgm:prSet presAssocID="{6F8FDEBA-BCBF-40BC-8135-CC6A6912C57B}" presName="circ1" presStyleLbl="vennNode1" presStyleIdx="0" presStyleCnt="3"/>
      <dgm:spPr/>
    </dgm:pt>
    <dgm:pt modelId="{ACD8FDFC-84F3-8041-A087-F5119EFE199A}" type="pres">
      <dgm:prSet presAssocID="{6F8FDEBA-BCBF-40BC-8135-CC6A6912C5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D0C665E-AA52-2C42-85C7-44F676DAD2C8}" type="pres">
      <dgm:prSet presAssocID="{13527BD2-2C2E-468D-B543-666C670E26F9}" presName="circ2" presStyleLbl="vennNode1" presStyleIdx="1" presStyleCnt="3"/>
      <dgm:spPr/>
    </dgm:pt>
    <dgm:pt modelId="{7CCBC0F9-E5FC-B843-98F7-2D3299C254B9}" type="pres">
      <dgm:prSet presAssocID="{13527BD2-2C2E-468D-B543-666C670E26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F4B605-5A73-D84B-85C8-C35045271E38}" type="pres">
      <dgm:prSet presAssocID="{335A26F9-BEE7-BA4F-BF65-2D9AFDD99373}" presName="circ3" presStyleLbl="vennNode1" presStyleIdx="2" presStyleCnt="3"/>
      <dgm:spPr/>
    </dgm:pt>
    <dgm:pt modelId="{FBE4F8FA-AC1F-CB42-A33A-96CD95DBC25E}" type="pres">
      <dgm:prSet presAssocID="{335A26F9-BEE7-BA4F-BF65-2D9AFDD9937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6DC5F09-7ED3-A441-9363-ADD25C190FBC}" type="presOf" srcId="{13527BD2-2C2E-468D-B543-666C670E26F9}" destId="{4D0C665E-AA52-2C42-85C7-44F676DAD2C8}" srcOrd="0" destOrd="0" presId="urn:microsoft.com/office/officeart/2005/8/layout/venn1"/>
    <dgm:cxn modelId="{B433930D-B58A-4E01-A7B8-93B3DAAF0537}" srcId="{676378D0-7142-4BB4-A097-9285C247BB13}" destId="{6F8FDEBA-BCBF-40BC-8135-CC6A6912C57B}" srcOrd="0" destOrd="0" parTransId="{3627291D-7265-42B2-8593-AD776C9287D4}" sibTransId="{277EB71C-49B4-46DF-9A31-9F30F7504C4A}"/>
    <dgm:cxn modelId="{E5EF271B-5E3B-3842-A553-8A28954EA3E5}" type="presOf" srcId="{13527BD2-2C2E-468D-B543-666C670E26F9}" destId="{7CCBC0F9-E5FC-B843-98F7-2D3299C254B9}" srcOrd="1" destOrd="0" presId="urn:microsoft.com/office/officeart/2005/8/layout/venn1"/>
    <dgm:cxn modelId="{50320125-C775-1844-9CB6-49C0DD256BAE}" type="presOf" srcId="{6F8FDEBA-BCBF-40BC-8135-CC6A6912C57B}" destId="{ACD8FDFC-84F3-8041-A087-F5119EFE199A}" srcOrd="1" destOrd="0" presId="urn:microsoft.com/office/officeart/2005/8/layout/venn1"/>
    <dgm:cxn modelId="{BF4FB76A-81E7-45E3-A2A6-C37CE5CC43F6}" srcId="{676378D0-7142-4BB4-A097-9285C247BB13}" destId="{13527BD2-2C2E-468D-B543-666C670E26F9}" srcOrd="1" destOrd="0" parTransId="{05AB2DB2-170A-4E4C-87F4-FCAC7B7D88A1}" sibTransId="{8D7B806D-0204-4F4F-AA42-24E84D68FCD6}"/>
    <dgm:cxn modelId="{FC8615B0-A505-BD48-A821-E80783C3E113}" type="presOf" srcId="{676378D0-7142-4BB4-A097-9285C247BB13}" destId="{1D733764-64C9-436F-86FE-AAF5F48F93A8}" srcOrd="0" destOrd="0" presId="urn:microsoft.com/office/officeart/2005/8/layout/venn1"/>
    <dgm:cxn modelId="{E82565BE-CC33-0B48-897A-DB4205FBDB7D}" type="presOf" srcId="{335A26F9-BEE7-BA4F-BF65-2D9AFDD99373}" destId="{FBE4F8FA-AC1F-CB42-A33A-96CD95DBC25E}" srcOrd="1" destOrd="0" presId="urn:microsoft.com/office/officeart/2005/8/layout/venn1"/>
    <dgm:cxn modelId="{630D67CC-7D1C-384B-AE6D-0E1BD7373E40}" type="presOf" srcId="{335A26F9-BEE7-BA4F-BF65-2D9AFDD99373}" destId="{5DF4B605-5A73-D84B-85C8-C35045271E38}" srcOrd="0" destOrd="0" presId="urn:microsoft.com/office/officeart/2005/8/layout/venn1"/>
    <dgm:cxn modelId="{03C8EED2-F0C0-134C-A260-8AC7C18D5637}" type="presOf" srcId="{6F8FDEBA-BCBF-40BC-8135-CC6A6912C57B}" destId="{CEC29B89-9937-CA4A-BCB8-051693293C98}" srcOrd="0" destOrd="0" presId="urn:microsoft.com/office/officeart/2005/8/layout/venn1"/>
    <dgm:cxn modelId="{2B0E10E1-05E0-8847-B0D8-8933DB1BA723}" srcId="{676378D0-7142-4BB4-A097-9285C247BB13}" destId="{335A26F9-BEE7-BA4F-BF65-2D9AFDD99373}" srcOrd="2" destOrd="0" parTransId="{C4771EBC-6E91-EB44-A7CA-FDE2D752684A}" sibTransId="{4A3338B4-C14A-D04F-9C5A-0A15179DB092}"/>
    <dgm:cxn modelId="{EE270912-C83E-1141-BC32-F00CA6F6BB44}" type="presParOf" srcId="{1D733764-64C9-436F-86FE-AAF5F48F93A8}" destId="{CEC29B89-9937-CA4A-BCB8-051693293C98}" srcOrd="0" destOrd="0" presId="urn:microsoft.com/office/officeart/2005/8/layout/venn1"/>
    <dgm:cxn modelId="{32CCD224-E3B4-1244-A3CC-0579DE344E7B}" type="presParOf" srcId="{1D733764-64C9-436F-86FE-AAF5F48F93A8}" destId="{ACD8FDFC-84F3-8041-A087-F5119EFE199A}" srcOrd="1" destOrd="0" presId="urn:microsoft.com/office/officeart/2005/8/layout/venn1"/>
    <dgm:cxn modelId="{D69881E5-7471-D947-94AF-E7853EBBE5F0}" type="presParOf" srcId="{1D733764-64C9-436F-86FE-AAF5F48F93A8}" destId="{4D0C665E-AA52-2C42-85C7-44F676DAD2C8}" srcOrd="2" destOrd="0" presId="urn:microsoft.com/office/officeart/2005/8/layout/venn1"/>
    <dgm:cxn modelId="{EC7DF9A6-B41E-0642-9BE0-1FAE5304B9CA}" type="presParOf" srcId="{1D733764-64C9-436F-86FE-AAF5F48F93A8}" destId="{7CCBC0F9-E5FC-B843-98F7-2D3299C254B9}" srcOrd="3" destOrd="0" presId="urn:microsoft.com/office/officeart/2005/8/layout/venn1"/>
    <dgm:cxn modelId="{BC752207-E3B4-E341-A9B2-F1A33B208692}" type="presParOf" srcId="{1D733764-64C9-436F-86FE-AAF5F48F93A8}" destId="{5DF4B605-5A73-D84B-85C8-C35045271E38}" srcOrd="4" destOrd="0" presId="urn:microsoft.com/office/officeart/2005/8/layout/venn1"/>
    <dgm:cxn modelId="{A5E5DE8F-25B9-6249-AF4C-805DF2F411DB}" type="presParOf" srcId="{1D733764-64C9-436F-86FE-AAF5F48F93A8}" destId="{FBE4F8FA-AC1F-CB42-A33A-96CD95DBC25E}" srcOrd="5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76D1B8-C7BA-4EB3-A110-0ED60D9BC3C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2476FA9-8D64-474C-80BB-E949462E3BB6}">
      <dgm:prSet phldrT="[Texte]" custT="1"/>
      <dgm:spPr/>
      <dgm:t>
        <a:bodyPr/>
        <a:lstStyle/>
        <a:p>
          <a:r>
            <a:rPr lang="fr-FR" sz="1600" b="1">
              <a:latin typeface="Century Gothic" panose="020B0502020202020204" pitchFamily="34" charset="0"/>
            </a:rPr>
            <a:t>SOPHROLOGIE </a:t>
          </a:r>
        </a:p>
      </dgm:t>
    </dgm:pt>
    <dgm:pt modelId="{6EB9E32E-5E19-4EA6-987B-95F5C46E0BC3}" type="parTrans" cxnId="{426ED5D6-9DDC-4EB4-8B51-4A1B3FC2E023}">
      <dgm:prSet/>
      <dgm:spPr/>
      <dgm:t>
        <a:bodyPr/>
        <a:lstStyle/>
        <a:p>
          <a:endParaRPr lang="fr-FR" sz="2400"/>
        </a:p>
      </dgm:t>
    </dgm:pt>
    <dgm:pt modelId="{A546C142-1B85-4716-A517-E5A191D4A746}" type="sibTrans" cxnId="{426ED5D6-9DDC-4EB4-8B51-4A1B3FC2E023}">
      <dgm:prSet/>
      <dgm:spPr/>
      <dgm:t>
        <a:bodyPr/>
        <a:lstStyle/>
        <a:p>
          <a:endParaRPr lang="fr-FR" sz="2400"/>
        </a:p>
      </dgm:t>
    </dgm:pt>
    <dgm:pt modelId="{2C9604D5-8583-428E-A2BB-24138E3342D4}">
      <dgm:prSet phldrT="[Texte]" custT="1"/>
      <dgm:spPr/>
      <dgm:t>
        <a:bodyPr/>
        <a:lstStyle/>
        <a:p>
          <a:r>
            <a:rPr lang="fr-FR" sz="1600" b="1">
              <a:latin typeface="Century Gothic" panose="020B0502020202020204" pitchFamily="34" charset="0"/>
            </a:rPr>
            <a:t>Techniques de respiration</a:t>
          </a:r>
        </a:p>
      </dgm:t>
    </dgm:pt>
    <dgm:pt modelId="{F41434E5-F7F2-4A78-9167-A327AE79322B}" type="parTrans" cxnId="{DB98316E-98D2-4A17-A1BA-922BE2FB9BA4}">
      <dgm:prSet/>
      <dgm:spPr/>
      <dgm:t>
        <a:bodyPr/>
        <a:lstStyle/>
        <a:p>
          <a:endParaRPr lang="fr-FR" sz="2400"/>
        </a:p>
      </dgm:t>
    </dgm:pt>
    <dgm:pt modelId="{DEA96103-A5B0-4059-A88B-36DF78FE9B2E}" type="sibTrans" cxnId="{DB98316E-98D2-4A17-A1BA-922BE2FB9BA4}">
      <dgm:prSet/>
      <dgm:spPr/>
      <dgm:t>
        <a:bodyPr/>
        <a:lstStyle/>
        <a:p>
          <a:endParaRPr lang="fr-FR" sz="2400"/>
        </a:p>
      </dgm:t>
    </dgm:pt>
    <dgm:pt modelId="{90A763CE-5EC9-4480-A1F7-7E0FD896B738}">
      <dgm:prSet phldrT="[Texte]" custT="1"/>
      <dgm:spPr/>
      <dgm:t>
        <a:bodyPr/>
        <a:lstStyle/>
        <a:p>
          <a:r>
            <a:rPr lang="fr-FR" sz="1600" b="1">
              <a:latin typeface="Century Gothic" panose="020B0502020202020204" pitchFamily="34" charset="0"/>
            </a:rPr>
            <a:t>Techniques de Suggestion mentale</a:t>
          </a:r>
        </a:p>
      </dgm:t>
    </dgm:pt>
    <dgm:pt modelId="{E9BEC7A0-ACE0-4428-BCA8-31DFF7B0AC31}" type="parTrans" cxnId="{6460481F-3C4F-42F3-B086-08724BA742C5}">
      <dgm:prSet/>
      <dgm:spPr/>
      <dgm:t>
        <a:bodyPr/>
        <a:lstStyle/>
        <a:p>
          <a:endParaRPr lang="fr-FR" sz="2400"/>
        </a:p>
      </dgm:t>
    </dgm:pt>
    <dgm:pt modelId="{83CAAE89-DE10-431D-B271-F65FA55EA18F}" type="sibTrans" cxnId="{6460481F-3C4F-42F3-B086-08724BA742C5}">
      <dgm:prSet/>
      <dgm:spPr/>
      <dgm:t>
        <a:bodyPr/>
        <a:lstStyle/>
        <a:p>
          <a:endParaRPr lang="fr-FR" sz="2400"/>
        </a:p>
      </dgm:t>
    </dgm:pt>
    <dgm:pt modelId="{6D9BFA9A-6A04-42C6-8DCB-44492CD13125}">
      <dgm:prSet phldrT="[Texte]" custT="1"/>
      <dgm:spPr/>
      <dgm:t>
        <a:bodyPr/>
        <a:lstStyle/>
        <a:p>
          <a:r>
            <a:rPr lang="fr-FR" sz="1600" b="1">
              <a:latin typeface="Century Gothic" panose="020B0502020202020204" pitchFamily="34" charset="0"/>
            </a:rPr>
            <a:t>Techniques de relaxation</a:t>
          </a:r>
        </a:p>
      </dgm:t>
    </dgm:pt>
    <dgm:pt modelId="{E8F2DBEB-30E6-495B-B80E-0DD292EB6157}" type="parTrans" cxnId="{B827D9B3-1A28-420E-8FB5-ADD8DB64E76C}">
      <dgm:prSet/>
      <dgm:spPr/>
      <dgm:t>
        <a:bodyPr/>
        <a:lstStyle/>
        <a:p>
          <a:endParaRPr lang="fr-FR" sz="2400"/>
        </a:p>
      </dgm:t>
    </dgm:pt>
    <dgm:pt modelId="{ED1424B2-0BE4-4045-8156-FCFA39350558}" type="sibTrans" cxnId="{B827D9B3-1A28-420E-8FB5-ADD8DB64E76C}">
      <dgm:prSet/>
      <dgm:spPr/>
      <dgm:t>
        <a:bodyPr/>
        <a:lstStyle/>
        <a:p>
          <a:endParaRPr lang="fr-FR" sz="2400"/>
        </a:p>
      </dgm:t>
    </dgm:pt>
    <dgm:pt modelId="{A7C8A28E-5B83-4763-A67A-2A88C9C3A835}">
      <dgm:prSet phldrT="[Texte]" custT="1"/>
      <dgm:spPr/>
      <dgm:t>
        <a:bodyPr/>
        <a:lstStyle/>
        <a:p>
          <a:r>
            <a:rPr lang="fr-FR" sz="1600" b="1">
              <a:latin typeface="Century Gothic" panose="020B0502020202020204" pitchFamily="34" charset="0"/>
            </a:rPr>
            <a:t>Techniques corporelles</a:t>
          </a:r>
        </a:p>
      </dgm:t>
    </dgm:pt>
    <dgm:pt modelId="{C427F7EF-8DBA-46EA-BAE2-4C523D318FA7}" type="parTrans" cxnId="{02DD6313-B3F5-4B50-8B76-5206844367EF}">
      <dgm:prSet/>
      <dgm:spPr/>
      <dgm:t>
        <a:bodyPr/>
        <a:lstStyle/>
        <a:p>
          <a:endParaRPr lang="fr-FR" sz="2400"/>
        </a:p>
      </dgm:t>
    </dgm:pt>
    <dgm:pt modelId="{7723CFAB-B2D0-48F6-ADC6-F7A353D28301}" type="sibTrans" cxnId="{02DD6313-B3F5-4B50-8B76-5206844367EF}">
      <dgm:prSet/>
      <dgm:spPr/>
      <dgm:t>
        <a:bodyPr/>
        <a:lstStyle/>
        <a:p>
          <a:endParaRPr lang="fr-FR" sz="2400"/>
        </a:p>
      </dgm:t>
    </dgm:pt>
    <dgm:pt modelId="{D570909A-C61D-475C-932C-C5ABD0E15E98}" type="pres">
      <dgm:prSet presAssocID="{D476D1B8-C7BA-4EB3-A110-0ED60D9BC3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4ED76B-78CA-4E39-BA6F-62D9153B6A59}" type="pres">
      <dgm:prSet presAssocID="{E2476FA9-8D64-474C-80BB-E949462E3BB6}" presName="centerShape" presStyleLbl="node0" presStyleIdx="0" presStyleCnt="1"/>
      <dgm:spPr/>
    </dgm:pt>
    <dgm:pt modelId="{694538DD-D977-40A2-B0F5-D2FAB46048D3}" type="pres">
      <dgm:prSet presAssocID="{E8F2DBEB-30E6-495B-B80E-0DD292EB6157}" presName="parTrans" presStyleLbl="bgSibTrans2D1" presStyleIdx="0" presStyleCnt="4"/>
      <dgm:spPr/>
    </dgm:pt>
    <dgm:pt modelId="{12B0E479-C04C-410C-98DC-0E9ADEEF722D}" type="pres">
      <dgm:prSet presAssocID="{6D9BFA9A-6A04-42C6-8DCB-44492CD13125}" presName="node" presStyleLbl="node1" presStyleIdx="0" presStyleCnt="4">
        <dgm:presLayoutVars>
          <dgm:bulletEnabled val="1"/>
        </dgm:presLayoutVars>
      </dgm:prSet>
      <dgm:spPr/>
    </dgm:pt>
    <dgm:pt modelId="{AC6ECDA4-0BEA-402D-AC2C-5DB53C23D364}" type="pres">
      <dgm:prSet presAssocID="{F41434E5-F7F2-4A78-9167-A327AE79322B}" presName="parTrans" presStyleLbl="bgSibTrans2D1" presStyleIdx="1" presStyleCnt="4"/>
      <dgm:spPr/>
    </dgm:pt>
    <dgm:pt modelId="{5E6BA765-1949-4418-BD86-9B20EEDF1FDE}" type="pres">
      <dgm:prSet presAssocID="{2C9604D5-8583-428E-A2BB-24138E3342D4}" presName="node" presStyleLbl="node1" presStyleIdx="1" presStyleCnt="4">
        <dgm:presLayoutVars>
          <dgm:bulletEnabled val="1"/>
        </dgm:presLayoutVars>
      </dgm:prSet>
      <dgm:spPr/>
    </dgm:pt>
    <dgm:pt modelId="{B5B5B04F-8A15-488F-A0C7-BFFB022B3985}" type="pres">
      <dgm:prSet presAssocID="{C427F7EF-8DBA-46EA-BAE2-4C523D318FA7}" presName="parTrans" presStyleLbl="bgSibTrans2D1" presStyleIdx="2" presStyleCnt="4"/>
      <dgm:spPr/>
    </dgm:pt>
    <dgm:pt modelId="{90A4D262-CA08-4720-AE90-8C70AFF17970}" type="pres">
      <dgm:prSet presAssocID="{A7C8A28E-5B83-4763-A67A-2A88C9C3A835}" presName="node" presStyleLbl="node1" presStyleIdx="2" presStyleCnt="4">
        <dgm:presLayoutVars>
          <dgm:bulletEnabled val="1"/>
        </dgm:presLayoutVars>
      </dgm:prSet>
      <dgm:spPr/>
    </dgm:pt>
    <dgm:pt modelId="{8914835F-9EBF-442F-9902-6785A7000615}" type="pres">
      <dgm:prSet presAssocID="{E9BEC7A0-ACE0-4428-BCA8-31DFF7B0AC31}" presName="parTrans" presStyleLbl="bgSibTrans2D1" presStyleIdx="3" presStyleCnt="4"/>
      <dgm:spPr/>
    </dgm:pt>
    <dgm:pt modelId="{234486A1-CAEF-44AD-A27D-4F080F3C6F93}" type="pres">
      <dgm:prSet presAssocID="{90A763CE-5EC9-4480-A1F7-7E0FD896B738}" presName="node" presStyleLbl="node1" presStyleIdx="3" presStyleCnt="4">
        <dgm:presLayoutVars>
          <dgm:bulletEnabled val="1"/>
        </dgm:presLayoutVars>
      </dgm:prSet>
      <dgm:spPr/>
    </dgm:pt>
  </dgm:ptLst>
  <dgm:cxnLst>
    <dgm:cxn modelId="{02DD6313-B3F5-4B50-8B76-5206844367EF}" srcId="{E2476FA9-8D64-474C-80BB-E949462E3BB6}" destId="{A7C8A28E-5B83-4763-A67A-2A88C9C3A835}" srcOrd="2" destOrd="0" parTransId="{C427F7EF-8DBA-46EA-BAE2-4C523D318FA7}" sibTransId="{7723CFAB-B2D0-48F6-ADC6-F7A353D28301}"/>
    <dgm:cxn modelId="{34481719-C274-1748-956C-819DBCCB5C8A}" type="presOf" srcId="{C427F7EF-8DBA-46EA-BAE2-4C523D318FA7}" destId="{B5B5B04F-8A15-488F-A0C7-BFFB022B3985}" srcOrd="0" destOrd="0" presId="urn:microsoft.com/office/officeart/2005/8/layout/radial4"/>
    <dgm:cxn modelId="{6460481F-3C4F-42F3-B086-08724BA742C5}" srcId="{E2476FA9-8D64-474C-80BB-E949462E3BB6}" destId="{90A763CE-5EC9-4480-A1F7-7E0FD896B738}" srcOrd="3" destOrd="0" parTransId="{E9BEC7A0-ACE0-4428-BCA8-31DFF7B0AC31}" sibTransId="{83CAAE89-DE10-431D-B271-F65FA55EA18F}"/>
    <dgm:cxn modelId="{494A1426-271D-D745-9D60-46169A3FBFFA}" type="presOf" srcId="{E8F2DBEB-30E6-495B-B80E-0DD292EB6157}" destId="{694538DD-D977-40A2-B0F5-D2FAB46048D3}" srcOrd="0" destOrd="0" presId="urn:microsoft.com/office/officeart/2005/8/layout/radial4"/>
    <dgm:cxn modelId="{A5559546-E566-2F48-924D-9C22D08C6584}" type="presOf" srcId="{F41434E5-F7F2-4A78-9167-A327AE79322B}" destId="{AC6ECDA4-0BEA-402D-AC2C-5DB53C23D364}" srcOrd="0" destOrd="0" presId="urn:microsoft.com/office/officeart/2005/8/layout/radial4"/>
    <dgm:cxn modelId="{73B36863-F8FA-B642-9836-D7A90E4758E9}" type="presOf" srcId="{D476D1B8-C7BA-4EB3-A110-0ED60D9BC3C9}" destId="{D570909A-C61D-475C-932C-C5ABD0E15E98}" srcOrd="0" destOrd="0" presId="urn:microsoft.com/office/officeart/2005/8/layout/radial4"/>
    <dgm:cxn modelId="{9E7A336C-C921-6846-A1FE-C4E1C1C08407}" type="presOf" srcId="{E2476FA9-8D64-474C-80BB-E949462E3BB6}" destId="{534ED76B-78CA-4E39-BA6F-62D9153B6A59}" srcOrd="0" destOrd="0" presId="urn:microsoft.com/office/officeart/2005/8/layout/radial4"/>
    <dgm:cxn modelId="{DB98316E-98D2-4A17-A1BA-922BE2FB9BA4}" srcId="{E2476FA9-8D64-474C-80BB-E949462E3BB6}" destId="{2C9604D5-8583-428E-A2BB-24138E3342D4}" srcOrd="1" destOrd="0" parTransId="{F41434E5-F7F2-4A78-9167-A327AE79322B}" sibTransId="{DEA96103-A5B0-4059-A88B-36DF78FE9B2E}"/>
    <dgm:cxn modelId="{10AE49B1-7F94-BF4A-A4DC-C3427B1900DF}" type="presOf" srcId="{6D9BFA9A-6A04-42C6-8DCB-44492CD13125}" destId="{12B0E479-C04C-410C-98DC-0E9ADEEF722D}" srcOrd="0" destOrd="0" presId="urn:microsoft.com/office/officeart/2005/8/layout/radial4"/>
    <dgm:cxn modelId="{B827D9B3-1A28-420E-8FB5-ADD8DB64E76C}" srcId="{E2476FA9-8D64-474C-80BB-E949462E3BB6}" destId="{6D9BFA9A-6A04-42C6-8DCB-44492CD13125}" srcOrd="0" destOrd="0" parTransId="{E8F2DBEB-30E6-495B-B80E-0DD292EB6157}" sibTransId="{ED1424B2-0BE4-4045-8156-FCFA39350558}"/>
    <dgm:cxn modelId="{118127CD-A306-2F4B-A92D-452D1431B942}" type="presOf" srcId="{90A763CE-5EC9-4480-A1F7-7E0FD896B738}" destId="{234486A1-CAEF-44AD-A27D-4F080F3C6F93}" srcOrd="0" destOrd="0" presId="urn:microsoft.com/office/officeart/2005/8/layout/radial4"/>
    <dgm:cxn modelId="{426ED5D6-9DDC-4EB4-8B51-4A1B3FC2E023}" srcId="{D476D1B8-C7BA-4EB3-A110-0ED60D9BC3C9}" destId="{E2476FA9-8D64-474C-80BB-E949462E3BB6}" srcOrd="0" destOrd="0" parTransId="{6EB9E32E-5E19-4EA6-987B-95F5C46E0BC3}" sibTransId="{A546C142-1B85-4716-A517-E5A191D4A746}"/>
    <dgm:cxn modelId="{6E83CADC-019E-F041-ADA9-34F6F4DADAA0}" type="presOf" srcId="{E9BEC7A0-ACE0-4428-BCA8-31DFF7B0AC31}" destId="{8914835F-9EBF-442F-9902-6785A7000615}" srcOrd="0" destOrd="0" presId="urn:microsoft.com/office/officeart/2005/8/layout/radial4"/>
    <dgm:cxn modelId="{4624B5E3-7C2A-EB4E-B60B-D9AEB0A5F808}" type="presOf" srcId="{A7C8A28E-5B83-4763-A67A-2A88C9C3A835}" destId="{90A4D262-CA08-4720-AE90-8C70AFF17970}" srcOrd="0" destOrd="0" presId="urn:microsoft.com/office/officeart/2005/8/layout/radial4"/>
    <dgm:cxn modelId="{4EFB1EF8-0068-EC4C-A7BB-DDE134FB2226}" type="presOf" srcId="{2C9604D5-8583-428E-A2BB-24138E3342D4}" destId="{5E6BA765-1949-4418-BD86-9B20EEDF1FDE}" srcOrd="0" destOrd="0" presId="urn:microsoft.com/office/officeart/2005/8/layout/radial4"/>
    <dgm:cxn modelId="{0EF61000-B019-784B-A84E-1D2F365F33B7}" type="presParOf" srcId="{D570909A-C61D-475C-932C-C5ABD0E15E98}" destId="{534ED76B-78CA-4E39-BA6F-62D9153B6A59}" srcOrd="0" destOrd="0" presId="urn:microsoft.com/office/officeart/2005/8/layout/radial4"/>
    <dgm:cxn modelId="{B18FAB16-D231-134D-8C37-2DBD5F9A790A}" type="presParOf" srcId="{D570909A-C61D-475C-932C-C5ABD0E15E98}" destId="{694538DD-D977-40A2-B0F5-D2FAB46048D3}" srcOrd="1" destOrd="0" presId="urn:microsoft.com/office/officeart/2005/8/layout/radial4"/>
    <dgm:cxn modelId="{402CFFB4-614F-3F40-9D37-06C185D5955E}" type="presParOf" srcId="{D570909A-C61D-475C-932C-C5ABD0E15E98}" destId="{12B0E479-C04C-410C-98DC-0E9ADEEF722D}" srcOrd="2" destOrd="0" presId="urn:microsoft.com/office/officeart/2005/8/layout/radial4"/>
    <dgm:cxn modelId="{BD6419BD-58D3-4E46-A90C-D9439BAC2674}" type="presParOf" srcId="{D570909A-C61D-475C-932C-C5ABD0E15E98}" destId="{AC6ECDA4-0BEA-402D-AC2C-5DB53C23D364}" srcOrd="3" destOrd="0" presId="urn:microsoft.com/office/officeart/2005/8/layout/radial4"/>
    <dgm:cxn modelId="{E9EF70CB-301C-A846-8183-EF3072B2E9C0}" type="presParOf" srcId="{D570909A-C61D-475C-932C-C5ABD0E15E98}" destId="{5E6BA765-1949-4418-BD86-9B20EEDF1FDE}" srcOrd="4" destOrd="0" presId="urn:microsoft.com/office/officeart/2005/8/layout/radial4"/>
    <dgm:cxn modelId="{794CD226-8001-2F45-AE53-D1E5E99DACB4}" type="presParOf" srcId="{D570909A-C61D-475C-932C-C5ABD0E15E98}" destId="{B5B5B04F-8A15-488F-A0C7-BFFB022B3985}" srcOrd="5" destOrd="0" presId="urn:microsoft.com/office/officeart/2005/8/layout/radial4"/>
    <dgm:cxn modelId="{177352BD-C4E7-F04F-B07D-26413197BC7A}" type="presParOf" srcId="{D570909A-C61D-475C-932C-C5ABD0E15E98}" destId="{90A4D262-CA08-4720-AE90-8C70AFF17970}" srcOrd="6" destOrd="0" presId="urn:microsoft.com/office/officeart/2005/8/layout/radial4"/>
    <dgm:cxn modelId="{065F1279-F0C7-6D4A-81E1-BFB03DFEA467}" type="presParOf" srcId="{D570909A-C61D-475C-932C-C5ABD0E15E98}" destId="{8914835F-9EBF-442F-9902-6785A7000615}" srcOrd="7" destOrd="0" presId="urn:microsoft.com/office/officeart/2005/8/layout/radial4"/>
    <dgm:cxn modelId="{A0A17BDC-C9E5-BE4E-A999-7CE99FEEF162}" type="presParOf" srcId="{D570909A-C61D-475C-932C-C5ABD0E15E98}" destId="{234486A1-CAEF-44AD-A27D-4F080F3C6F93}" srcOrd="8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416BB-F153-4D5C-8436-A2AE09C721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29AD8B-0820-4D26-B73D-13563AD54A13}">
      <dgm:prSet phldrT="[Texte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Gérer le stress</a:t>
          </a:r>
        </a:p>
      </dgm:t>
    </dgm:pt>
    <dgm:pt modelId="{BD95F350-36C1-4ED0-A2DC-2696A1FC1CD0}" type="parTrans" cxnId="{F39785EB-79D7-4217-B2E3-15B24E93DC54}">
      <dgm:prSet/>
      <dgm:spPr/>
      <dgm:t>
        <a:bodyPr/>
        <a:lstStyle/>
        <a:p>
          <a:endParaRPr lang="fr-FR"/>
        </a:p>
      </dgm:t>
    </dgm:pt>
    <dgm:pt modelId="{1277CE89-B2B9-4F22-82B3-1DDE9F4408B3}" type="sibTrans" cxnId="{F39785EB-79D7-4217-B2E3-15B24E93DC54}">
      <dgm:prSet/>
      <dgm:spPr/>
      <dgm:t>
        <a:bodyPr/>
        <a:lstStyle/>
        <a:p>
          <a:endParaRPr lang="fr-FR"/>
        </a:p>
      </dgm:t>
    </dgm:pt>
    <dgm:pt modelId="{A71E2B9D-697F-4F8E-A9C4-BCE8983DAF0C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Mieux dormir</a:t>
          </a:r>
        </a:p>
      </dgm:t>
    </dgm:pt>
    <dgm:pt modelId="{0E1C7443-3DAD-4C1F-A678-3507FC9A36A0}" type="parTrans" cxnId="{91348CF4-9F18-483A-9155-85E1A374E380}">
      <dgm:prSet/>
      <dgm:spPr/>
      <dgm:t>
        <a:bodyPr/>
        <a:lstStyle/>
        <a:p>
          <a:endParaRPr lang="fr-FR"/>
        </a:p>
      </dgm:t>
    </dgm:pt>
    <dgm:pt modelId="{B567933E-C1A7-4675-8444-3B18533E8335}" type="sibTrans" cxnId="{91348CF4-9F18-483A-9155-85E1A374E380}">
      <dgm:prSet/>
      <dgm:spPr/>
      <dgm:t>
        <a:bodyPr/>
        <a:lstStyle/>
        <a:p>
          <a:endParaRPr lang="fr-FR"/>
        </a:p>
      </dgm:t>
    </dgm:pt>
    <dgm:pt modelId="{09D16E2D-BA66-4FAF-AD3C-AACDC85F19C2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Stimuler la concentration</a:t>
          </a:r>
        </a:p>
      </dgm:t>
    </dgm:pt>
    <dgm:pt modelId="{70A92B0F-596D-4A9F-BC3F-8C5E4C859A85}" type="parTrans" cxnId="{4F890724-6225-4C47-85AF-54EFAEED8412}">
      <dgm:prSet/>
      <dgm:spPr/>
      <dgm:t>
        <a:bodyPr/>
        <a:lstStyle/>
        <a:p>
          <a:endParaRPr lang="fr-FR"/>
        </a:p>
      </dgm:t>
    </dgm:pt>
    <dgm:pt modelId="{4F8CBF99-9B59-4FF4-B5CA-995F80565612}" type="sibTrans" cxnId="{4F890724-6225-4C47-85AF-54EFAEED8412}">
      <dgm:prSet/>
      <dgm:spPr/>
      <dgm:t>
        <a:bodyPr/>
        <a:lstStyle/>
        <a:p>
          <a:endParaRPr lang="fr-FR"/>
        </a:p>
      </dgm:t>
    </dgm:pt>
    <dgm:pt modelId="{E6044EF5-19F1-4A51-827D-A9E62F3C8686}">
      <dgm:prSet phldrT="[Texte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Activer la pensée positive</a:t>
          </a:r>
        </a:p>
      </dgm:t>
    </dgm:pt>
    <dgm:pt modelId="{F2DBADB3-A3A5-454D-B867-82E1228998F7}" type="parTrans" cxnId="{8B82795C-261E-41EE-9319-12DC3E2B67BE}">
      <dgm:prSet/>
      <dgm:spPr/>
      <dgm:t>
        <a:bodyPr/>
        <a:lstStyle/>
        <a:p>
          <a:endParaRPr lang="fr-FR"/>
        </a:p>
      </dgm:t>
    </dgm:pt>
    <dgm:pt modelId="{8684C181-5833-4252-BA32-38DB59C1A99A}" type="sibTrans" cxnId="{8B82795C-261E-41EE-9319-12DC3E2B67BE}">
      <dgm:prSet/>
      <dgm:spPr/>
      <dgm:t>
        <a:bodyPr/>
        <a:lstStyle/>
        <a:p>
          <a:endParaRPr lang="fr-FR"/>
        </a:p>
      </dgm:t>
    </dgm:pt>
    <dgm:pt modelId="{8588D9F2-6DC7-4FD4-9531-A74026994178}">
      <dgm:prSet phldrT="[Texte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Renforcer la confiance en soi</a:t>
          </a:r>
        </a:p>
      </dgm:t>
    </dgm:pt>
    <dgm:pt modelId="{B8883099-E9D0-406A-83F9-3873E69049EA}" type="parTrans" cxnId="{F16D956E-67B9-4863-AAD0-787700F2AECF}">
      <dgm:prSet/>
      <dgm:spPr/>
      <dgm:t>
        <a:bodyPr/>
        <a:lstStyle/>
        <a:p>
          <a:endParaRPr lang="fr-FR"/>
        </a:p>
      </dgm:t>
    </dgm:pt>
    <dgm:pt modelId="{FB06EF3C-D9D8-496D-9426-2BBBF0B3FA77}" type="sibTrans" cxnId="{F16D956E-67B9-4863-AAD0-787700F2AECF}">
      <dgm:prSet/>
      <dgm:spPr/>
      <dgm:t>
        <a:bodyPr/>
        <a:lstStyle/>
        <a:p>
          <a:endParaRPr lang="fr-FR"/>
        </a:p>
      </dgm:t>
    </dgm:pt>
    <dgm:pt modelId="{EC1BCD16-2539-4EEE-B82B-1D7CDE1AC60D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>
              <a:solidFill>
                <a:schemeClr val="bg1"/>
              </a:solidFill>
            </a:rPr>
            <a:t>Libérer les tensions</a:t>
          </a:r>
        </a:p>
      </dgm:t>
    </dgm:pt>
    <dgm:pt modelId="{DD698882-85F0-4DE7-B2FC-DC47A6615B08}" type="sibTrans" cxnId="{38A4CB8C-8FFC-455C-AADD-2D99E8E1B543}">
      <dgm:prSet/>
      <dgm:spPr/>
      <dgm:t>
        <a:bodyPr/>
        <a:lstStyle/>
        <a:p>
          <a:endParaRPr lang="fr-FR"/>
        </a:p>
      </dgm:t>
    </dgm:pt>
    <dgm:pt modelId="{84A78D07-F657-417C-A4D0-C9BF2292C2F1}" type="parTrans" cxnId="{38A4CB8C-8FFC-455C-AADD-2D99E8E1B543}">
      <dgm:prSet/>
      <dgm:spPr/>
      <dgm:t>
        <a:bodyPr/>
        <a:lstStyle/>
        <a:p>
          <a:endParaRPr lang="fr-FR"/>
        </a:p>
      </dgm:t>
    </dgm:pt>
    <dgm:pt modelId="{FE1BFD93-ADE8-44E1-A481-03F6878F979C}" type="pres">
      <dgm:prSet presAssocID="{09A416BB-F153-4D5C-8436-A2AE09C721A0}" presName="diagram" presStyleCnt="0">
        <dgm:presLayoutVars>
          <dgm:dir/>
          <dgm:resizeHandles val="exact"/>
        </dgm:presLayoutVars>
      </dgm:prSet>
      <dgm:spPr/>
    </dgm:pt>
    <dgm:pt modelId="{A163EC46-1877-41C7-BE30-AFD3F30267BC}" type="pres">
      <dgm:prSet presAssocID="{1929AD8B-0820-4D26-B73D-13563AD54A13}" presName="node" presStyleLbl="node1" presStyleIdx="0" presStyleCnt="6">
        <dgm:presLayoutVars>
          <dgm:bulletEnabled val="1"/>
        </dgm:presLayoutVars>
      </dgm:prSet>
      <dgm:spPr/>
    </dgm:pt>
    <dgm:pt modelId="{BA99C655-FB7A-4A8E-A633-2ABE5A7B1F4A}" type="pres">
      <dgm:prSet presAssocID="{1277CE89-B2B9-4F22-82B3-1DDE9F4408B3}" presName="sibTrans" presStyleCnt="0"/>
      <dgm:spPr/>
    </dgm:pt>
    <dgm:pt modelId="{FE909E69-CFA3-4D81-8F3D-DDDC056598C7}" type="pres">
      <dgm:prSet presAssocID="{A71E2B9D-697F-4F8E-A9C4-BCE8983DAF0C}" presName="node" presStyleLbl="node1" presStyleIdx="1" presStyleCnt="6">
        <dgm:presLayoutVars>
          <dgm:bulletEnabled val="1"/>
        </dgm:presLayoutVars>
      </dgm:prSet>
      <dgm:spPr/>
    </dgm:pt>
    <dgm:pt modelId="{1F659BD8-DAB5-44E4-B18C-79B94E3CD97B}" type="pres">
      <dgm:prSet presAssocID="{B567933E-C1A7-4675-8444-3B18533E8335}" presName="sibTrans" presStyleCnt="0"/>
      <dgm:spPr/>
    </dgm:pt>
    <dgm:pt modelId="{B49271D5-310E-478D-9A49-D60E303217CA}" type="pres">
      <dgm:prSet presAssocID="{09D16E2D-BA66-4FAF-AD3C-AACDC85F19C2}" presName="node" presStyleLbl="node1" presStyleIdx="2" presStyleCnt="6">
        <dgm:presLayoutVars>
          <dgm:bulletEnabled val="1"/>
        </dgm:presLayoutVars>
      </dgm:prSet>
      <dgm:spPr/>
    </dgm:pt>
    <dgm:pt modelId="{070B4023-2907-4059-816F-B638D6678410}" type="pres">
      <dgm:prSet presAssocID="{4F8CBF99-9B59-4FF4-B5CA-995F80565612}" presName="sibTrans" presStyleCnt="0"/>
      <dgm:spPr/>
    </dgm:pt>
    <dgm:pt modelId="{49AD014C-654F-4825-B733-64A177817B4C}" type="pres">
      <dgm:prSet presAssocID="{E6044EF5-19F1-4A51-827D-A9E62F3C8686}" presName="node" presStyleLbl="node1" presStyleIdx="3" presStyleCnt="6">
        <dgm:presLayoutVars>
          <dgm:bulletEnabled val="1"/>
        </dgm:presLayoutVars>
      </dgm:prSet>
      <dgm:spPr/>
    </dgm:pt>
    <dgm:pt modelId="{1DB108E5-E9CE-4068-9B33-430FE81CCA81}" type="pres">
      <dgm:prSet presAssocID="{8684C181-5833-4252-BA32-38DB59C1A99A}" presName="sibTrans" presStyleCnt="0"/>
      <dgm:spPr/>
    </dgm:pt>
    <dgm:pt modelId="{2DA265DC-FA67-4439-960C-7F18BE1B2EB4}" type="pres">
      <dgm:prSet presAssocID="{EC1BCD16-2539-4EEE-B82B-1D7CDE1AC60D}" presName="node" presStyleLbl="node1" presStyleIdx="4" presStyleCnt="6" custLinFactNeighborX="-399" custLinFactNeighborY="1038">
        <dgm:presLayoutVars>
          <dgm:bulletEnabled val="1"/>
        </dgm:presLayoutVars>
      </dgm:prSet>
      <dgm:spPr/>
    </dgm:pt>
    <dgm:pt modelId="{D1BADEF7-EF67-4798-B260-B5764BE36F04}" type="pres">
      <dgm:prSet presAssocID="{DD698882-85F0-4DE7-B2FC-DC47A6615B08}" presName="sibTrans" presStyleCnt="0"/>
      <dgm:spPr/>
    </dgm:pt>
    <dgm:pt modelId="{4A7EEF90-3887-415E-9B4F-F26D167E4088}" type="pres">
      <dgm:prSet presAssocID="{8588D9F2-6DC7-4FD4-9531-A74026994178}" presName="node" presStyleLbl="node1" presStyleIdx="5" presStyleCnt="6">
        <dgm:presLayoutVars>
          <dgm:bulletEnabled val="1"/>
        </dgm:presLayoutVars>
      </dgm:prSet>
      <dgm:spPr/>
    </dgm:pt>
  </dgm:ptLst>
  <dgm:cxnLst>
    <dgm:cxn modelId="{6D295802-2BBB-464D-B075-E19475686D06}" type="presOf" srcId="{8588D9F2-6DC7-4FD4-9531-A74026994178}" destId="{4A7EEF90-3887-415E-9B4F-F26D167E4088}" srcOrd="0" destOrd="0" presId="urn:microsoft.com/office/officeart/2005/8/layout/default"/>
    <dgm:cxn modelId="{4F890724-6225-4C47-85AF-54EFAEED8412}" srcId="{09A416BB-F153-4D5C-8436-A2AE09C721A0}" destId="{09D16E2D-BA66-4FAF-AD3C-AACDC85F19C2}" srcOrd="2" destOrd="0" parTransId="{70A92B0F-596D-4A9F-BC3F-8C5E4C859A85}" sibTransId="{4F8CBF99-9B59-4FF4-B5CA-995F80565612}"/>
    <dgm:cxn modelId="{8B82795C-261E-41EE-9319-12DC3E2B67BE}" srcId="{09A416BB-F153-4D5C-8436-A2AE09C721A0}" destId="{E6044EF5-19F1-4A51-827D-A9E62F3C8686}" srcOrd="3" destOrd="0" parTransId="{F2DBADB3-A3A5-454D-B867-82E1228998F7}" sibTransId="{8684C181-5833-4252-BA32-38DB59C1A99A}"/>
    <dgm:cxn modelId="{B7302963-3992-C041-A272-1687C4F551A4}" type="presOf" srcId="{EC1BCD16-2539-4EEE-B82B-1D7CDE1AC60D}" destId="{2DA265DC-FA67-4439-960C-7F18BE1B2EB4}" srcOrd="0" destOrd="0" presId="urn:microsoft.com/office/officeart/2005/8/layout/default"/>
    <dgm:cxn modelId="{7273F868-AB32-D449-B083-5DB939318096}" type="presOf" srcId="{E6044EF5-19F1-4A51-827D-A9E62F3C8686}" destId="{49AD014C-654F-4825-B733-64A177817B4C}" srcOrd="0" destOrd="0" presId="urn:microsoft.com/office/officeart/2005/8/layout/default"/>
    <dgm:cxn modelId="{8CF7966C-EDED-174C-8631-8628DFC34534}" type="presOf" srcId="{09A416BB-F153-4D5C-8436-A2AE09C721A0}" destId="{FE1BFD93-ADE8-44E1-A481-03F6878F979C}" srcOrd="0" destOrd="0" presId="urn:microsoft.com/office/officeart/2005/8/layout/default"/>
    <dgm:cxn modelId="{F16D956E-67B9-4863-AAD0-787700F2AECF}" srcId="{09A416BB-F153-4D5C-8436-A2AE09C721A0}" destId="{8588D9F2-6DC7-4FD4-9531-A74026994178}" srcOrd="5" destOrd="0" parTransId="{B8883099-E9D0-406A-83F9-3873E69049EA}" sibTransId="{FB06EF3C-D9D8-496D-9426-2BBBF0B3FA77}"/>
    <dgm:cxn modelId="{999F9F6F-0B53-7744-898C-C9142CA07004}" type="presOf" srcId="{A71E2B9D-697F-4F8E-A9C4-BCE8983DAF0C}" destId="{FE909E69-CFA3-4D81-8F3D-DDDC056598C7}" srcOrd="0" destOrd="0" presId="urn:microsoft.com/office/officeart/2005/8/layout/default"/>
    <dgm:cxn modelId="{399B4C70-A2A3-1A40-AB14-AF4316E14039}" type="presOf" srcId="{09D16E2D-BA66-4FAF-AD3C-AACDC85F19C2}" destId="{B49271D5-310E-478D-9A49-D60E303217CA}" srcOrd="0" destOrd="0" presId="urn:microsoft.com/office/officeart/2005/8/layout/default"/>
    <dgm:cxn modelId="{38A4CB8C-8FFC-455C-AADD-2D99E8E1B543}" srcId="{09A416BB-F153-4D5C-8436-A2AE09C721A0}" destId="{EC1BCD16-2539-4EEE-B82B-1D7CDE1AC60D}" srcOrd="4" destOrd="0" parTransId="{84A78D07-F657-417C-A4D0-C9BF2292C2F1}" sibTransId="{DD698882-85F0-4DE7-B2FC-DC47A6615B08}"/>
    <dgm:cxn modelId="{F39785EB-79D7-4217-B2E3-15B24E93DC54}" srcId="{09A416BB-F153-4D5C-8436-A2AE09C721A0}" destId="{1929AD8B-0820-4D26-B73D-13563AD54A13}" srcOrd="0" destOrd="0" parTransId="{BD95F350-36C1-4ED0-A2DC-2696A1FC1CD0}" sibTransId="{1277CE89-B2B9-4F22-82B3-1DDE9F4408B3}"/>
    <dgm:cxn modelId="{B6810FEE-01FE-A640-9197-F23E748A43C5}" type="presOf" srcId="{1929AD8B-0820-4D26-B73D-13563AD54A13}" destId="{A163EC46-1877-41C7-BE30-AFD3F30267BC}" srcOrd="0" destOrd="0" presId="urn:microsoft.com/office/officeart/2005/8/layout/default"/>
    <dgm:cxn modelId="{91348CF4-9F18-483A-9155-85E1A374E380}" srcId="{09A416BB-F153-4D5C-8436-A2AE09C721A0}" destId="{A71E2B9D-697F-4F8E-A9C4-BCE8983DAF0C}" srcOrd="1" destOrd="0" parTransId="{0E1C7443-3DAD-4C1F-A678-3507FC9A36A0}" sibTransId="{B567933E-C1A7-4675-8444-3B18533E8335}"/>
    <dgm:cxn modelId="{D00E9934-8B95-224E-A847-B38FFD101258}" type="presParOf" srcId="{FE1BFD93-ADE8-44E1-A481-03F6878F979C}" destId="{A163EC46-1877-41C7-BE30-AFD3F30267BC}" srcOrd="0" destOrd="0" presId="urn:microsoft.com/office/officeart/2005/8/layout/default"/>
    <dgm:cxn modelId="{09F6019F-59C0-2C4B-987C-A83E66FDD9AD}" type="presParOf" srcId="{FE1BFD93-ADE8-44E1-A481-03F6878F979C}" destId="{BA99C655-FB7A-4A8E-A633-2ABE5A7B1F4A}" srcOrd="1" destOrd="0" presId="urn:microsoft.com/office/officeart/2005/8/layout/default"/>
    <dgm:cxn modelId="{8D3A966A-CEC7-3549-9A10-2BB48DE6CC79}" type="presParOf" srcId="{FE1BFD93-ADE8-44E1-A481-03F6878F979C}" destId="{FE909E69-CFA3-4D81-8F3D-DDDC056598C7}" srcOrd="2" destOrd="0" presId="urn:microsoft.com/office/officeart/2005/8/layout/default"/>
    <dgm:cxn modelId="{597E4C06-84AF-9C43-A1DC-17EEE16DB631}" type="presParOf" srcId="{FE1BFD93-ADE8-44E1-A481-03F6878F979C}" destId="{1F659BD8-DAB5-44E4-B18C-79B94E3CD97B}" srcOrd="3" destOrd="0" presId="urn:microsoft.com/office/officeart/2005/8/layout/default"/>
    <dgm:cxn modelId="{2B2E304F-AF13-BD46-9EB7-4CF38BCB3923}" type="presParOf" srcId="{FE1BFD93-ADE8-44E1-A481-03F6878F979C}" destId="{B49271D5-310E-478D-9A49-D60E303217CA}" srcOrd="4" destOrd="0" presId="urn:microsoft.com/office/officeart/2005/8/layout/default"/>
    <dgm:cxn modelId="{70383245-9DA3-4B49-9CDA-DA9B5B6574FE}" type="presParOf" srcId="{FE1BFD93-ADE8-44E1-A481-03F6878F979C}" destId="{070B4023-2907-4059-816F-B638D6678410}" srcOrd="5" destOrd="0" presId="urn:microsoft.com/office/officeart/2005/8/layout/default"/>
    <dgm:cxn modelId="{253510F2-2BD2-444E-BF66-156D58FE75E4}" type="presParOf" srcId="{FE1BFD93-ADE8-44E1-A481-03F6878F979C}" destId="{49AD014C-654F-4825-B733-64A177817B4C}" srcOrd="6" destOrd="0" presId="urn:microsoft.com/office/officeart/2005/8/layout/default"/>
    <dgm:cxn modelId="{148C9A21-A874-F740-BF05-9A7937801AC1}" type="presParOf" srcId="{FE1BFD93-ADE8-44E1-A481-03F6878F979C}" destId="{1DB108E5-E9CE-4068-9B33-430FE81CCA81}" srcOrd="7" destOrd="0" presId="urn:microsoft.com/office/officeart/2005/8/layout/default"/>
    <dgm:cxn modelId="{C8276B08-3812-DD4C-A011-7BD8DFC7C7CF}" type="presParOf" srcId="{FE1BFD93-ADE8-44E1-A481-03F6878F979C}" destId="{2DA265DC-FA67-4439-960C-7F18BE1B2EB4}" srcOrd="8" destOrd="0" presId="urn:microsoft.com/office/officeart/2005/8/layout/default"/>
    <dgm:cxn modelId="{913585CA-6254-FC47-8659-B1CE64B8F754}" type="presParOf" srcId="{FE1BFD93-ADE8-44E1-A481-03F6878F979C}" destId="{D1BADEF7-EF67-4798-B260-B5764BE36F04}" srcOrd="9" destOrd="0" presId="urn:microsoft.com/office/officeart/2005/8/layout/default"/>
    <dgm:cxn modelId="{9484CDE4-4509-F048-81F7-F71B3A30B8C2}" type="presParOf" srcId="{FE1BFD93-ADE8-44E1-A481-03F6878F979C}" destId="{4A7EEF90-3887-415E-9B4F-F26D167E40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C14E1B-BF3E-4ED4-B32C-C8D63E91D9FA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ED195B7-1D35-4E08-A3BD-535DBA71CBCA}">
      <dgm:prSet phldrT="[Texte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>
              <a:solidFill>
                <a:schemeClr val="bg1"/>
              </a:solidFill>
              <a:latin typeface="Century Gothic" panose="020B0502020202020204" pitchFamily="34" charset="0"/>
            </a:rPr>
            <a:t>Gestion du stress :  enfants, adultes, séniors</a:t>
          </a:r>
        </a:p>
      </dgm:t>
    </dgm:pt>
    <dgm:pt modelId="{1A564EE1-7031-4185-8BEF-F4021CD2BEFF}" type="parTrans" cxnId="{E7F3AF62-ACD2-405C-A8DC-291EE76A619E}">
      <dgm:prSet/>
      <dgm:spPr/>
      <dgm:t>
        <a:bodyPr/>
        <a:lstStyle/>
        <a:p>
          <a:endParaRPr lang="fr-FR"/>
        </a:p>
      </dgm:t>
    </dgm:pt>
    <dgm:pt modelId="{2A8A7E96-321E-482A-B3C7-7124716D9B26}" type="sibTrans" cxnId="{E7F3AF62-ACD2-405C-A8DC-291EE76A619E}">
      <dgm:prSet/>
      <dgm:spPr/>
      <dgm:t>
        <a:bodyPr/>
        <a:lstStyle/>
        <a:p>
          <a:endParaRPr lang="fr-FR"/>
        </a:p>
      </dgm:t>
    </dgm:pt>
    <dgm:pt modelId="{B943ACE0-0EAC-4914-B87E-8328E844E1D4}">
      <dgm:prSet phldrT="[Texte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Century Gothic" panose="020B0502020202020204" pitchFamily="34" charset="0"/>
            </a:rPr>
            <a:t>Préparation Mentale : Examens, accouchement, compétitions, entretiens</a:t>
          </a:r>
        </a:p>
      </dgm:t>
    </dgm:pt>
    <dgm:pt modelId="{2D5FCBB1-0BB5-4099-BFD6-0E4D9128D6A4}" type="parTrans" cxnId="{5A38C8D4-D8DA-43B5-88FA-FC55CA9B5BE4}">
      <dgm:prSet/>
      <dgm:spPr/>
      <dgm:t>
        <a:bodyPr/>
        <a:lstStyle/>
        <a:p>
          <a:endParaRPr lang="fr-FR"/>
        </a:p>
      </dgm:t>
    </dgm:pt>
    <dgm:pt modelId="{849798F7-DDC9-43A5-BB61-13069C378A8E}" type="sibTrans" cxnId="{5A38C8D4-D8DA-43B5-88FA-FC55CA9B5BE4}">
      <dgm:prSet/>
      <dgm:spPr/>
      <dgm:t>
        <a:bodyPr/>
        <a:lstStyle/>
        <a:p>
          <a:endParaRPr lang="fr-FR"/>
        </a:p>
      </dgm:t>
    </dgm:pt>
    <dgm:pt modelId="{A36FF48E-0EF8-40FF-B2ED-CEE3BC5CD138}">
      <dgm:prSet phldrT="[Texte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Century Gothic" panose="020B0502020202020204" pitchFamily="34" charset="0"/>
            </a:rPr>
            <a:t>Gestion de la douleur : Migraine, dos, douleurs chroniques, etc</a:t>
          </a:r>
          <a:r>
            <a:rPr lang="fr-FR">
              <a:solidFill>
                <a:schemeClr val="tx1"/>
              </a:solidFill>
              <a:latin typeface="Century Gothic" panose="020B0502020202020204" pitchFamily="34" charset="0"/>
            </a:rPr>
            <a:t>.</a:t>
          </a:r>
        </a:p>
      </dgm:t>
    </dgm:pt>
    <dgm:pt modelId="{896CBB56-B410-46A9-95B7-81A83FB7F1D3}" type="parTrans" cxnId="{75942000-FAA9-4271-BFCE-D71D54A63399}">
      <dgm:prSet/>
      <dgm:spPr/>
      <dgm:t>
        <a:bodyPr/>
        <a:lstStyle/>
        <a:p>
          <a:endParaRPr lang="fr-FR"/>
        </a:p>
      </dgm:t>
    </dgm:pt>
    <dgm:pt modelId="{802E6DAA-58FD-4D8B-BECF-056B46C4792D}" type="sibTrans" cxnId="{75942000-FAA9-4271-BFCE-D71D54A63399}">
      <dgm:prSet/>
      <dgm:spPr/>
      <dgm:t>
        <a:bodyPr/>
        <a:lstStyle/>
        <a:p>
          <a:endParaRPr lang="fr-FR"/>
        </a:p>
      </dgm:t>
    </dgm:pt>
    <dgm:pt modelId="{3BAD3606-C7EB-4C75-AC76-951F8C06F07E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>
              <a:solidFill>
                <a:schemeClr val="bg1"/>
              </a:solidFill>
              <a:latin typeface="Century Gothic" panose="020B0502020202020204" pitchFamily="34" charset="0"/>
            </a:rPr>
            <a:t>Troubles du sommeil, insomnies</a:t>
          </a:r>
        </a:p>
      </dgm:t>
    </dgm:pt>
    <dgm:pt modelId="{6EB50195-BFEB-40B6-BC33-6AB6F33F99D8}" type="parTrans" cxnId="{E0AE3112-8850-4BBB-BB83-4D3B76E5DB25}">
      <dgm:prSet/>
      <dgm:spPr/>
      <dgm:t>
        <a:bodyPr/>
        <a:lstStyle/>
        <a:p>
          <a:endParaRPr lang="fr-FR"/>
        </a:p>
      </dgm:t>
    </dgm:pt>
    <dgm:pt modelId="{EC8213EF-B392-4296-8499-6FCF327B36D0}" type="sibTrans" cxnId="{E0AE3112-8850-4BBB-BB83-4D3B76E5DB25}">
      <dgm:prSet/>
      <dgm:spPr/>
      <dgm:t>
        <a:bodyPr/>
        <a:lstStyle/>
        <a:p>
          <a:endParaRPr lang="fr-FR"/>
        </a:p>
      </dgm:t>
    </dgm:pt>
    <dgm:pt modelId="{38D7F886-F5AF-4616-9C58-FA5C6E0D95C9}">
      <dgm:prSet phldrT="[Texte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Century Gothic" panose="020B0502020202020204" pitchFamily="34" charset="0"/>
            </a:rPr>
            <a:t>Concentration, mémorisation</a:t>
          </a:r>
        </a:p>
      </dgm:t>
    </dgm:pt>
    <dgm:pt modelId="{9DD6BF60-66C6-4067-B272-DBCAE99D7E68}" type="parTrans" cxnId="{816BFD5C-8723-4197-B9FB-68AF47BCD53C}">
      <dgm:prSet/>
      <dgm:spPr/>
      <dgm:t>
        <a:bodyPr/>
        <a:lstStyle/>
        <a:p>
          <a:endParaRPr lang="fr-FR"/>
        </a:p>
      </dgm:t>
    </dgm:pt>
    <dgm:pt modelId="{CB3EF3C6-1E84-480F-A4FF-80F484E575D2}" type="sibTrans" cxnId="{816BFD5C-8723-4197-B9FB-68AF47BCD53C}">
      <dgm:prSet/>
      <dgm:spPr/>
      <dgm:t>
        <a:bodyPr/>
        <a:lstStyle/>
        <a:p>
          <a:endParaRPr lang="fr-FR"/>
        </a:p>
      </dgm:t>
    </dgm:pt>
    <dgm:pt modelId="{7429F639-620C-4B9A-99A0-87724F62185B}">
      <dgm:prSet phldrT="[Texte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Century Gothic" panose="020B0502020202020204" pitchFamily="34" charset="0"/>
            </a:rPr>
            <a:t>Gestion des crises d ’angoisse et de phobie</a:t>
          </a:r>
        </a:p>
      </dgm:t>
    </dgm:pt>
    <dgm:pt modelId="{4C3DA0F3-0108-43B7-A879-CDC7514D3CE1}" type="parTrans" cxnId="{A8BD4622-F01E-4D99-BBB2-5AE407D01D82}">
      <dgm:prSet/>
      <dgm:spPr/>
      <dgm:t>
        <a:bodyPr/>
        <a:lstStyle/>
        <a:p>
          <a:endParaRPr lang="fr-FR"/>
        </a:p>
      </dgm:t>
    </dgm:pt>
    <dgm:pt modelId="{ACE3FCAD-4FF3-48FD-B2ED-61510C884E95}" type="sibTrans" cxnId="{A8BD4622-F01E-4D99-BBB2-5AE407D01D82}">
      <dgm:prSet/>
      <dgm:spPr/>
      <dgm:t>
        <a:bodyPr/>
        <a:lstStyle/>
        <a:p>
          <a:endParaRPr lang="fr-FR"/>
        </a:p>
      </dgm:t>
    </dgm:pt>
    <dgm:pt modelId="{2087EED5-0883-40F5-8492-1E4C92F062BC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Century Gothic" panose="020B0502020202020204" pitchFamily="34" charset="0"/>
            </a:rPr>
            <a:t>Confiance en soi</a:t>
          </a:r>
        </a:p>
      </dgm:t>
    </dgm:pt>
    <dgm:pt modelId="{A5675758-78B3-4529-AC42-41A68322A209}" type="parTrans" cxnId="{F1699252-EE25-42ED-A232-A1F325248C0E}">
      <dgm:prSet/>
      <dgm:spPr/>
      <dgm:t>
        <a:bodyPr/>
        <a:lstStyle/>
        <a:p>
          <a:endParaRPr lang="fr-FR"/>
        </a:p>
      </dgm:t>
    </dgm:pt>
    <dgm:pt modelId="{6E1C13F8-8D25-4697-9AA9-7752698F8380}" type="sibTrans" cxnId="{F1699252-EE25-42ED-A232-A1F325248C0E}">
      <dgm:prSet/>
      <dgm:spPr/>
      <dgm:t>
        <a:bodyPr/>
        <a:lstStyle/>
        <a:p>
          <a:endParaRPr lang="fr-FR"/>
        </a:p>
      </dgm:t>
    </dgm:pt>
    <dgm:pt modelId="{C7752B3F-8CA0-4473-900D-506433212E52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Century Gothic" panose="020B0502020202020204" pitchFamily="34" charset="0"/>
            </a:rPr>
            <a:t>Accompagnement des dépendances : alcool, tabac, troubles alimentaires…</a:t>
          </a:r>
        </a:p>
      </dgm:t>
    </dgm:pt>
    <dgm:pt modelId="{42BA1F7B-6C13-4E76-AD6D-915E9932BEF1}" type="parTrans" cxnId="{07BFFC35-E59A-4F34-B4C9-75303AFF76C1}">
      <dgm:prSet/>
      <dgm:spPr/>
      <dgm:t>
        <a:bodyPr/>
        <a:lstStyle/>
        <a:p>
          <a:endParaRPr lang="fr-FR"/>
        </a:p>
      </dgm:t>
    </dgm:pt>
    <dgm:pt modelId="{0BB9DF0A-26C1-4054-92E9-B964D29AED88}" type="sibTrans" cxnId="{07BFFC35-E59A-4F34-B4C9-75303AFF76C1}">
      <dgm:prSet/>
      <dgm:spPr/>
      <dgm:t>
        <a:bodyPr/>
        <a:lstStyle/>
        <a:p>
          <a:endParaRPr lang="fr-FR"/>
        </a:p>
      </dgm:t>
    </dgm:pt>
    <dgm:pt modelId="{AEB3AC4C-95B3-3B4D-8C0A-E355DAD2BAB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b="1">
              <a:solidFill>
                <a:schemeClr val="tx1"/>
              </a:solidFill>
              <a:latin typeface="Century Gothic" panose="020B0502020202020204" pitchFamily="34" charset="0"/>
            </a:rPr>
            <a:t>Acouphènes</a:t>
          </a:r>
        </a:p>
      </dgm:t>
    </dgm:pt>
    <dgm:pt modelId="{4D400EC0-D6AF-6048-B0FF-BD977726FDCA}" type="parTrans" cxnId="{1A6A8BA8-9A56-794B-B0CB-FCB03519C16D}">
      <dgm:prSet/>
      <dgm:spPr/>
      <dgm:t>
        <a:bodyPr/>
        <a:lstStyle/>
        <a:p>
          <a:endParaRPr lang="fr-FR"/>
        </a:p>
      </dgm:t>
    </dgm:pt>
    <dgm:pt modelId="{583E86F7-5AFD-6847-9DB8-8059D1BF801A}" type="sibTrans" cxnId="{1A6A8BA8-9A56-794B-B0CB-FCB03519C16D}">
      <dgm:prSet/>
      <dgm:spPr/>
      <dgm:t>
        <a:bodyPr/>
        <a:lstStyle/>
        <a:p>
          <a:endParaRPr lang="fr-FR"/>
        </a:p>
      </dgm:t>
    </dgm:pt>
    <dgm:pt modelId="{88C0F926-ECE6-4FC2-9EBB-23CC9E6C4094}" type="pres">
      <dgm:prSet presAssocID="{7CC14E1B-BF3E-4ED4-B32C-C8D63E91D9FA}" presName="diagram" presStyleCnt="0">
        <dgm:presLayoutVars>
          <dgm:dir/>
          <dgm:resizeHandles val="exact"/>
        </dgm:presLayoutVars>
      </dgm:prSet>
      <dgm:spPr/>
    </dgm:pt>
    <dgm:pt modelId="{5AC1F128-6D81-4D9E-9944-32DFC9E95148}" type="pres">
      <dgm:prSet presAssocID="{5ED195B7-1D35-4E08-A3BD-535DBA71CBCA}" presName="node" presStyleLbl="node1" presStyleIdx="0" presStyleCnt="9">
        <dgm:presLayoutVars>
          <dgm:bulletEnabled val="1"/>
        </dgm:presLayoutVars>
      </dgm:prSet>
      <dgm:spPr/>
    </dgm:pt>
    <dgm:pt modelId="{124430F9-0F15-4E12-8111-30BAB7DE1BC3}" type="pres">
      <dgm:prSet presAssocID="{2A8A7E96-321E-482A-B3C7-7124716D9B26}" presName="sibTrans" presStyleCnt="0"/>
      <dgm:spPr/>
    </dgm:pt>
    <dgm:pt modelId="{E6009774-688C-5F46-9048-932ACD2795CB}" type="pres">
      <dgm:prSet presAssocID="{AEB3AC4C-95B3-3B4D-8C0A-E355DAD2BAB5}" presName="node" presStyleLbl="node1" presStyleIdx="1" presStyleCnt="9" custLinFactX="12286" custLinFactY="100000" custLinFactNeighborX="100000" custLinFactNeighborY="128582">
        <dgm:presLayoutVars>
          <dgm:bulletEnabled val="1"/>
        </dgm:presLayoutVars>
      </dgm:prSet>
      <dgm:spPr/>
    </dgm:pt>
    <dgm:pt modelId="{6C61744A-18AC-294E-9584-4BA0F8DD0B1B}" type="pres">
      <dgm:prSet presAssocID="{583E86F7-5AFD-6847-9DB8-8059D1BF801A}" presName="sibTrans" presStyleCnt="0"/>
      <dgm:spPr/>
    </dgm:pt>
    <dgm:pt modelId="{47AD6EC5-1362-44B2-A3DB-2F83631FA441}" type="pres">
      <dgm:prSet presAssocID="{B943ACE0-0EAC-4914-B87E-8328E844E1D4}" presName="node" presStyleLbl="node1" presStyleIdx="2" presStyleCnt="9" custLinFactX="-8653" custLinFactNeighborX="-100000" custLinFactNeighborY="-1021">
        <dgm:presLayoutVars>
          <dgm:bulletEnabled val="1"/>
        </dgm:presLayoutVars>
      </dgm:prSet>
      <dgm:spPr/>
    </dgm:pt>
    <dgm:pt modelId="{44295B45-ECE4-4189-98BA-E17265791C23}" type="pres">
      <dgm:prSet presAssocID="{849798F7-DDC9-43A5-BB61-13069C378A8E}" presName="sibTrans" presStyleCnt="0"/>
      <dgm:spPr/>
    </dgm:pt>
    <dgm:pt modelId="{9F1440A5-10A1-4481-9A08-31AA7A168D35}" type="pres">
      <dgm:prSet presAssocID="{A36FF48E-0EF8-40FF-B2ED-CEE3BC5CD138}" presName="node" presStyleLbl="node1" presStyleIdx="3" presStyleCnt="9">
        <dgm:presLayoutVars>
          <dgm:bulletEnabled val="1"/>
        </dgm:presLayoutVars>
      </dgm:prSet>
      <dgm:spPr/>
    </dgm:pt>
    <dgm:pt modelId="{0A901DD2-7476-4629-A1B1-AD074276ACAF}" type="pres">
      <dgm:prSet presAssocID="{802E6DAA-58FD-4D8B-BECF-056B46C4792D}" presName="sibTrans" presStyleCnt="0"/>
      <dgm:spPr/>
    </dgm:pt>
    <dgm:pt modelId="{1131AAAE-BFC3-4484-86FE-ED76A61B6FE5}" type="pres">
      <dgm:prSet presAssocID="{3BAD3606-C7EB-4C75-AC76-951F8C06F07E}" presName="node" presStyleLbl="node1" presStyleIdx="4" presStyleCnt="9" custLinFactX="11457" custLinFactY="-15335" custLinFactNeighborX="100000" custLinFactNeighborY="-100000">
        <dgm:presLayoutVars>
          <dgm:bulletEnabled val="1"/>
        </dgm:presLayoutVars>
      </dgm:prSet>
      <dgm:spPr/>
    </dgm:pt>
    <dgm:pt modelId="{7D90E154-297F-426D-AEFD-09D20F4704F2}" type="pres">
      <dgm:prSet presAssocID="{EC8213EF-B392-4296-8499-6FCF327B36D0}" presName="sibTrans" presStyleCnt="0"/>
      <dgm:spPr/>
    </dgm:pt>
    <dgm:pt modelId="{D69474EA-2758-4CFC-8D7E-08F9FDEAFEE0}" type="pres">
      <dgm:prSet presAssocID="{38D7F886-F5AF-4616-9C58-FA5C6E0D95C9}" presName="node" presStyleLbl="node1" presStyleIdx="5" presStyleCnt="9" custLinFactX="-8653" custLinFactNeighborX="-100000">
        <dgm:presLayoutVars>
          <dgm:bulletEnabled val="1"/>
        </dgm:presLayoutVars>
      </dgm:prSet>
      <dgm:spPr/>
    </dgm:pt>
    <dgm:pt modelId="{226ED09F-237C-4914-8FD1-F4BC05F1B1EA}" type="pres">
      <dgm:prSet presAssocID="{CB3EF3C6-1E84-480F-A4FF-80F484E575D2}" presName="sibTrans" presStyleCnt="0"/>
      <dgm:spPr/>
    </dgm:pt>
    <dgm:pt modelId="{95365206-B4EA-4685-8369-B5124D193D08}" type="pres">
      <dgm:prSet presAssocID="{7429F639-620C-4B9A-99A0-87724F62185B}" presName="node" presStyleLbl="node1" presStyleIdx="6" presStyleCnt="9" custLinFactX="100000" custLinFactY="-17377" custLinFactNeighborX="122914" custLinFactNeighborY="-100000">
        <dgm:presLayoutVars>
          <dgm:bulletEnabled val="1"/>
        </dgm:presLayoutVars>
      </dgm:prSet>
      <dgm:spPr/>
    </dgm:pt>
    <dgm:pt modelId="{F048D1A7-49FA-4B60-8CA3-115A2237C57E}" type="pres">
      <dgm:prSet presAssocID="{ACE3FCAD-4FF3-48FD-B2ED-61510C884E95}" presName="sibTrans" presStyleCnt="0"/>
      <dgm:spPr/>
    </dgm:pt>
    <dgm:pt modelId="{81E7D13C-BEBA-492B-B44E-472E6853A09D}" type="pres">
      <dgm:prSet presAssocID="{2087EED5-0883-40F5-8492-1E4C92F062BC}" presName="node" presStyleLbl="node1" presStyleIdx="7" presStyleCnt="9" custLinFactNeighborX="735" custLinFactNeighborY="-2042">
        <dgm:presLayoutVars>
          <dgm:bulletEnabled val="1"/>
        </dgm:presLayoutVars>
      </dgm:prSet>
      <dgm:spPr/>
    </dgm:pt>
    <dgm:pt modelId="{69A1E227-2854-4EE3-A618-DD17FBB85D36}" type="pres">
      <dgm:prSet presAssocID="{6E1C13F8-8D25-4697-9AA9-7752698F8380}" presName="sibTrans" presStyleCnt="0"/>
      <dgm:spPr/>
    </dgm:pt>
    <dgm:pt modelId="{7200C032-FC61-49D5-BD42-2CE3D29D5EFA}" type="pres">
      <dgm:prSet presAssocID="{C7752B3F-8CA0-4473-900D-506433212E52}" presName="node" presStyleLbl="node1" presStyleIdx="8" presStyleCnt="9" custLinFactX="-100000" custLinFactNeighborX="-119001" custLinFactNeighborY="-4083">
        <dgm:presLayoutVars>
          <dgm:bulletEnabled val="1"/>
        </dgm:presLayoutVars>
      </dgm:prSet>
      <dgm:spPr/>
    </dgm:pt>
  </dgm:ptLst>
  <dgm:cxnLst>
    <dgm:cxn modelId="{75942000-FAA9-4271-BFCE-D71D54A63399}" srcId="{7CC14E1B-BF3E-4ED4-B32C-C8D63E91D9FA}" destId="{A36FF48E-0EF8-40FF-B2ED-CEE3BC5CD138}" srcOrd="3" destOrd="0" parTransId="{896CBB56-B410-46A9-95B7-81A83FB7F1D3}" sibTransId="{802E6DAA-58FD-4D8B-BECF-056B46C4792D}"/>
    <dgm:cxn modelId="{E0AE3112-8850-4BBB-BB83-4D3B76E5DB25}" srcId="{7CC14E1B-BF3E-4ED4-B32C-C8D63E91D9FA}" destId="{3BAD3606-C7EB-4C75-AC76-951F8C06F07E}" srcOrd="4" destOrd="0" parTransId="{6EB50195-BFEB-40B6-BC33-6AB6F33F99D8}" sibTransId="{EC8213EF-B392-4296-8499-6FCF327B36D0}"/>
    <dgm:cxn modelId="{A8BD4622-F01E-4D99-BBB2-5AE407D01D82}" srcId="{7CC14E1B-BF3E-4ED4-B32C-C8D63E91D9FA}" destId="{7429F639-620C-4B9A-99A0-87724F62185B}" srcOrd="6" destOrd="0" parTransId="{4C3DA0F3-0108-43B7-A879-CDC7514D3CE1}" sibTransId="{ACE3FCAD-4FF3-48FD-B2ED-61510C884E95}"/>
    <dgm:cxn modelId="{57671028-3B13-824B-8431-C84549B454B3}" type="presOf" srcId="{2087EED5-0883-40F5-8492-1E4C92F062BC}" destId="{81E7D13C-BEBA-492B-B44E-472E6853A09D}" srcOrd="0" destOrd="0" presId="urn:microsoft.com/office/officeart/2005/8/layout/default#3"/>
    <dgm:cxn modelId="{07BFFC35-E59A-4F34-B4C9-75303AFF76C1}" srcId="{7CC14E1B-BF3E-4ED4-B32C-C8D63E91D9FA}" destId="{C7752B3F-8CA0-4473-900D-506433212E52}" srcOrd="8" destOrd="0" parTransId="{42BA1F7B-6C13-4E76-AD6D-915E9932BEF1}" sibTransId="{0BB9DF0A-26C1-4054-92E9-B964D29AED88}"/>
    <dgm:cxn modelId="{6EE2573A-0E45-DC49-9217-96C7A0390C90}" type="presOf" srcId="{C7752B3F-8CA0-4473-900D-506433212E52}" destId="{7200C032-FC61-49D5-BD42-2CE3D29D5EFA}" srcOrd="0" destOrd="0" presId="urn:microsoft.com/office/officeart/2005/8/layout/default#3"/>
    <dgm:cxn modelId="{F1699252-EE25-42ED-A232-A1F325248C0E}" srcId="{7CC14E1B-BF3E-4ED4-B32C-C8D63E91D9FA}" destId="{2087EED5-0883-40F5-8492-1E4C92F062BC}" srcOrd="7" destOrd="0" parTransId="{A5675758-78B3-4529-AC42-41A68322A209}" sibTransId="{6E1C13F8-8D25-4697-9AA9-7752698F8380}"/>
    <dgm:cxn modelId="{925D1653-D4EB-C144-8DF9-77F750A2D825}" type="presOf" srcId="{B943ACE0-0EAC-4914-B87E-8328E844E1D4}" destId="{47AD6EC5-1362-44B2-A3DB-2F83631FA441}" srcOrd="0" destOrd="0" presId="urn:microsoft.com/office/officeart/2005/8/layout/default#3"/>
    <dgm:cxn modelId="{816BFD5C-8723-4197-B9FB-68AF47BCD53C}" srcId="{7CC14E1B-BF3E-4ED4-B32C-C8D63E91D9FA}" destId="{38D7F886-F5AF-4616-9C58-FA5C6E0D95C9}" srcOrd="5" destOrd="0" parTransId="{9DD6BF60-66C6-4067-B272-DBCAE99D7E68}" sibTransId="{CB3EF3C6-1E84-480F-A4FF-80F484E575D2}"/>
    <dgm:cxn modelId="{E7F3AF62-ACD2-405C-A8DC-291EE76A619E}" srcId="{7CC14E1B-BF3E-4ED4-B32C-C8D63E91D9FA}" destId="{5ED195B7-1D35-4E08-A3BD-535DBA71CBCA}" srcOrd="0" destOrd="0" parTransId="{1A564EE1-7031-4185-8BEF-F4021CD2BEFF}" sibTransId="{2A8A7E96-321E-482A-B3C7-7124716D9B26}"/>
    <dgm:cxn modelId="{E9F7F777-79A9-2244-846B-2299781F4DB4}" type="presOf" srcId="{7429F639-620C-4B9A-99A0-87724F62185B}" destId="{95365206-B4EA-4685-8369-B5124D193D08}" srcOrd="0" destOrd="0" presId="urn:microsoft.com/office/officeart/2005/8/layout/default#3"/>
    <dgm:cxn modelId="{4FB10E89-6619-4B49-A6EE-43ADBC0D6FD2}" type="presOf" srcId="{5ED195B7-1D35-4E08-A3BD-535DBA71CBCA}" destId="{5AC1F128-6D81-4D9E-9944-32DFC9E95148}" srcOrd="0" destOrd="0" presId="urn:microsoft.com/office/officeart/2005/8/layout/default#3"/>
    <dgm:cxn modelId="{1602F88F-D440-A249-8E89-7090B82C1B9C}" type="presOf" srcId="{AEB3AC4C-95B3-3B4D-8C0A-E355DAD2BAB5}" destId="{E6009774-688C-5F46-9048-932ACD2795CB}" srcOrd="0" destOrd="0" presId="urn:microsoft.com/office/officeart/2005/8/layout/default#3"/>
    <dgm:cxn modelId="{5F0D2F93-7812-0D4D-A1DD-5412978C4513}" type="presOf" srcId="{7CC14E1B-BF3E-4ED4-B32C-C8D63E91D9FA}" destId="{88C0F926-ECE6-4FC2-9EBB-23CC9E6C4094}" srcOrd="0" destOrd="0" presId="urn:microsoft.com/office/officeart/2005/8/layout/default#3"/>
    <dgm:cxn modelId="{B6134C94-D523-EC40-8C61-D0CF84BBBF13}" type="presOf" srcId="{3BAD3606-C7EB-4C75-AC76-951F8C06F07E}" destId="{1131AAAE-BFC3-4484-86FE-ED76A61B6FE5}" srcOrd="0" destOrd="0" presId="urn:microsoft.com/office/officeart/2005/8/layout/default#3"/>
    <dgm:cxn modelId="{1A6A8BA8-9A56-794B-B0CB-FCB03519C16D}" srcId="{7CC14E1B-BF3E-4ED4-B32C-C8D63E91D9FA}" destId="{AEB3AC4C-95B3-3B4D-8C0A-E355DAD2BAB5}" srcOrd="1" destOrd="0" parTransId="{4D400EC0-D6AF-6048-B0FF-BD977726FDCA}" sibTransId="{583E86F7-5AFD-6847-9DB8-8059D1BF801A}"/>
    <dgm:cxn modelId="{EC04AFD1-116C-3844-B95B-FFA60E3CE418}" type="presOf" srcId="{A36FF48E-0EF8-40FF-B2ED-CEE3BC5CD138}" destId="{9F1440A5-10A1-4481-9A08-31AA7A168D35}" srcOrd="0" destOrd="0" presId="urn:microsoft.com/office/officeart/2005/8/layout/default#3"/>
    <dgm:cxn modelId="{5A38C8D4-D8DA-43B5-88FA-FC55CA9B5BE4}" srcId="{7CC14E1B-BF3E-4ED4-B32C-C8D63E91D9FA}" destId="{B943ACE0-0EAC-4914-B87E-8328E844E1D4}" srcOrd="2" destOrd="0" parTransId="{2D5FCBB1-0BB5-4099-BFD6-0E4D9128D6A4}" sibTransId="{849798F7-DDC9-43A5-BB61-13069C378A8E}"/>
    <dgm:cxn modelId="{9CD474DC-90CD-0041-BFA5-80341D9996A1}" type="presOf" srcId="{38D7F886-F5AF-4616-9C58-FA5C6E0D95C9}" destId="{D69474EA-2758-4CFC-8D7E-08F9FDEAFEE0}" srcOrd="0" destOrd="0" presId="urn:microsoft.com/office/officeart/2005/8/layout/default#3"/>
    <dgm:cxn modelId="{C2D242BA-D2F9-3640-A8DD-FED998C36450}" type="presParOf" srcId="{88C0F926-ECE6-4FC2-9EBB-23CC9E6C4094}" destId="{5AC1F128-6D81-4D9E-9944-32DFC9E95148}" srcOrd="0" destOrd="0" presId="urn:microsoft.com/office/officeart/2005/8/layout/default#3"/>
    <dgm:cxn modelId="{F98ED5DA-BD90-6B48-9F7C-B54E97A1BD7A}" type="presParOf" srcId="{88C0F926-ECE6-4FC2-9EBB-23CC9E6C4094}" destId="{124430F9-0F15-4E12-8111-30BAB7DE1BC3}" srcOrd="1" destOrd="0" presId="urn:microsoft.com/office/officeart/2005/8/layout/default#3"/>
    <dgm:cxn modelId="{A6BC9CF1-7D90-4049-A841-13018B9E3754}" type="presParOf" srcId="{88C0F926-ECE6-4FC2-9EBB-23CC9E6C4094}" destId="{E6009774-688C-5F46-9048-932ACD2795CB}" srcOrd="2" destOrd="0" presId="urn:microsoft.com/office/officeart/2005/8/layout/default#3"/>
    <dgm:cxn modelId="{DE89B483-4D4E-A44F-943D-EDF3CA6D5C11}" type="presParOf" srcId="{88C0F926-ECE6-4FC2-9EBB-23CC9E6C4094}" destId="{6C61744A-18AC-294E-9584-4BA0F8DD0B1B}" srcOrd="3" destOrd="0" presId="urn:microsoft.com/office/officeart/2005/8/layout/default#3"/>
    <dgm:cxn modelId="{1EEE3C91-D650-414D-B12F-166354957D0C}" type="presParOf" srcId="{88C0F926-ECE6-4FC2-9EBB-23CC9E6C4094}" destId="{47AD6EC5-1362-44B2-A3DB-2F83631FA441}" srcOrd="4" destOrd="0" presId="urn:microsoft.com/office/officeart/2005/8/layout/default#3"/>
    <dgm:cxn modelId="{D7AED513-4422-0740-9667-63BE40751451}" type="presParOf" srcId="{88C0F926-ECE6-4FC2-9EBB-23CC9E6C4094}" destId="{44295B45-ECE4-4189-98BA-E17265791C23}" srcOrd="5" destOrd="0" presId="urn:microsoft.com/office/officeart/2005/8/layout/default#3"/>
    <dgm:cxn modelId="{48CA76D6-3847-154A-987F-E82972031498}" type="presParOf" srcId="{88C0F926-ECE6-4FC2-9EBB-23CC9E6C4094}" destId="{9F1440A5-10A1-4481-9A08-31AA7A168D35}" srcOrd="6" destOrd="0" presId="urn:microsoft.com/office/officeart/2005/8/layout/default#3"/>
    <dgm:cxn modelId="{19DCFC89-7E96-A44A-8AD5-E2C969921739}" type="presParOf" srcId="{88C0F926-ECE6-4FC2-9EBB-23CC9E6C4094}" destId="{0A901DD2-7476-4629-A1B1-AD074276ACAF}" srcOrd="7" destOrd="0" presId="urn:microsoft.com/office/officeart/2005/8/layout/default#3"/>
    <dgm:cxn modelId="{A101E884-35BB-8C4E-BB30-36FE12AF8367}" type="presParOf" srcId="{88C0F926-ECE6-4FC2-9EBB-23CC9E6C4094}" destId="{1131AAAE-BFC3-4484-86FE-ED76A61B6FE5}" srcOrd="8" destOrd="0" presId="urn:microsoft.com/office/officeart/2005/8/layout/default#3"/>
    <dgm:cxn modelId="{A1D35B67-5976-FA42-826D-453A7F691308}" type="presParOf" srcId="{88C0F926-ECE6-4FC2-9EBB-23CC9E6C4094}" destId="{7D90E154-297F-426D-AEFD-09D20F4704F2}" srcOrd="9" destOrd="0" presId="urn:microsoft.com/office/officeart/2005/8/layout/default#3"/>
    <dgm:cxn modelId="{E1E75C24-0048-5845-8B0B-47F3D8600E4D}" type="presParOf" srcId="{88C0F926-ECE6-4FC2-9EBB-23CC9E6C4094}" destId="{D69474EA-2758-4CFC-8D7E-08F9FDEAFEE0}" srcOrd="10" destOrd="0" presId="urn:microsoft.com/office/officeart/2005/8/layout/default#3"/>
    <dgm:cxn modelId="{13D8A81B-F762-C84B-94A7-3B7B5798E862}" type="presParOf" srcId="{88C0F926-ECE6-4FC2-9EBB-23CC9E6C4094}" destId="{226ED09F-237C-4914-8FD1-F4BC05F1B1EA}" srcOrd="11" destOrd="0" presId="urn:microsoft.com/office/officeart/2005/8/layout/default#3"/>
    <dgm:cxn modelId="{ABD25502-D6FB-B544-85EA-C2E5C7D9BBFB}" type="presParOf" srcId="{88C0F926-ECE6-4FC2-9EBB-23CC9E6C4094}" destId="{95365206-B4EA-4685-8369-B5124D193D08}" srcOrd="12" destOrd="0" presId="urn:microsoft.com/office/officeart/2005/8/layout/default#3"/>
    <dgm:cxn modelId="{764F78E2-0611-A345-8AC5-101E2EDA1B32}" type="presParOf" srcId="{88C0F926-ECE6-4FC2-9EBB-23CC9E6C4094}" destId="{F048D1A7-49FA-4B60-8CA3-115A2237C57E}" srcOrd="13" destOrd="0" presId="urn:microsoft.com/office/officeart/2005/8/layout/default#3"/>
    <dgm:cxn modelId="{5A54B876-F332-7E47-93B6-CD5979889EC3}" type="presParOf" srcId="{88C0F926-ECE6-4FC2-9EBB-23CC9E6C4094}" destId="{81E7D13C-BEBA-492B-B44E-472E6853A09D}" srcOrd="14" destOrd="0" presId="urn:microsoft.com/office/officeart/2005/8/layout/default#3"/>
    <dgm:cxn modelId="{C8623B96-1A99-9249-B2FC-C709C22E5CC4}" type="presParOf" srcId="{88C0F926-ECE6-4FC2-9EBB-23CC9E6C4094}" destId="{69A1E227-2854-4EE3-A618-DD17FBB85D36}" srcOrd="15" destOrd="0" presId="urn:microsoft.com/office/officeart/2005/8/layout/default#3"/>
    <dgm:cxn modelId="{024E2F5E-8780-9F42-A130-987F976D1DF5}" type="presParOf" srcId="{88C0F926-ECE6-4FC2-9EBB-23CC9E6C4094}" destId="{7200C032-FC61-49D5-BD42-2CE3D29D5EFA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05E4AF-4C8C-3442-958F-F65484539FD2}" type="doc">
      <dgm:prSet loTypeId="urn:microsoft.com/office/officeart/2005/8/layout/h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CD34AF4-27B8-3941-9413-F0C70CD7436F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La France compte </a:t>
          </a:r>
          <a:r>
            <a:rPr lang="fr-FR" b="1" dirty="0">
              <a:solidFill>
                <a:schemeClr val="tx1"/>
              </a:solidFill>
              <a:latin typeface="Century Gothic" panose="020B0502020202020204" pitchFamily="34" charset="0"/>
            </a:rPr>
            <a:t>11 millions </a:t>
          </a:r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d’aidants</a:t>
          </a:r>
        </a:p>
      </dgm:t>
    </dgm:pt>
    <dgm:pt modelId="{27E8DFBE-E904-A347-B877-D66FB4EB7350}" type="parTrans" cxnId="{2D980521-7C3C-4841-926F-7D4F29E9440C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FFF32814-0C81-2740-9B66-25EE470ECEA8}" type="sibTrans" cxnId="{2D980521-7C3C-4841-926F-7D4F29E9440C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C45FBD0D-A4CB-B341-9B9D-BFD4460E69A3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  <a:latin typeface="Century Gothic" panose="020B0502020202020204" pitchFamily="34" charset="0"/>
            </a:rPr>
            <a:t>58 % </a:t>
          </a:r>
          <a:r>
            <a:rPr lang="fr-FR" dirty="0">
              <a:solidFill>
                <a:schemeClr val="tx1"/>
              </a:solidFill>
              <a:latin typeface="Century Gothic" panose="020B0502020202020204" pitchFamily="34" charset="0"/>
            </a:rPr>
            <a:t>sont des femmes</a:t>
          </a:r>
        </a:p>
      </dgm:t>
    </dgm:pt>
    <dgm:pt modelId="{A6F0A99B-2C19-D344-B0F5-72F268A14251}" type="parTrans" cxnId="{901A438D-5B35-CE4F-B6CC-5820962D3CDF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DD7FE940-1D29-BE4F-8E55-1DF1A11977A1}" type="sibTrans" cxnId="{901A438D-5B35-CE4F-B6CC-5820962D3CDF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7FC1A391-7742-B44B-8FCC-14F31FF6D441}">
      <dgm:prSet/>
      <dgm:spPr/>
      <dgm:t>
        <a:bodyPr/>
        <a:lstStyle/>
        <a:p>
          <a:r>
            <a:rPr lang="fr-FR" b="1" i="0" u="none" dirty="0">
              <a:solidFill>
                <a:schemeClr val="tx1"/>
              </a:solidFill>
              <a:latin typeface="Century Gothic" panose="020B0502020202020204" pitchFamily="34" charset="0"/>
            </a:rPr>
            <a:t>76 %</a:t>
          </a:r>
          <a:r>
            <a:rPr lang="fr-FR" b="0" i="0" u="none" dirty="0">
              <a:solidFill>
                <a:schemeClr val="tx1"/>
              </a:solidFill>
              <a:latin typeface="Century Gothic" panose="020B0502020202020204" pitchFamily="34" charset="0"/>
            </a:rPr>
            <a:t> ont moins de 65 ans et </a:t>
          </a:r>
          <a:r>
            <a:rPr lang="fr-FR" b="1" i="0" u="none" dirty="0">
              <a:solidFill>
                <a:schemeClr val="tx1"/>
              </a:solidFill>
              <a:latin typeface="Century Gothic" panose="020B0502020202020204" pitchFamily="34" charset="0"/>
            </a:rPr>
            <a:t>43 %</a:t>
          </a:r>
          <a:r>
            <a:rPr lang="fr-FR" b="0" i="0" u="none" dirty="0">
              <a:solidFill>
                <a:schemeClr val="tx1"/>
              </a:solidFill>
              <a:latin typeface="Century Gothic" panose="020B0502020202020204" pitchFamily="34" charset="0"/>
            </a:rPr>
            <a:t> moins de 50 ans</a:t>
          </a:r>
          <a:endParaRPr lang="fr-F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A8AAEBB-F6CD-4747-9071-4486DB160C05}" type="parTrans" cxnId="{2387A596-7B48-054F-B4AE-9308EE413B14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118C89C3-FD89-8D49-903D-913DC31A544C}" type="sibTrans" cxnId="{2387A596-7B48-054F-B4AE-9308EE413B14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AF3C1FA9-2021-DB43-A3E3-E90CD78C2270}">
      <dgm:prSet/>
      <dgm:spPr/>
      <dgm:t>
        <a:bodyPr/>
        <a:lstStyle/>
        <a:p>
          <a:r>
            <a:rPr lang="fr-FR" b="1" i="0" u="none" dirty="0">
              <a:solidFill>
                <a:schemeClr val="tx1"/>
              </a:solidFill>
              <a:latin typeface="Century Gothic" panose="020B0502020202020204" pitchFamily="34" charset="0"/>
            </a:rPr>
            <a:t>86 %</a:t>
          </a:r>
          <a:r>
            <a:rPr lang="fr-FR" b="0" i="0" u="none" dirty="0">
              <a:solidFill>
                <a:schemeClr val="tx1"/>
              </a:solidFill>
              <a:latin typeface="Century Gothic" panose="020B0502020202020204" pitchFamily="34" charset="0"/>
            </a:rPr>
            <a:t> aident un membre de leur famille, dont 41 % un de leurs parents</a:t>
          </a:r>
          <a:endParaRPr lang="fr-F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42EB340-C82C-EE40-A521-99B26D06BEF4}" type="parTrans" cxnId="{D7CBED0F-E749-C549-BD9B-B3EE4858765F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794AACFB-FEA7-4147-856A-8473C716DB33}" type="sibTrans" cxnId="{D7CBED0F-E749-C549-BD9B-B3EE4858765F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78AA56F8-CBE0-6B44-AE93-8713CE8CD163}" type="pres">
      <dgm:prSet presAssocID="{5505E4AF-4C8C-3442-958F-F65484539FD2}" presName="Name0" presStyleCnt="0">
        <dgm:presLayoutVars>
          <dgm:dir/>
          <dgm:resizeHandles val="exact"/>
        </dgm:presLayoutVars>
      </dgm:prSet>
      <dgm:spPr/>
    </dgm:pt>
    <dgm:pt modelId="{0EBD4982-B64F-3B43-BF7A-C9F6B1FD231E}" type="pres">
      <dgm:prSet presAssocID="{2CD34AF4-27B8-3941-9413-F0C70CD7436F}" presName="node" presStyleLbl="node1" presStyleIdx="0" presStyleCnt="4">
        <dgm:presLayoutVars>
          <dgm:bulletEnabled val="1"/>
        </dgm:presLayoutVars>
      </dgm:prSet>
      <dgm:spPr/>
    </dgm:pt>
    <dgm:pt modelId="{2D67C9B8-C4F2-6648-B0F8-C3CB8B693A42}" type="pres">
      <dgm:prSet presAssocID="{FFF32814-0C81-2740-9B66-25EE470ECEA8}" presName="sibTrans" presStyleCnt="0"/>
      <dgm:spPr/>
    </dgm:pt>
    <dgm:pt modelId="{F05667DA-2089-4744-B975-D651EBA601A0}" type="pres">
      <dgm:prSet presAssocID="{C45FBD0D-A4CB-B341-9B9D-BFD4460E69A3}" presName="node" presStyleLbl="node1" presStyleIdx="1" presStyleCnt="4">
        <dgm:presLayoutVars>
          <dgm:bulletEnabled val="1"/>
        </dgm:presLayoutVars>
      </dgm:prSet>
      <dgm:spPr/>
    </dgm:pt>
    <dgm:pt modelId="{864D28F5-C953-2B4D-871A-491FA5A9B0A1}" type="pres">
      <dgm:prSet presAssocID="{DD7FE940-1D29-BE4F-8E55-1DF1A11977A1}" presName="sibTrans" presStyleCnt="0"/>
      <dgm:spPr/>
    </dgm:pt>
    <dgm:pt modelId="{36CF63CD-42AB-914F-A248-7B4B20CDDF90}" type="pres">
      <dgm:prSet presAssocID="{7FC1A391-7742-B44B-8FCC-14F31FF6D441}" presName="node" presStyleLbl="node1" presStyleIdx="2" presStyleCnt="4">
        <dgm:presLayoutVars>
          <dgm:bulletEnabled val="1"/>
        </dgm:presLayoutVars>
      </dgm:prSet>
      <dgm:spPr/>
    </dgm:pt>
    <dgm:pt modelId="{731F1B2A-A000-0B4C-AB34-F50C95858F5D}" type="pres">
      <dgm:prSet presAssocID="{118C89C3-FD89-8D49-903D-913DC31A544C}" presName="sibTrans" presStyleCnt="0"/>
      <dgm:spPr/>
    </dgm:pt>
    <dgm:pt modelId="{89FED9C8-07CA-EF44-8B25-D7E03DF17077}" type="pres">
      <dgm:prSet presAssocID="{AF3C1FA9-2021-DB43-A3E3-E90CD78C22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7CBED0F-E749-C549-BD9B-B3EE4858765F}" srcId="{5505E4AF-4C8C-3442-958F-F65484539FD2}" destId="{AF3C1FA9-2021-DB43-A3E3-E90CD78C2270}" srcOrd="3" destOrd="0" parTransId="{942EB340-C82C-EE40-A521-99B26D06BEF4}" sibTransId="{794AACFB-FEA7-4147-856A-8473C716DB33}"/>
    <dgm:cxn modelId="{2D980521-7C3C-4841-926F-7D4F29E9440C}" srcId="{5505E4AF-4C8C-3442-958F-F65484539FD2}" destId="{2CD34AF4-27B8-3941-9413-F0C70CD7436F}" srcOrd="0" destOrd="0" parTransId="{27E8DFBE-E904-A347-B877-D66FB4EB7350}" sibTransId="{FFF32814-0C81-2740-9B66-25EE470ECEA8}"/>
    <dgm:cxn modelId="{EF3AF837-6B58-2843-880F-1F7341587C30}" type="presOf" srcId="{2CD34AF4-27B8-3941-9413-F0C70CD7436F}" destId="{0EBD4982-B64F-3B43-BF7A-C9F6B1FD231E}" srcOrd="0" destOrd="0" presId="urn:microsoft.com/office/officeart/2005/8/layout/hList6"/>
    <dgm:cxn modelId="{C2811250-A3C4-AE48-AEFA-8C1F4E5B1AD6}" type="presOf" srcId="{C45FBD0D-A4CB-B341-9B9D-BFD4460E69A3}" destId="{F05667DA-2089-4744-B975-D651EBA601A0}" srcOrd="0" destOrd="0" presId="urn:microsoft.com/office/officeart/2005/8/layout/hList6"/>
    <dgm:cxn modelId="{F3171957-AEBF-D04B-88FB-D434321275A5}" type="presOf" srcId="{7FC1A391-7742-B44B-8FCC-14F31FF6D441}" destId="{36CF63CD-42AB-914F-A248-7B4B20CDDF90}" srcOrd="0" destOrd="0" presId="urn:microsoft.com/office/officeart/2005/8/layout/hList6"/>
    <dgm:cxn modelId="{10EB0D7D-26E7-4840-819E-F948DCC5BC5B}" type="presOf" srcId="{AF3C1FA9-2021-DB43-A3E3-E90CD78C2270}" destId="{89FED9C8-07CA-EF44-8B25-D7E03DF17077}" srcOrd="0" destOrd="0" presId="urn:microsoft.com/office/officeart/2005/8/layout/hList6"/>
    <dgm:cxn modelId="{901A438D-5B35-CE4F-B6CC-5820962D3CDF}" srcId="{5505E4AF-4C8C-3442-958F-F65484539FD2}" destId="{C45FBD0D-A4CB-B341-9B9D-BFD4460E69A3}" srcOrd="1" destOrd="0" parTransId="{A6F0A99B-2C19-D344-B0F5-72F268A14251}" sibTransId="{DD7FE940-1D29-BE4F-8E55-1DF1A11977A1}"/>
    <dgm:cxn modelId="{2387A596-7B48-054F-B4AE-9308EE413B14}" srcId="{5505E4AF-4C8C-3442-958F-F65484539FD2}" destId="{7FC1A391-7742-B44B-8FCC-14F31FF6D441}" srcOrd="2" destOrd="0" parTransId="{6A8AAEBB-F6CD-4747-9071-4486DB160C05}" sibTransId="{118C89C3-FD89-8D49-903D-913DC31A544C}"/>
    <dgm:cxn modelId="{111A6E98-8523-D445-9681-8C769955E76B}" type="presOf" srcId="{5505E4AF-4C8C-3442-958F-F65484539FD2}" destId="{78AA56F8-CBE0-6B44-AE93-8713CE8CD163}" srcOrd="0" destOrd="0" presId="urn:microsoft.com/office/officeart/2005/8/layout/hList6"/>
    <dgm:cxn modelId="{54289154-3927-5E45-A641-111542FDA227}" type="presParOf" srcId="{78AA56F8-CBE0-6B44-AE93-8713CE8CD163}" destId="{0EBD4982-B64F-3B43-BF7A-C9F6B1FD231E}" srcOrd="0" destOrd="0" presId="urn:microsoft.com/office/officeart/2005/8/layout/hList6"/>
    <dgm:cxn modelId="{F5DE7127-F6A3-1C40-AF85-29128238B2AE}" type="presParOf" srcId="{78AA56F8-CBE0-6B44-AE93-8713CE8CD163}" destId="{2D67C9B8-C4F2-6648-B0F8-C3CB8B693A42}" srcOrd="1" destOrd="0" presId="urn:microsoft.com/office/officeart/2005/8/layout/hList6"/>
    <dgm:cxn modelId="{017CC751-22C0-9E43-BBB5-F8D6513A9E93}" type="presParOf" srcId="{78AA56F8-CBE0-6B44-AE93-8713CE8CD163}" destId="{F05667DA-2089-4744-B975-D651EBA601A0}" srcOrd="2" destOrd="0" presId="urn:microsoft.com/office/officeart/2005/8/layout/hList6"/>
    <dgm:cxn modelId="{D06DD934-796E-1E46-88CA-A131FCCCE0BC}" type="presParOf" srcId="{78AA56F8-CBE0-6B44-AE93-8713CE8CD163}" destId="{864D28F5-C953-2B4D-871A-491FA5A9B0A1}" srcOrd="3" destOrd="0" presId="urn:microsoft.com/office/officeart/2005/8/layout/hList6"/>
    <dgm:cxn modelId="{A66C750F-EF31-BF4B-B979-2F841767D147}" type="presParOf" srcId="{78AA56F8-CBE0-6B44-AE93-8713CE8CD163}" destId="{36CF63CD-42AB-914F-A248-7B4B20CDDF90}" srcOrd="4" destOrd="0" presId="urn:microsoft.com/office/officeart/2005/8/layout/hList6"/>
    <dgm:cxn modelId="{08F5B3B3-EBC0-0948-92E7-CE0873D85491}" type="presParOf" srcId="{78AA56F8-CBE0-6B44-AE93-8713CE8CD163}" destId="{731F1B2A-A000-0B4C-AB34-F50C95858F5D}" srcOrd="5" destOrd="0" presId="urn:microsoft.com/office/officeart/2005/8/layout/hList6"/>
    <dgm:cxn modelId="{7834AA20-E744-8C40-B3B0-2FFEF303B8BA}" type="presParOf" srcId="{78AA56F8-CBE0-6B44-AE93-8713CE8CD163}" destId="{89FED9C8-07CA-EF44-8B25-D7E03DF1707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B6AC8F-889F-B74A-89FB-FF377103653F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1EEB4BA-3CEC-E94B-8866-04AF3C0AFB02}">
      <dgm:prSet/>
      <dgm:spPr/>
      <dgm:t>
        <a:bodyPr/>
        <a:lstStyle/>
        <a:p>
          <a:r>
            <a:rPr lang="fr-FR" b="1" dirty="0">
              <a:latin typeface="Century Gothic" panose="020B0502020202020204" pitchFamily="34" charset="0"/>
            </a:rPr>
            <a:t>52 %</a:t>
          </a:r>
          <a:r>
            <a:rPr lang="fr-FR" dirty="0">
              <a:latin typeface="Century Gothic" panose="020B0502020202020204" pitchFamily="34" charset="0"/>
            </a:rPr>
            <a:t> des aidants occupent un emploi </a:t>
          </a:r>
        </a:p>
      </dgm:t>
    </dgm:pt>
    <dgm:pt modelId="{CDF0F6F3-47C4-4A43-B7AF-2B7BEEBA898B}" type="parTrans" cxnId="{13DC5993-1512-4E4C-9818-044873D41622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8F3CEA5A-ED22-C448-B33D-91100C25D8C0}" type="sibTrans" cxnId="{13DC5993-1512-4E4C-9818-044873D41622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330A4B4A-8CE7-7E44-A142-AEE425F7BAF1}">
      <dgm:prSet/>
      <dgm:spPr/>
      <dgm:t>
        <a:bodyPr/>
        <a:lstStyle/>
        <a:p>
          <a:r>
            <a:rPr lang="fr-FR" b="1" i="0" u="none" dirty="0">
              <a:latin typeface="Century Gothic" panose="020B0502020202020204" pitchFamily="34" charset="0"/>
            </a:rPr>
            <a:t>75 % </a:t>
          </a:r>
          <a:r>
            <a:rPr lang="fr-FR" b="0" i="0" u="none" dirty="0">
              <a:latin typeface="Century Gothic" panose="020B0502020202020204" pitchFamily="34" charset="0"/>
            </a:rPr>
            <a:t>déclarent fatigue et stress dus à leur rôle d’aidant</a:t>
          </a:r>
        </a:p>
        <a:p>
          <a:endParaRPr lang="fr-FR" dirty="0">
            <a:latin typeface="Century Gothic" panose="020B0502020202020204" pitchFamily="34" charset="0"/>
          </a:endParaRPr>
        </a:p>
      </dgm:t>
    </dgm:pt>
    <dgm:pt modelId="{9488EB24-16B2-D74B-BB47-421954B3FD0B}" type="parTrans" cxnId="{11CE15B4-E2C6-F44B-AF5E-F62868C46DF4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735228EB-0DF7-2D49-AE49-B77B72B9ADB2}" type="sibTrans" cxnId="{11CE15B4-E2C6-F44B-AF5E-F62868C46DF4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6E6A16F2-39CD-BB4D-ACC6-20720A816A3D}">
      <dgm:prSet/>
      <dgm:spPr/>
      <dgm:t>
        <a:bodyPr/>
        <a:lstStyle/>
        <a:p>
          <a:r>
            <a:rPr lang="fr-FR" b="1" i="0" u="none" dirty="0">
              <a:latin typeface="Century Gothic" panose="020B0502020202020204" pitchFamily="34" charset="0"/>
            </a:rPr>
            <a:t>44 % </a:t>
          </a:r>
          <a:r>
            <a:rPr lang="fr-FR" b="0" i="0" u="none" dirty="0">
              <a:latin typeface="Century Gothic" panose="020B0502020202020204" pitchFamily="34" charset="0"/>
            </a:rPr>
            <a:t>posent régulièrement des jours de RTT et de congés pour aider leurs proches dépendants</a:t>
          </a:r>
          <a:endParaRPr lang="fr-FR" dirty="0">
            <a:latin typeface="Century Gothic" panose="020B0502020202020204" pitchFamily="34" charset="0"/>
          </a:endParaRPr>
        </a:p>
      </dgm:t>
    </dgm:pt>
    <dgm:pt modelId="{290B816D-F0A7-3B41-8396-645C2253168C}" type="parTrans" cxnId="{A60FE3A4-55C4-B140-AFF9-F6053B005D2D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9EB143FE-21B0-3044-A9FA-5828CA7C932D}" type="sibTrans" cxnId="{A60FE3A4-55C4-B140-AFF9-F6053B005D2D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7B557450-4DD7-094E-B623-423A228739DB}">
      <dgm:prSet/>
      <dgm:spPr/>
      <dgm:t>
        <a:bodyPr/>
        <a:lstStyle/>
        <a:p>
          <a:r>
            <a:rPr lang="fr-FR" b="1" i="0" u="none" dirty="0">
              <a:latin typeface="Century Gothic" panose="020B0502020202020204" pitchFamily="34" charset="0"/>
            </a:rPr>
            <a:t>3</a:t>
          </a:r>
          <a:r>
            <a:rPr lang="fr-FR" b="0" i="0" u="none" dirty="0">
              <a:latin typeface="Century Gothic" panose="020B0502020202020204" pitchFamily="34" charset="0"/>
            </a:rPr>
            <a:t> sur </a:t>
          </a:r>
          <a:r>
            <a:rPr lang="fr-FR" b="1" i="0" u="none" dirty="0">
              <a:latin typeface="Century Gothic" panose="020B0502020202020204" pitchFamily="34" charset="0"/>
            </a:rPr>
            <a:t>4 </a:t>
          </a:r>
          <a:r>
            <a:rPr lang="fr-FR" b="0" i="0" u="none" dirty="0">
              <a:latin typeface="Century Gothic" panose="020B0502020202020204" pitchFamily="34" charset="0"/>
            </a:rPr>
            <a:t>déclarent que leur activité d’aidant a un impact important sur leur vie professionnelle</a:t>
          </a:r>
          <a:endParaRPr lang="fr-FR" dirty="0">
            <a:latin typeface="Century Gothic" panose="020B0502020202020204" pitchFamily="34" charset="0"/>
          </a:endParaRPr>
        </a:p>
      </dgm:t>
    </dgm:pt>
    <dgm:pt modelId="{0211C41A-EEA9-F147-979D-1DCE27CAEF70}" type="parTrans" cxnId="{5184D6F9-2DAD-5043-9BA8-D9BA641A11F2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7DE09F36-C6C1-544A-AE8B-404ACAC8FE7F}" type="sibTrans" cxnId="{5184D6F9-2DAD-5043-9BA8-D9BA641A11F2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82DE6E6-744B-FD46-AEFB-8A531CCC3B32}" type="pres">
      <dgm:prSet presAssocID="{72B6AC8F-889F-B74A-89FB-FF377103653F}" presName="Name0" presStyleCnt="0">
        <dgm:presLayoutVars>
          <dgm:dir/>
          <dgm:resizeHandles val="exact"/>
        </dgm:presLayoutVars>
      </dgm:prSet>
      <dgm:spPr/>
    </dgm:pt>
    <dgm:pt modelId="{D33D7189-132A-BD4A-95D7-F980D5A1F734}" type="pres">
      <dgm:prSet presAssocID="{71EEB4BA-3CEC-E94B-8866-04AF3C0AFB02}" presName="node" presStyleLbl="node1" presStyleIdx="0" presStyleCnt="4">
        <dgm:presLayoutVars>
          <dgm:bulletEnabled val="1"/>
        </dgm:presLayoutVars>
      </dgm:prSet>
      <dgm:spPr/>
    </dgm:pt>
    <dgm:pt modelId="{EFA1D8B8-C4CA-E341-A63C-7019BE130953}" type="pres">
      <dgm:prSet presAssocID="{8F3CEA5A-ED22-C448-B33D-91100C25D8C0}" presName="sibTrans" presStyleCnt="0"/>
      <dgm:spPr/>
    </dgm:pt>
    <dgm:pt modelId="{A3F45F98-F31D-794C-8754-F86FF4D3FF3A}" type="pres">
      <dgm:prSet presAssocID="{330A4B4A-8CE7-7E44-A142-AEE425F7BAF1}" presName="node" presStyleLbl="node1" presStyleIdx="1" presStyleCnt="4">
        <dgm:presLayoutVars>
          <dgm:bulletEnabled val="1"/>
        </dgm:presLayoutVars>
      </dgm:prSet>
      <dgm:spPr/>
    </dgm:pt>
    <dgm:pt modelId="{9850AFAC-87D5-BD4C-B672-0CF09AFA24D3}" type="pres">
      <dgm:prSet presAssocID="{735228EB-0DF7-2D49-AE49-B77B72B9ADB2}" presName="sibTrans" presStyleCnt="0"/>
      <dgm:spPr/>
    </dgm:pt>
    <dgm:pt modelId="{94219289-8E34-2843-A73E-D820C9E477EB}" type="pres">
      <dgm:prSet presAssocID="{6E6A16F2-39CD-BB4D-ACC6-20720A816A3D}" presName="node" presStyleLbl="node1" presStyleIdx="2" presStyleCnt="4">
        <dgm:presLayoutVars>
          <dgm:bulletEnabled val="1"/>
        </dgm:presLayoutVars>
      </dgm:prSet>
      <dgm:spPr/>
    </dgm:pt>
    <dgm:pt modelId="{6D4A55F8-4B82-1A44-889B-5F2B58019835}" type="pres">
      <dgm:prSet presAssocID="{9EB143FE-21B0-3044-A9FA-5828CA7C932D}" presName="sibTrans" presStyleCnt="0"/>
      <dgm:spPr/>
    </dgm:pt>
    <dgm:pt modelId="{494CEBA1-8A79-0C40-A69D-9EC1E46C8745}" type="pres">
      <dgm:prSet presAssocID="{7B557450-4DD7-094E-B623-423A228739DB}" presName="node" presStyleLbl="node1" presStyleIdx="3" presStyleCnt="4">
        <dgm:presLayoutVars>
          <dgm:bulletEnabled val="1"/>
        </dgm:presLayoutVars>
      </dgm:prSet>
      <dgm:spPr/>
    </dgm:pt>
  </dgm:ptLst>
  <dgm:cxnLst>
    <dgm:cxn modelId="{9382FA09-F183-A54F-BB4F-91635D5ED554}" type="presOf" srcId="{71EEB4BA-3CEC-E94B-8866-04AF3C0AFB02}" destId="{D33D7189-132A-BD4A-95D7-F980D5A1F734}" srcOrd="0" destOrd="0" presId="urn:microsoft.com/office/officeart/2005/8/layout/hList6"/>
    <dgm:cxn modelId="{C1D0F30E-AAD1-D84B-A26D-3AC60E4D8161}" type="presOf" srcId="{7B557450-4DD7-094E-B623-423A228739DB}" destId="{494CEBA1-8A79-0C40-A69D-9EC1E46C8745}" srcOrd="0" destOrd="0" presId="urn:microsoft.com/office/officeart/2005/8/layout/hList6"/>
    <dgm:cxn modelId="{E95BBB30-95EF-F04C-9A5F-07001A744E51}" type="presOf" srcId="{330A4B4A-8CE7-7E44-A142-AEE425F7BAF1}" destId="{A3F45F98-F31D-794C-8754-F86FF4D3FF3A}" srcOrd="0" destOrd="0" presId="urn:microsoft.com/office/officeart/2005/8/layout/hList6"/>
    <dgm:cxn modelId="{93C3B837-7242-6341-A172-130FAD90774F}" type="presOf" srcId="{72B6AC8F-889F-B74A-89FB-FF377103653F}" destId="{082DE6E6-744B-FD46-AEFB-8A531CCC3B32}" srcOrd="0" destOrd="0" presId="urn:microsoft.com/office/officeart/2005/8/layout/hList6"/>
    <dgm:cxn modelId="{FAE7EF68-C6E6-3A41-A974-1A508A7726E7}" type="presOf" srcId="{6E6A16F2-39CD-BB4D-ACC6-20720A816A3D}" destId="{94219289-8E34-2843-A73E-D820C9E477EB}" srcOrd="0" destOrd="0" presId="urn:microsoft.com/office/officeart/2005/8/layout/hList6"/>
    <dgm:cxn modelId="{13DC5993-1512-4E4C-9818-044873D41622}" srcId="{72B6AC8F-889F-B74A-89FB-FF377103653F}" destId="{71EEB4BA-3CEC-E94B-8866-04AF3C0AFB02}" srcOrd="0" destOrd="0" parTransId="{CDF0F6F3-47C4-4A43-B7AF-2B7BEEBA898B}" sibTransId="{8F3CEA5A-ED22-C448-B33D-91100C25D8C0}"/>
    <dgm:cxn modelId="{A60FE3A4-55C4-B140-AFF9-F6053B005D2D}" srcId="{72B6AC8F-889F-B74A-89FB-FF377103653F}" destId="{6E6A16F2-39CD-BB4D-ACC6-20720A816A3D}" srcOrd="2" destOrd="0" parTransId="{290B816D-F0A7-3B41-8396-645C2253168C}" sibTransId="{9EB143FE-21B0-3044-A9FA-5828CA7C932D}"/>
    <dgm:cxn modelId="{11CE15B4-E2C6-F44B-AF5E-F62868C46DF4}" srcId="{72B6AC8F-889F-B74A-89FB-FF377103653F}" destId="{330A4B4A-8CE7-7E44-A142-AEE425F7BAF1}" srcOrd="1" destOrd="0" parTransId="{9488EB24-16B2-D74B-BB47-421954B3FD0B}" sibTransId="{735228EB-0DF7-2D49-AE49-B77B72B9ADB2}"/>
    <dgm:cxn modelId="{5184D6F9-2DAD-5043-9BA8-D9BA641A11F2}" srcId="{72B6AC8F-889F-B74A-89FB-FF377103653F}" destId="{7B557450-4DD7-094E-B623-423A228739DB}" srcOrd="3" destOrd="0" parTransId="{0211C41A-EEA9-F147-979D-1DCE27CAEF70}" sibTransId="{7DE09F36-C6C1-544A-AE8B-404ACAC8FE7F}"/>
    <dgm:cxn modelId="{79635660-68C1-C94D-AA30-92047B045821}" type="presParOf" srcId="{082DE6E6-744B-FD46-AEFB-8A531CCC3B32}" destId="{D33D7189-132A-BD4A-95D7-F980D5A1F734}" srcOrd="0" destOrd="0" presId="urn:microsoft.com/office/officeart/2005/8/layout/hList6"/>
    <dgm:cxn modelId="{39221F1E-388E-5546-B9CD-CAC266F8E36E}" type="presParOf" srcId="{082DE6E6-744B-FD46-AEFB-8A531CCC3B32}" destId="{EFA1D8B8-C4CA-E341-A63C-7019BE130953}" srcOrd="1" destOrd="0" presId="urn:microsoft.com/office/officeart/2005/8/layout/hList6"/>
    <dgm:cxn modelId="{9A735AE0-5261-2040-AAD6-39E3CD9C8C46}" type="presParOf" srcId="{082DE6E6-744B-FD46-AEFB-8A531CCC3B32}" destId="{A3F45F98-F31D-794C-8754-F86FF4D3FF3A}" srcOrd="2" destOrd="0" presId="urn:microsoft.com/office/officeart/2005/8/layout/hList6"/>
    <dgm:cxn modelId="{8F435D52-366C-D941-90E5-216A12C6857D}" type="presParOf" srcId="{082DE6E6-744B-FD46-AEFB-8A531CCC3B32}" destId="{9850AFAC-87D5-BD4C-B672-0CF09AFA24D3}" srcOrd="3" destOrd="0" presId="urn:microsoft.com/office/officeart/2005/8/layout/hList6"/>
    <dgm:cxn modelId="{E22A2C6B-0B14-B443-8815-DFFD59CE1EE4}" type="presParOf" srcId="{082DE6E6-744B-FD46-AEFB-8A531CCC3B32}" destId="{94219289-8E34-2843-A73E-D820C9E477EB}" srcOrd="4" destOrd="0" presId="urn:microsoft.com/office/officeart/2005/8/layout/hList6"/>
    <dgm:cxn modelId="{2019B79F-B500-2346-819B-CD2B9B952B5A}" type="presParOf" srcId="{082DE6E6-744B-FD46-AEFB-8A531CCC3B32}" destId="{6D4A55F8-4B82-1A44-889B-5F2B58019835}" srcOrd="5" destOrd="0" presId="urn:microsoft.com/office/officeart/2005/8/layout/hList6"/>
    <dgm:cxn modelId="{28403373-80ED-7144-8AD0-E9BB5AE8E600}" type="presParOf" srcId="{082DE6E6-744B-FD46-AEFB-8A531CCC3B32}" destId="{494CEBA1-8A79-0C40-A69D-9EC1E46C874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A416BB-F153-4D5C-8436-A2AE09C721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29AD8B-0820-4D26-B73D-13563AD54A13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Apport d’oxygène</a:t>
          </a:r>
        </a:p>
      </dgm:t>
    </dgm:pt>
    <dgm:pt modelId="{BD95F350-36C1-4ED0-A2DC-2696A1FC1CD0}" type="parTrans" cxnId="{F39785EB-79D7-4217-B2E3-15B24E93DC54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1277CE89-B2B9-4F22-82B3-1DDE9F4408B3}" type="sibTrans" cxnId="{F39785EB-79D7-4217-B2E3-15B24E93DC54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A71E2B9D-697F-4F8E-A9C4-BCE8983DAF0C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Évacuation des toxines</a:t>
          </a:r>
        </a:p>
      </dgm:t>
    </dgm:pt>
    <dgm:pt modelId="{0E1C7443-3DAD-4C1F-A678-3507FC9A36A0}" type="parTrans" cxnId="{91348CF4-9F18-483A-9155-85E1A374E380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B567933E-C1A7-4675-8444-3B18533E8335}" type="sibTrans" cxnId="{91348CF4-9F18-483A-9155-85E1A374E380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09D16E2D-BA66-4FAF-AD3C-AACDC85F19C2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>
              <a:latin typeface="Century Gothic" charset="0"/>
              <a:ea typeface="Century Gothic" charset="0"/>
              <a:cs typeface="Century Gothic" charset="0"/>
            </a:rPr>
            <a:t>Meilleure digestion</a:t>
          </a:r>
        </a:p>
      </dgm:t>
    </dgm:pt>
    <dgm:pt modelId="{70A92B0F-596D-4A9F-BC3F-8C5E4C859A85}" type="parTrans" cxnId="{4F890724-6225-4C47-85AF-54EFAEED8412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4F8CBF99-9B59-4FF4-B5CA-995F80565612}" type="sibTrans" cxnId="{4F890724-6225-4C47-85AF-54EFAEED8412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E6044EF5-19F1-4A51-827D-A9E62F3C8686}">
      <dgm:prSet phldrT="[Texte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>
              <a:latin typeface="Century Gothic" charset="0"/>
              <a:ea typeface="Century Gothic" charset="0"/>
              <a:cs typeface="Century Gothic" charset="0"/>
            </a:rPr>
            <a:t>Libération des crispations</a:t>
          </a:r>
        </a:p>
      </dgm:t>
    </dgm:pt>
    <dgm:pt modelId="{F2DBADB3-A3A5-454D-B867-82E1228998F7}" type="parTrans" cxnId="{8B82795C-261E-41EE-9319-12DC3E2B67BE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8684C181-5833-4252-BA32-38DB59C1A99A}" type="sibTrans" cxnId="{8B82795C-261E-41EE-9319-12DC3E2B67BE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8588D9F2-6DC7-4FD4-9531-A74026994178}">
      <dgm:prSet phldrT="[Texte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>
              <a:latin typeface="Century Gothic" charset="0"/>
              <a:ea typeface="Century Gothic" charset="0"/>
              <a:cs typeface="Century Gothic" charset="0"/>
            </a:rPr>
            <a:t>Apaise les émotions</a:t>
          </a:r>
        </a:p>
      </dgm:t>
    </dgm:pt>
    <dgm:pt modelId="{B8883099-E9D0-406A-83F9-3873E69049EA}" type="parTrans" cxnId="{F16D956E-67B9-4863-AAD0-787700F2AECF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FB06EF3C-D9D8-496D-9426-2BBBF0B3FA77}" type="sibTrans" cxnId="{F16D956E-67B9-4863-AAD0-787700F2AECF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EC1BCD16-2539-4EEE-B82B-1D7CDE1AC60D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Amène le calme</a:t>
          </a:r>
        </a:p>
      </dgm:t>
    </dgm:pt>
    <dgm:pt modelId="{DD698882-85F0-4DE7-B2FC-DC47A6615B08}" type="sibTrans" cxnId="{38A4CB8C-8FFC-455C-AADD-2D99E8E1B543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84A78D07-F657-417C-A4D0-C9BF2292C2F1}" type="parTrans" cxnId="{38A4CB8C-8FFC-455C-AADD-2D99E8E1B543}">
      <dgm:prSet/>
      <dgm:spPr/>
      <dgm:t>
        <a:bodyPr/>
        <a:lstStyle/>
        <a:p>
          <a:endParaRPr lang="fr-FR" sz="2800">
            <a:latin typeface="Century Gothic" charset="0"/>
            <a:ea typeface="Century Gothic" charset="0"/>
            <a:cs typeface="Century Gothic" charset="0"/>
          </a:endParaRPr>
        </a:p>
      </dgm:t>
    </dgm:pt>
    <dgm:pt modelId="{FE1BFD93-ADE8-44E1-A481-03F6878F979C}" type="pres">
      <dgm:prSet presAssocID="{09A416BB-F153-4D5C-8436-A2AE09C721A0}" presName="diagram" presStyleCnt="0">
        <dgm:presLayoutVars>
          <dgm:dir/>
          <dgm:resizeHandles val="exact"/>
        </dgm:presLayoutVars>
      </dgm:prSet>
      <dgm:spPr/>
    </dgm:pt>
    <dgm:pt modelId="{A163EC46-1877-41C7-BE30-AFD3F30267BC}" type="pres">
      <dgm:prSet presAssocID="{1929AD8B-0820-4D26-B73D-13563AD54A13}" presName="node" presStyleLbl="node1" presStyleIdx="0" presStyleCnt="6">
        <dgm:presLayoutVars>
          <dgm:bulletEnabled val="1"/>
        </dgm:presLayoutVars>
      </dgm:prSet>
      <dgm:spPr/>
    </dgm:pt>
    <dgm:pt modelId="{BA99C655-FB7A-4A8E-A633-2ABE5A7B1F4A}" type="pres">
      <dgm:prSet presAssocID="{1277CE89-B2B9-4F22-82B3-1DDE9F4408B3}" presName="sibTrans" presStyleCnt="0"/>
      <dgm:spPr/>
    </dgm:pt>
    <dgm:pt modelId="{FE909E69-CFA3-4D81-8F3D-DDDC056598C7}" type="pres">
      <dgm:prSet presAssocID="{A71E2B9D-697F-4F8E-A9C4-BCE8983DAF0C}" presName="node" presStyleLbl="node1" presStyleIdx="1" presStyleCnt="6">
        <dgm:presLayoutVars>
          <dgm:bulletEnabled val="1"/>
        </dgm:presLayoutVars>
      </dgm:prSet>
      <dgm:spPr/>
    </dgm:pt>
    <dgm:pt modelId="{1F659BD8-DAB5-44E4-B18C-79B94E3CD97B}" type="pres">
      <dgm:prSet presAssocID="{B567933E-C1A7-4675-8444-3B18533E8335}" presName="sibTrans" presStyleCnt="0"/>
      <dgm:spPr/>
    </dgm:pt>
    <dgm:pt modelId="{B49271D5-310E-478D-9A49-D60E303217CA}" type="pres">
      <dgm:prSet presAssocID="{09D16E2D-BA66-4FAF-AD3C-AACDC85F19C2}" presName="node" presStyleLbl="node1" presStyleIdx="2" presStyleCnt="6">
        <dgm:presLayoutVars>
          <dgm:bulletEnabled val="1"/>
        </dgm:presLayoutVars>
      </dgm:prSet>
      <dgm:spPr/>
    </dgm:pt>
    <dgm:pt modelId="{070B4023-2907-4059-816F-B638D6678410}" type="pres">
      <dgm:prSet presAssocID="{4F8CBF99-9B59-4FF4-B5CA-995F80565612}" presName="sibTrans" presStyleCnt="0"/>
      <dgm:spPr/>
    </dgm:pt>
    <dgm:pt modelId="{49AD014C-654F-4825-B733-64A177817B4C}" type="pres">
      <dgm:prSet presAssocID="{E6044EF5-19F1-4A51-827D-A9E62F3C8686}" presName="node" presStyleLbl="node1" presStyleIdx="3" presStyleCnt="6">
        <dgm:presLayoutVars>
          <dgm:bulletEnabled val="1"/>
        </dgm:presLayoutVars>
      </dgm:prSet>
      <dgm:spPr/>
    </dgm:pt>
    <dgm:pt modelId="{1DB108E5-E9CE-4068-9B33-430FE81CCA81}" type="pres">
      <dgm:prSet presAssocID="{8684C181-5833-4252-BA32-38DB59C1A99A}" presName="sibTrans" presStyleCnt="0"/>
      <dgm:spPr/>
    </dgm:pt>
    <dgm:pt modelId="{2DA265DC-FA67-4439-960C-7F18BE1B2EB4}" type="pres">
      <dgm:prSet presAssocID="{EC1BCD16-2539-4EEE-B82B-1D7CDE1AC60D}" presName="node" presStyleLbl="node1" presStyleIdx="4" presStyleCnt="6" custLinFactNeighborX="-399" custLinFactNeighborY="1038">
        <dgm:presLayoutVars>
          <dgm:bulletEnabled val="1"/>
        </dgm:presLayoutVars>
      </dgm:prSet>
      <dgm:spPr/>
    </dgm:pt>
    <dgm:pt modelId="{D1BADEF7-EF67-4798-B260-B5764BE36F04}" type="pres">
      <dgm:prSet presAssocID="{DD698882-85F0-4DE7-B2FC-DC47A6615B08}" presName="sibTrans" presStyleCnt="0"/>
      <dgm:spPr/>
    </dgm:pt>
    <dgm:pt modelId="{4A7EEF90-3887-415E-9B4F-F26D167E4088}" type="pres">
      <dgm:prSet presAssocID="{8588D9F2-6DC7-4FD4-9531-A74026994178}" presName="node" presStyleLbl="node1" presStyleIdx="5" presStyleCnt="6">
        <dgm:presLayoutVars>
          <dgm:bulletEnabled val="1"/>
        </dgm:presLayoutVars>
      </dgm:prSet>
      <dgm:spPr/>
    </dgm:pt>
  </dgm:ptLst>
  <dgm:cxnLst>
    <dgm:cxn modelId="{451C2D0E-40B1-E94F-9A35-47C776C776FC}" type="presOf" srcId="{8588D9F2-6DC7-4FD4-9531-A74026994178}" destId="{4A7EEF90-3887-415E-9B4F-F26D167E4088}" srcOrd="0" destOrd="0" presId="urn:microsoft.com/office/officeart/2005/8/layout/default"/>
    <dgm:cxn modelId="{4F890724-6225-4C47-85AF-54EFAEED8412}" srcId="{09A416BB-F153-4D5C-8436-A2AE09C721A0}" destId="{09D16E2D-BA66-4FAF-AD3C-AACDC85F19C2}" srcOrd="2" destOrd="0" parTransId="{70A92B0F-596D-4A9F-BC3F-8C5E4C859A85}" sibTransId="{4F8CBF99-9B59-4FF4-B5CA-995F80565612}"/>
    <dgm:cxn modelId="{A085BA42-A160-B34F-B535-E7A5FAD974C9}" type="presOf" srcId="{1929AD8B-0820-4D26-B73D-13563AD54A13}" destId="{A163EC46-1877-41C7-BE30-AFD3F30267BC}" srcOrd="0" destOrd="0" presId="urn:microsoft.com/office/officeart/2005/8/layout/default"/>
    <dgm:cxn modelId="{8B82795C-261E-41EE-9319-12DC3E2B67BE}" srcId="{09A416BB-F153-4D5C-8436-A2AE09C721A0}" destId="{E6044EF5-19F1-4A51-827D-A9E62F3C8686}" srcOrd="3" destOrd="0" parTransId="{F2DBADB3-A3A5-454D-B867-82E1228998F7}" sibTransId="{8684C181-5833-4252-BA32-38DB59C1A99A}"/>
    <dgm:cxn modelId="{F16D956E-67B9-4863-AAD0-787700F2AECF}" srcId="{09A416BB-F153-4D5C-8436-A2AE09C721A0}" destId="{8588D9F2-6DC7-4FD4-9531-A74026994178}" srcOrd="5" destOrd="0" parTransId="{B8883099-E9D0-406A-83F9-3873E69049EA}" sibTransId="{FB06EF3C-D9D8-496D-9426-2BBBF0B3FA77}"/>
    <dgm:cxn modelId="{33899D7D-19C2-9644-A8BD-E19D2A8985BA}" type="presOf" srcId="{09D16E2D-BA66-4FAF-AD3C-AACDC85F19C2}" destId="{B49271D5-310E-478D-9A49-D60E303217CA}" srcOrd="0" destOrd="0" presId="urn:microsoft.com/office/officeart/2005/8/layout/default"/>
    <dgm:cxn modelId="{38A4CB8C-8FFC-455C-AADD-2D99E8E1B543}" srcId="{09A416BB-F153-4D5C-8436-A2AE09C721A0}" destId="{EC1BCD16-2539-4EEE-B82B-1D7CDE1AC60D}" srcOrd="4" destOrd="0" parTransId="{84A78D07-F657-417C-A4D0-C9BF2292C2F1}" sibTransId="{DD698882-85F0-4DE7-B2FC-DC47A6615B08}"/>
    <dgm:cxn modelId="{49DB3FD9-59B1-7148-A8A8-4A85F203FF35}" type="presOf" srcId="{EC1BCD16-2539-4EEE-B82B-1D7CDE1AC60D}" destId="{2DA265DC-FA67-4439-960C-7F18BE1B2EB4}" srcOrd="0" destOrd="0" presId="urn:microsoft.com/office/officeart/2005/8/layout/default"/>
    <dgm:cxn modelId="{EB54D7E4-5C74-7A49-BF8B-449FBD81DFFA}" type="presOf" srcId="{A71E2B9D-697F-4F8E-A9C4-BCE8983DAF0C}" destId="{FE909E69-CFA3-4D81-8F3D-DDDC056598C7}" srcOrd="0" destOrd="0" presId="urn:microsoft.com/office/officeart/2005/8/layout/default"/>
    <dgm:cxn modelId="{B56574E5-64FE-8C43-B722-BABE71129E37}" type="presOf" srcId="{E6044EF5-19F1-4A51-827D-A9E62F3C8686}" destId="{49AD014C-654F-4825-B733-64A177817B4C}" srcOrd="0" destOrd="0" presId="urn:microsoft.com/office/officeart/2005/8/layout/default"/>
    <dgm:cxn modelId="{F39785EB-79D7-4217-B2E3-15B24E93DC54}" srcId="{09A416BB-F153-4D5C-8436-A2AE09C721A0}" destId="{1929AD8B-0820-4D26-B73D-13563AD54A13}" srcOrd="0" destOrd="0" parTransId="{BD95F350-36C1-4ED0-A2DC-2696A1FC1CD0}" sibTransId="{1277CE89-B2B9-4F22-82B3-1DDE9F4408B3}"/>
    <dgm:cxn modelId="{91348CF4-9F18-483A-9155-85E1A374E380}" srcId="{09A416BB-F153-4D5C-8436-A2AE09C721A0}" destId="{A71E2B9D-697F-4F8E-A9C4-BCE8983DAF0C}" srcOrd="1" destOrd="0" parTransId="{0E1C7443-3DAD-4C1F-A678-3507FC9A36A0}" sibTransId="{B567933E-C1A7-4675-8444-3B18533E8335}"/>
    <dgm:cxn modelId="{B68238F7-7FC9-5F44-A714-9EE38287E3C1}" type="presOf" srcId="{09A416BB-F153-4D5C-8436-A2AE09C721A0}" destId="{FE1BFD93-ADE8-44E1-A481-03F6878F979C}" srcOrd="0" destOrd="0" presId="urn:microsoft.com/office/officeart/2005/8/layout/default"/>
    <dgm:cxn modelId="{AF7A0FF5-963D-3442-A28D-74ED41497170}" type="presParOf" srcId="{FE1BFD93-ADE8-44E1-A481-03F6878F979C}" destId="{A163EC46-1877-41C7-BE30-AFD3F30267BC}" srcOrd="0" destOrd="0" presId="urn:microsoft.com/office/officeart/2005/8/layout/default"/>
    <dgm:cxn modelId="{48BAF454-8B1F-5746-9BDA-3451414B8BEC}" type="presParOf" srcId="{FE1BFD93-ADE8-44E1-A481-03F6878F979C}" destId="{BA99C655-FB7A-4A8E-A633-2ABE5A7B1F4A}" srcOrd="1" destOrd="0" presId="urn:microsoft.com/office/officeart/2005/8/layout/default"/>
    <dgm:cxn modelId="{BC26FF7D-6E4B-2E40-95D7-3108C3E42461}" type="presParOf" srcId="{FE1BFD93-ADE8-44E1-A481-03F6878F979C}" destId="{FE909E69-CFA3-4D81-8F3D-DDDC056598C7}" srcOrd="2" destOrd="0" presId="urn:microsoft.com/office/officeart/2005/8/layout/default"/>
    <dgm:cxn modelId="{4036B7D5-21D1-4D4B-8FBB-FBF306A6E740}" type="presParOf" srcId="{FE1BFD93-ADE8-44E1-A481-03F6878F979C}" destId="{1F659BD8-DAB5-44E4-B18C-79B94E3CD97B}" srcOrd="3" destOrd="0" presId="urn:microsoft.com/office/officeart/2005/8/layout/default"/>
    <dgm:cxn modelId="{821319F7-81A5-C74B-9252-F70CA9604930}" type="presParOf" srcId="{FE1BFD93-ADE8-44E1-A481-03F6878F979C}" destId="{B49271D5-310E-478D-9A49-D60E303217CA}" srcOrd="4" destOrd="0" presId="urn:microsoft.com/office/officeart/2005/8/layout/default"/>
    <dgm:cxn modelId="{57F42390-1061-A747-965D-1E1A24A3C87F}" type="presParOf" srcId="{FE1BFD93-ADE8-44E1-A481-03F6878F979C}" destId="{070B4023-2907-4059-816F-B638D6678410}" srcOrd="5" destOrd="0" presId="urn:microsoft.com/office/officeart/2005/8/layout/default"/>
    <dgm:cxn modelId="{2E9D0C5F-8BDA-E64D-BA6D-7C144E670625}" type="presParOf" srcId="{FE1BFD93-ADE8-44E1-A481-03F6878F979C}" destId="{49AD014C-654F-4825-B733-64A177817B4C}" srcOrd="6" destOrd="0" presId="urn:microsoft.com/office/officeart/2005/8/layout/default"/>
    <dgm:cxn modelId="{7AB982C1-51D9-8A49-A52A-ADBBC0806A3E}" type="presParOf" srcId="{FE1BFD93-ADE8-44E1-A481-03F6878F979C}" destId="{1DB108E5-E9CE-4068-9B33-430FE81CCA81}" srcOrd="7" destOrd="0" presId="urn:microsoft.com/office/officeart/2005/8/layout/default"/>
    <dgm:cxn modelId="{74CCD7FB-D493-794B-846C-49BD35E23AA1}" type="presParOf" srcId="{FE1BFD93-ADE8-44E1-A481-03F6878F979C}" destId="{2DA265DC-FA67-4439-960C-7F18BE1B2EB4}" srcOrd="8" destOrd="0" presId="urn:microsoft.com/office/officeart/2005/8/layout/default"/>
    <dgm:cxn modelId="{C8C1EB96-02AF-E84B-8478-F6A4588E6394}" type="presParOf" srcId="{FE1BFD93-ADE8-44E1-A481-03F6878F979C}" destId="{D1BADEF7-EF67-4798-B260-B5764BE36F04}" srcOrd="9" destOrd="0" presId="urn:microsoft.com/office/officeart/2005/8/layout/default"/>
    <dgm:cxn modelId="{BA4BD4B2-3812-1B4E-A80D-E325658ADA64}" type="presParOf" srcId="{FE1BFD93-ADE8-44E1-A481-03F6878F979C}" destId="{4A7EEF90-3887-415E-9B4F-F26D167E40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C8A21-BF0B-4552-9E6B-C8633B4FD42B}">
      <dsp:nvSpPr>
        <dsp:cNvPr id="0" name=""/>
        <dsp:cNvSpPr/>
      </dsp:nvSpPr>
      <dsp:spPr>
        <a:xfrm>
          <a:off x="0" y="507981"/>
          <a:ext cx="8229600" cy="1216800"/>
        </a:xfrm>
        <a:prstGeom prst="round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>
              <a:latin typeface="Century Gothic" panose="020B0502020202020204" pitchFamily="34" charset="0"/>
            </a:rPr>
            <a:t>Identifier les besoins de l’aidant</a:t>
          </a:r>
          <a:endParaRPr lang="fr-FR" sz="2800" kern="1200">
            <a:latin typeface="Century Gothic" panose="020B0502020202020204" pitchFamily="34" charset="0"/>
            <a:ea typeface="Century Gothic" charset="0"/>
            <a:cs typeface="Century Gothic" charset="0"/>
          </a:endParaRPr>
        </a:p>
      </dsp:txBody>
      <dsp:txXfrm>
        <a:off x="59399" y="567380"/>
        <a:ext cx="8110802" cy="1098002"/>
      </dsp:txXfrm>
    </dsp:sp>
    <dsp:sp modelId="{A316388A-81F3-4D4F-81A3-194F4F84A33C}">
      <dsp:nvSpPr>
        <dsp:cNvPr id="0" name=""/>
        <dsp:cNvSpPr/>
      </dsp:nvSpPr>
      <dsp:spPr>
        <a:xfrm>
          <a:off x="0" y="1724781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800" kern="1200">
            <a:latin typeface="Century Gothic" charset="0"/>
            <a:ea typeface="Century Gothic" charset="0"/>
            <a:cs typeface="Century Gothic" charset="0"/>
          </a:endParaRPr>
        </a:p>
      </dsp:txBody>
      <dsp:txXfrm>
        <a:off x="0" y="1724781"/>
        <a:ext cx="8229600" cy="1076400"/>
      </dsp:txXfrm>
    </dsp:sp>
    <dsp:sp modelId="{BDD894C4-E60D-4FAB-BF94-B186C3FDF8BA}">
      <dsp:nvSpPr>
        <dsp:cNvPr id="0" name=""/>
        <dsp:cNvSpPr/>
      </dsp:nvSpPr>
      <dsp:spPr>
        <a:xfrm>
          <a:off x="0" y="2801181"/>
          <a:ext cx="8229600" cy="1216800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Century Gothic" charset="0"/>
              <a:ea typeface="Century Gothic" charset="0"/>
              <a:cs typeface="Century Gothic" charset="0"/>
            </a:rPr>
            <a:t>Acquérir des outils efficaces pour se protéger</a:t>
          </a:r>
        </a:p>
      </dsp:txBody>
      <dsp:txXfrm>
        <a:off x="59399" y="2860580"/>
        <a:ext cx="81108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B5FE1-1F00-084D-9680-A179241F75A3}">
      <dsp:nvSpPr>
        <dsp:cNvPr id="0" name=""/>
        <dsp:cNvSpPr/>
      </dsp:nvSpPr>
      <dsp:spPr>
        <a:xfrm>
          <a:off x="2425266" y="0"/>
          <a:ext cx="4023360" cy="402336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2D6AE-C55C-2D4F-8B4E-5787709A3C49}">
      <dsp:nvSpPr>
        <dsp:cNvPr id="0" name=""/>
        <dsp:cNvSpPr/>
      </dsp:nvSpPr>
      <dsp:spPr>
        <a:xfrm>
          <a:off x="3855944" y="404299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>
              <a:latin typeface="Century Gothic" panose="020B0502020202020204" pitchFamily="34" charset="0"/>
            </a:rPr>
            <a:t>Épuisement</a:t>
          </a:r>
        </a:p>
      </dsp:txBody>
      <dsp:txXfrm>
        <a:off x="3869973" y="418328"/>
        <a:ext cx="3749130" cy="259337"/>
      </dsp:txXfrm>
    </dsp:sp>
    <dsp:sp modelId="{AD4686B9-111B-454D-AA98-EDA9C726DFC5}">
      <dsp:nvSpPr>
        <dsp:cNvPr id="0" name=""/>
        <dsp:cNvSpPr/>
      </dsp:nvSpPr>
      <dsp:spPr>
        <a:xfrm>
          <a:off x="3855944" y="720328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>
              <a:latin typeface="Century Gothic" panose="020B0502020202020204" pitchFamily="34" charset="0"/>
            </a:rPr>
            <a:t>Fatigue physique</a:t>
          </a:r>
        </a:p>
      </dsp:txBody>
      <dsp:txXfrm>
        <a:off x="3869973" y="734357"/>
        <a:ext cx="3749130" cy="259337"/>
      </dsp:txXfrm>
    </dsp:sp>
    <dsp:sp modelId="{4E62BDF8-D00B-0D47-AD40-7C5272C70CD8}">
      <dsp:nvSpPr>
        <dsp:cNvPr id="0" name=""/>
        <dsp:cNvSpPr/>
      </dsp:nvSpPr>
      <dsp:spPr>
        <a:xfrm>
          <a:off x="3855944" y="1036357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>
              <a:latin typeface="Century Gothic" panose="020B0502020202020204" pitchFamily="34" charset="0"/>
            </a:rPr>
            <a:t>Fatigue mentale</a:t>
          </a:r>
        </a:p>
      </dsp:txBody>
      <dsp:txXfrm>
        <a:off x="3869973" y="1050386"/>
        <a:ext cx="3749130" cy="259337"/>
      </dsp:txXfrm>
    </dsp:sp>
    <dsp:sp modelId="{4E23FBBA-695D-2143-9B6F-AEBB7CDE348B}">
      <dsp:nvSpPr>
        <dsp:cNvPr id="0" name=""/>
        <dsp:cNvSpPr/>
      </dsp:nvSpPr>
      <dsp:spPr>
        <a:xfrm>
          <a:off x="3855944" y="1352385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>
              <a:latin typeface="Century Gothic" panose="020B0502020202020204" pitchFamily="34" charset="0"/>
            </a:rPr>
            <a:t>Épisode dépressif</a:t>
          </a:r>
        </a:p>
      </dsp:txBody>
      <dsp:txXfrm>
        <a:off x="3869973" y="1366414"/>
        <a:ext cx="3749130" cy="259337"/>
      </dsp:txXfrm>
    </dsp:sp>
    <dsp:sp modelId="{B244BE95-E12D-2F49-991A-CEB3896E117D}">
      <dsp:nvSpPr>
        <dsp:cNvPr id="0" name=""/>
        <dsp:cNvSpPr/>
      </dsp:nvSpPr>
      <dsp:spPr>
        <a:xfrm>
          <a:off x="3855944" y="1668414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Century Gothic" panose="020B0502020202020204" pitchFamily="34" charset="0"/>
            </a:rPr>
            <a:t>Impact sur la santé</a:t>
          </a:r>
        </a:p>
      </dsp:txBody>
      <dsp:txXfrm>
        <a:off x="3869973" y="1682443"/>
        <a:ext cx="3749130" cy="259337"/>
      </dsp:txXfrm>
    </dsp:sp>
    <dsp:sp modelId="{053AC452-55A9-9D47-9ED7-F5E387F83BC3}">
      <dsp:nvSpPr>
        <dsp:cNvPr id="0" name=""/>
        <dsp:cNvSpPr/>
      </dsp:nvSpPr>
      <dsp:spPr>
        <a:xfrm>
          <a:off x="3855944" y="1984443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Century Gothic" panose="020B0502020202020204" pitchFamily="34" charset="0"/>
            </a:rPr>
            <a:t>Troubles du sommeil</a:t>
          </a:r>
        </a:p>
      </dsp:txBody>
      <dsp:txXfrm>
        <a:off x="3869973" y="1998472"/>
        <a:ext cx="3749130" cy="259337"/>
      </dsp:txXfrm>
    </dsp:sp>
    <dsp:sp modelId="{6EFA15B0-C5B2-0440-8707-90EA293801EA}">
      <dsp:nvSpPr>
        <dsp:cNvPr id="0" name=""/>
        <dsp:cNvSpPr/>
      </dsp:nvSpPr>
      <dsp:spPr>
        <a:xfrm>
          <a:off x="3855944" y="2300471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Century Gothic" panose="020B0502020202020204" pitchFamily="34" charset="0"/>
            </a:rPr>
            <a:t>Troubles musculo-squelettiques</a:t>
          </a:r>
        </a:p>
      </dsp:txBody>
      <dsp:txXfrm>
        <a:off x="3869973" y="2314500"/>
        <a:ext cx="3749130" cy="259337"/>
      </dsp:txXfrm>
    </dsp:sp>
    <dsp:sp modelId="{321C2E83-5521-EC48-BB79-F77354EAFB2D}">
      <dsp:nvSpPr>
        <dsp:cNvPr id="0" name=""/>
        <dsp:cNvSpPr/>
      </dsp:nvSpPr>
      <dsp:spPr>
        <a:xfrm>
          <a:off x="3855944" y="2616500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Century Gothic" panose="020B0502020202020204" pitchFamily="34" charset="0"/>
            </a:rPr>
            <a:t>Perte de confiance en soi </a:t>
          </a:r>
        </a:p>
      </dsp:txBody>
      <dsp:txXfrm>
        <a:off x="3869973" y="2630529"/>
        <a:ext cx="3749130" cy="259337"/>
      </dsp:txXfrm>
    </dsp:sp>
    <dsp:sp modelId="{E357FC6D-42C3-F846-8EFC-3F3CD949BA79}">
      <dsp:nvSpPr>
        <dsp:cNvPr id="0" name=""/>
        <dsp:cNvSpPr/>
      </dsp:nvSpPr>
      <dsp:spPr>
        <a:xfrm>
          <a:off x="3855944" y="2932528"/>
          <a:ext cx="3777188" cy="287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Century Gothic" panose="020B0502020202020204" pitchFamily="34" charset="0"/>
            </a:rPr>
            <a:t>Isolement social</a:t>
          </a:r>
        </a:p>
      </dsp:txBody>
      <dsp:txXfrm>
        <a:off x="3869973" y="2946557"/>
        <a:ext cx="3749130" cy="259337"/>
      </dsp:txXfrm>
    </dsp:sp>
    <dsp:sp modelId="{8BC74FE1-A1B8-404D-B813-0BC937E8CFAB}">
      <dsp:nvSpPr>
        <dsp:cNvPr id="0" name=""/>
        <dsp:cNvSpPr/>
      </dsp:nvSpPr>
      <dsp:spPr>
        <a:xfrm>
          <a:off x="3861580" y="3248557"/>
          <a:ext cx="3765917" cy="3418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Century Gothic" panose="020B0502020202020204" pitchFamily="34" charset="0"/>
            </a:rPr>
            <a:t>Stress ...</a:t>
          </a:r>
        </a:p>
      </dsp:txBody>
      <dsp:txXfrm>
        <a:off x="3878269" y="3265246"/>
        <a:ext cx="3732539" cy="3084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4B0C9-DE2E-48ED-8D0E-0FB7867F9DAD}">
      <dsp:nvSpPr>
        <dsp:cNvPr id="0" name=""/>
        <dsp:cNvSpPr/>
      </dsp:nvSpPr>
      <dsp:spPr>
        <a:xfrm rot="16200000">
          <a:off x="1047154" y="-1047154"/>
          <a:ext cx="1677590" cy="37719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>
              <a:solidFill>
                <a:schemeClr val="tx1"/>
              </a:solidFill>
              <a:latin typeface="Century Gothic" panose="020B0502020202020204" pitchFamily="34" charset="0"/>
            </a:rPr>
            <a:t>Se sentir vivant</a:t>
          </a:r>
        </a:p>
      </dsp:txBody>
      <dsp:txXfrm rot="5400000">
        <a:off x="-1" y="1"/>
        <a:ext cx="3771900" cy="1258192"/>
      </dsp:txXfrm>
    </dsp:sp>
    <dsp:sp modelId="{4FCA5EE3-E192-40EF-84CB-68DEF82D9102}">
      <dsp:nvSpPr>
        <dsp:cNvPr id="0" name=""/>
        <dsp:cNvSpPr/>
      </dsp:nvSpPr>
      <dsp:spPr>
        <a:xfrm>
          <a:off x="3771900" y="0"/>
          <a:ext cx="3771900" cy="1677590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>
              <a:solidFill>
                <a:schemeClr val="tx1"/>
              </a:solidFill>
              <a:latin typeface="Century Gothic" panose="020B0502020202020204" pitchFamily="34" charset="0"/>
            </a:rPr>
            <a:t>Vivre ensemble</a:t>
          </a:r>
        </a:p>
      </dsp:txBody>
      <dsp:txXfrm>
        <a:off x="3771900" y="0"/>
        <a:ext cx="3771900" cy="1258192"/>
      </dsp:txXfrm>
    </dsp:sp>
    <dsp:sp modelId="{1248C21F-E1E4-428C-A95B-7CD1DCF7C1E1}">
      <dsp:nvSpPr>
        <dsp:cNvPr id="0" name=""/>
        <dsp:cNvSpPr/>
      </dsp:nvSpPr>
      <dsp:spPr>
        <a:xfrm rot="10800000">
          <a:off x="0" y="1677590"/>
          <a:ext cx="3771900" cy="1677590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>
              <a:solidFill>
                <a:schemeClr val="tx1"/>
              </a:solidFill>
              <a:latin typeface="Century Gothic" panose="020B0502020202020204" pitchFamily="34" charset="0"/>
            </a:rPr>
            <a:t>Communiquer</a:t>
          </a:r>
        </a:p>
      </dsp:txBody>
      <dsp:txXfrm rot="10800000">
        <a:off x="0" y="2096988"/>
        <a:ext cx="3771900" cy="1258192"/>
      </dsp:txXfrm>
    </dsp:sp>
    <dsp:sp modelId="{BAE15C73-C134-4B3A-8890-CE64D43EB9FC}">
      <dsp:nvSpPr>
        <dsp:cNvPr id="0" name=""/>
        <dsp:cNvSpPr/>
      </dsp:nvSpPr>
      <dsp:spPr>
        <a:xfrm rot="5400000">
          <a:off x="4819054" y="630435"/>
          <a:ext cx="1677590" cy="3771900"/>
        </a:xfrm>
        <a:prstGeom prst="round1Rect">
          <a:avLst/>
        </a:prstGeom>
        <a:solidFill>
          <a:schemeClr val="accent3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>
              <a:solidFill>
                <a:schemeClr val="tx1"/>
              </a:solidFill>
              <a:latin typeface="Century Gothic" panose="020B0502020202020204" pitchFamily="34" charset="0"/>
            </a:rPr>
            <a:t>Evoluer</a:t>
          </a:r>
        </a:p>
      </dsp:txBody>
      <dsp:txXfrm rot="-5400000">
        <a:off x="3771899" y="2096988"/>
        <a:ext cx="3771900" cy="1258192"/>
      </dsp:txXfrm>
    </dsp:sp>
    <dsp:sp modelId="{DA8F4633-8DB6-448A-A1CA-17BCF932FEE9}">
      <dsp:nvSpPr>
        <dsp:cNvPr id="0" name=""/>
        <dsp:cNvSpPr/>
      </dsp:nvSpPr>
      <dsp:spPr>
        <a:xfrm>
          <a:off x="2640330" y="1258192"/>
          <a:ext cx="2263140" cy="83879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>
              <a:latin typeface="Century Gothic" panose="020B0502020202020204" pitchFamily="34" charset="0"/>
            </a:rPr>
            <a:t>Emotions</a:t>
          </a:r>
        </a:p>
      </dsp:txBody>
      <dsp:txXfrm>
        <a:off x="2681277" y="1299139"/>
        <a:ext cx="2181246" cy="7569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500D-5A2E-F147-949E-1B987B3E7D89}">
      <dsp:nvSpPr>
        <dsp:cNvPr id="0" name=""/>
        <dsp:cNvSpPr/>
      </dsp:nvSpPr>
      <dsp:spPr>
        <a:xfrm>
          <a:off x="4199947" y="-46545"/>
          <a:ext cx="2179340" cy="1550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entury Gothic" panose="020B0502020202020204" pitchFamily="34" charset="0"/>
            </a:rPr>
            <a:t>Physiologique</a:t>
          </a:r>
          <a:r>
            <a:rPr lang="fr-FR" sz="1500" b="1" kern="1200" dirty="0">
              <a:latin typeface="Century Gothic" panose="020B0502020202020204" pitchFamily="34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entury Gothic" panose="020B0502020202020204" pitchFamily="34" charset="0"/>
            </a:rPr>
            <a:t> (corps)</a:t>
          </a:r>
        </a:p>
      </dsp:txBody>
      <dsp:txXfrm>
        <a:off x="4275645" y="29153"/>
        <a:ext cx="2027944" cy="1399294"/>
      </dsp:txXfrm>
    </dsp:sp>
    <dsp:sp modelId="{257E4BE8-D944-3E45-AD4B-64FD94DC52A1}">
      <dsp:nvSpPr>
        <dsp:cNvPr id="0" name=""/>
        <dsp:cNvSpPr/>
      </dsp:nvSpPr>
      <dsp:spPr>
        <a:xfrm>
          <a:off x="3685018" y="741399"/>
          <a:ext cx="3203317" cy="3203317"/>
        </a:xfrm>
        <a:custGeom>
          <a:avLst/>
          <a:gdLst/>
          <a:ahLst/>
          <a:cxnLst/>
          <a:rect l="0" t="0" r="0" b="0"/>
          <a:pathLst>
            <a:path>
              <a:moveTo>
                <a:pt x="2703985" y="439683"/>
              </a:moveTo>
              <a:arcTo wR="1601658" hR="1601658" stAng="18809461" swAng="289570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3D8DA-6612-E84F-9473-753EBD54F88F}">
      <dsp:nvSpPr>
        <dsp:cNvPr id="0" name=""/>
        <dsp:cNvSpPr/>
      </dsp:nvSpPr>
      <dsp:spPr>
        <a:xfrm>
          <a:off x="5586821" y="2405377"/>
          <a:ext cx="2179747" cy="1371095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Century Gothic" panose="020B0502020202020204" pitchFamily="34" charset="0"/>
            </a:rPr>
            <a:t>Comportemental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Century Gothic" panose="020B0502020202020204" pitchFamily="34" charset="0"/>
            </a:rPr>
            <a:t>(action)</a:t>
          </a:r>
        </a:p>
      </dsp:txBody>
      <dsp:txXfrm>
        <a:off x="5653752" y="2472308"/>
        <a:ext cx="2045885" cy="1237233"/>
      </dsp:txXfrm>
    </dsp:sp>
    <dsp:sp modelId="{E3D4F742-7F95-094F-A513-C93154DD9A48}">
      <dsp:nvSpPr>
        <dsp:cNvPr id="0" name=""/>
        <dsp:cNvSpPr/>
      </dsp:nvSpPr>
      <dsp:spPr>
        <a:xfrm>
          <a:off x="3687959" y="688438"/>
          <a:ext cx="3203317" cy="3203317"/>
        </a:xfrm>
        <a:custGeom>
          <a:avLst/>
          <a:gdLst/>
          <a:ahLst/>
          <a:cxnLst/>
          <a:rect l="0" t="0" r="0" b="0"/>
          <a:pathLst>
            <a:path>
              <a:moveTo>
                <a:pt x="2187219" y="3092439"/>
              </a:moveTo>
              <a:arcTo wR="1601658" hR="1601658" stAng="4113342" swAng="2573315"/>
            </a:path>
          </a:pathLst>
        </a:custGeom>
        <a:noFill/>
        <a:ln w="12700" cap="flat" cmpd="sng" algn="ctr">
          <a:solidFill>
            <a:schemeClr val="accent2">
              <a:hueOff val="-665912"/>
              <a:satOff val="-293"/>
              <a:lumOff val="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BBD1D-9EE6-8941-AF16-91F0C0D7C134}">
      <dsp:nvSpPr>
        <dsp:cNvPr id="0" name=""/>
        <dsp:cNvSpPr/>
      </dsp:nvSpPr>
      <dsp:spPr>
        <a:xfrm>
          <a:off x="2754411" y="2405377"/>
          <a:ext cx="2296259" cy="1371095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entury Gothic" panose="020B0502020202020204" pitchFamily="34" charset="0"/>
            </a:rPr>
            <a:t>Cognitif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entury Gothic" panose="020B0502020202020204" pitchFamily="34" charset="0"/>
            </a:rPr>
            <a:t>(esprit)</a:t>
          </a:r>
        </a:p>
      </dsp:txBody>
      <dsp:txXfrm>
        <a:off x="2821342" y="2472308"/>
        <a:ext cx="2162397" cy="1237233"/>
      </dsp:txXfrm>
    </dsp:sp>
    <dsp:sp modelId="{2F5D0B0E-6E35-2947-9CCB-79036F0BBCD5}">
      <dsp:nvSpPr>
        <dsp:cNvPr id="0" name=""/>
        <dsp:cNvSpPr/>
      </dsp:nvSpPr>
      <dsp:spPr>
        <a:xfrm>
          <a:off x="3690900" y="741399"/>
          <a:ext cx="3203317" cy="3203317"/>
        </a:xfrm>
        <a:custGeom>
          <a:avLst/>
          <a:gdLst/>
          <a:ahLst/>
          <a:cxnLst/>
          <a:rect l="0" t="0" r="0" b="0"/>
          <a:pathLst>
            <a:path>
              <a:moveTo>
                <a:pt x="749" y="1650647"/>
              </a:moveTo>
              <a:arcTo wR="1601658" hR="1601658" stAng="10694836" swAng="2895703"/>
            </a:path>
          </a:pathLst>
        </a:custGeom>
        <a:noFill/>
        <a:ln w="12700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6228-5D29-4F4B-BA0B-399C81012DB3}">
      <dsp:nvSpPr>
        <dsp:cNvPr id="0" name=""/>
        <dsp:cNvSpPr/>
      </dsp:nvSpPr>
      <dsp:spPr>
        <a:xfrm>
          <a:off x="2227173" y="0"/>
          <a:ext cx="3791712" cy="3791712"/>
        </a:xfrm>
        <a:prstGeom prst="triangle">
          <a:avLst/>
        </a:prstGeom>
        <a:solidFill>
          <a:srgbClr val="32D2D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FB086-38EC-AA4E-8EAF-0428372C8917}">
      <dsp:nvSpPr>
        <dsp:cNvPr id="0" name=""/>
        <dsp:cNvSpPr/>
      </dsp:nvSpPr>
      <dsp:spPr>
        <a:xfrm>
          <a:off x="4123029" y="379541"/>
          <a:ext cx="2464612" cy="67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entury Gothic" panose="020B0502020202020204" pitchFamily="34" charset="0"/>
            </a:rPr>
            <a:t>Nous-mêmes</a:t>
          </a:r>
        </a:p>
      </dsp:txBody>
      <dsp:txXfrm>
        <a:off x="4155927" y="412439"/>
        <a:ext cx="2398816" cy="608121"/>
      </dsp:txXfrm>
    </dsp:sp>
    <dsp:sp modelId="{E649D9DE-9E0D-C848-9EC7-1E2164625BD9}">
      <dsp:nvSpPr>
        <dsp:cNvPr id="0" name=""/>
        <dsp:cNvSpPr/>
      </dsp:nvSpPr>
      <dsp:spPr>
        <a:xfrm>
          <a:off x="4123029" y="1137698"/>
          <a:ext cx="2464612" cy="67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entury Gothic" panose="020B0502020202020204" pitchFamily="34" charset="0"/>
            </a:rPr>
            <a:t>Sur autrui</a:t>
          </a:r>
        </a:p>
      </dsp:txBody>
      <dsp:txXfrm>
        <a:off x="4155927" y="1170596"/>
        <a:ext cx="2398816" cy="608121"/>
      </dsp:txXfrm>
    </dsp:sp>
    <dsp:sp modelId="{369380E9-3B24-444D-A440-6D66A6781C43}">
      <dsp:nvSpPr>
        <dsp:cNvPr id="0" name=""/>
        <dsp:cNvSpPr/>
      </dsp:nvSpPr>
      <dsp:spPr>
        <a:xfrm>
          <a:off x="4123029" y="1895856"/>
          <a:ext cx="2464612" cy="67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Century Gothic" panose="020B0502020202020204" pitchFamily="34" charset="0"/>
            </a:rPr>
            <a:t>Sur l’état de la relation à l’autre</a:t>
          </a:r>
        </a:p>
      </dsp:txBody>
      <dsp:txXfrm>
        <a:off x="4155927" y="1928754"/>
        <a:ext cx="2398816" cy="608121"/>
      </dsp:txXfrm>
    </dsp:sp>
    <dsp:sp modelId="{3F0AC054-949A-0541-8EB7-267180D0327D}">
      <dsp:nvSpPr>
        <dsp:cNvPr id="0" name=""/>
        <dsp:cNvSpPr/>
      </dsp:nvSpPr>
      <dsp:spPr>
        <a:xfrm>
          <a:off x="4123029" y="2654013"/>
          <a:ext cx="2464612" cy="67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Century Gothic" panose="020B0502020202020204" pitchFamily="34" charset="0"/>
            </a:rPr>
            <a:t>Sur notre environnement</a:t>
          </a:r>
        </a:p>
      </dsp:txBody>
      <dsp:txXfrm>
        <a:off x="4155927" y="2686911"/>
        <a:ext cx="2398816" cy="6081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404C4-56C5-094B-8F0D-C59976394AB9}">
      <dsp:nvSpPr>
        <dsp:cNvPr id="0" name=""/>
        <dsp:cNvSpPr/>
      </dsp:nvSpPr>
      <dsp:spPr>
        <a:xfrm rot="16200000">
          <a:off x="1295" y="491"/>
          <a:ext cx="4022377" cy="402237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>
              <a:solidFill>
                <a:schemeClr val="bg1"/>
              </a:solidFill>
              <a:latin typeface="Century Gothic" panose="020B0502020202020204" pitchFamily="34" charset="0"/>
            </a:rPr>
            <a:t>L’ignorer</a:t>
          </a:r>
          <a:r>
            <a:rPr lang="fr-FR" sz="3000" kern="1200">
              <a:solidFill>
                <a:schemeClr val="bg1"/>
              </a:solidFill>
              <a:latin typeface="Century Gothic" panose="020B0502020202020204" pitchFamily="34" charset="0"/>
            </a:rPr>
            <a:t> : c’est passer à côté de ce signal</a:t>
          </a:r>
        </a:p>
      </dsp:txBody>
      <dsp:txXfrm rot="5400000">
        <a:off x="1295" y="1006085"/>
        <a:ext cx="3318461" cy="2011189"/>
      </dsp:txXfrm>
    </dsp:sp>
    <dsp:sp modelId="{E5A86814-50FC-7B43-9033-7CAE70CA25F9}">
      <dsp:nvSpPr>
        <dsp:cNvPr id="0" name=""/>
        <dsp:cNvSpPr/>
      </dsp:nvSpPr>
      <dsp:spPr>
        <a:xfrm rot="5400000">
          <a:off x="6034727" y="491"/>
          <a:ext cx="4022377" cy="402237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>
              <a:solidFill>
                <a:schemeClr val="bg1"/>
              </a:solidFill>
              <a:latin typeface="Century Gothic" panose="020B0502020202020204" pitchFamily="34" charset="0"/>
            </a:rPr>
            <a:t>L’identifier : </a:t>
          </a:r>
          <a:r>
            <a:rPr lang="fr-FR" sz="3000" kern="1200">
              <a:solidFill>
                <a:schemeClr val="bg1"/>
              </a:solidFill>
              <a:latin typeface="Century Gothic" panose="020B0502020202020204" pitchFamily="34" charset="0"/>
            </a:rPr>
            <a:t>c’est pouvoir agir dessus</a:t>
          </a:r>
        </a:p>
      </dsp:txBody>
      <dsp:txXfrm rot="-5400000">
        <a:off x="6738643" y="1006085"/>
        <a:ext cx="3318461" cy="20111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21942-1152-EF4A-8A4D-5F01492C7F8D}">
      <dsp:nvSpPr>
        <dsp:cNvPr id="0" name=""/>
        <dsp:cNvSpPr/>
      </dsp:nvSpPr>
      <dsp:spPr>
        <a:xfrm>
          <a:off x="4714" y="1102680"/>
          <a:ext cx="180736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La peur</a:t>
          </a:r>
          <a:endParaRPr lang="fr-FR" sz="2500" kern="1200" dirty="0"/>
        </a:p>
      </dsp:txBody>
      <dsp:txXfrm>
        <a:off x="4714" y="1102680"/>
        <a:ext cx="1807368" cy="720000"/>
      </dsp:txXfrm>
    </dsp:sp>
    <dsp:sp modelId="{601CDA57-FEF4-EB41-8776-9EFD23A002A5}">
      <dsp:nvSpPr>
        <dsp:cNvPr id="0" name=""/>
        <dsp:cNvSpPr/>
      </dsp:nvSpPr>
      <dsp:spPr>
        <a:xfrm>
          <a:off x="4714" y="1822680"/>
          <a:ext cx="1807368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 /10</a:t>
          </a:r>
        </a:p>
      </dsp:txBody>
      <dsp:txXfrm>
        <a:off x="4714" y="1822680"/>
        <a:ext cx="1807368" cy="1098000"/>
      </dsp:txXfrm>
    </dsp:sp>
    <dsp:sp modelId="{FE8ECF9F-E3BE-CA44-9C48-2312C4AD448D}">
      <dsp:nvSpPr>
        <dsp:cNvPr id="0" name=""/>
        <dsp:cNvSpPr/>
      </dsp:nvSpPr>
      <dsp:spPr>
        <a:xfrm>
          <a:off x="2065115" y="1102680"/>
          <a:ext cx="180736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La colère</a:t>
          </a:r>
        </a:p>
      </dsp:txBody>
      <dsp:txXfrm>
        <a:off x="2065115" y="1102680"/>
        <a:ext cx="1807368" cy="720000"/>
      </dsp:txXfrm>
    </dsp:sp>
    <dsp:sp modelId="{46CCD3C5-B9F3-E248-9369-1F96E2088F39}">
      <dsp:nvSpPr>
        <dsp:cNvPr id="0" name=""/>
        <dsp:cNvSpPr/>
      </dsp:nvSpPr>
      <dsp:spPr>
        <a:xfrm>
          <a:off x="2065115" y="1822680"/>
          <a:ext cx="1807368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 /10</a:t>
          </a:r>
        </a:p>
      </dsp:txBody>
      <dsp:txXfrm>
        <a:off x="2065115" y="1822680"/>
        <a:ext cx="1807368" cy="1098000"/>
      </dsp:txXfrm>
    </dsp:sp>
    <dsp:sp modelId="{38C14031-D845-094E-9384-6B12118F9657}">
      <dsp:nvSpPr>
        <dsp:cNvPr id="0" name=""/>
        <dsp:cNvSpPr/>
      </dsp:nvSpPr>
      <dsp:spPr>
        <a:xfrm>
          <a:off x="4125515" y="1102680"/>
          <a:ext cx="180736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La joie</a:t>
          </a:r>
        </a:p>
      </dsp:txBody>
      <dsp:txXfrm>
        <a:off x="4125515" y="1102680"/>
        <a:ext cx="1807368" cy="720000"/>
      </dsp:txXfrm>
    </dsp:sp>
    <dsp:sp modelId="{2A8E0AD7-5A66-B645-A8AB-A3FE1E96BB08}">
      <dsp:nvSpPr>
        <dsp:cNvPr id="0" name=""/>
        <dsp:cNvSpPr/>
      </dsp:nvSpPr>
      <dsp:spPr>
        <a:xfrm>
          <a:off x="4125515" y="1822680"/>
          <a:ext cx="1807368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 /10</a:t>
          </a:r>
        </a:p>
      </dsp:txBody>
      <dsp:txXfrm>
        <a:off x="4125515" y="1822680"/>
        <a:ext cx="1807368" cy="1098000"/>
      </dsp:txXfrm>
    </dsp:sp>
    <dsp:sp modelId="{0CC5C794-66AF-7F4A-9ED8-40D5A47B359B}">
      <dsp:nvSpPr>
        <dsp:cNvPr id="0" name=""/>
        <dsp:cNvSpPr/>
      </dsp:nvSpPr>
      <dsp:spPr>
        <a:xfrm>
          <a:off x="6185916" y="1102680"/>
          <a:ext cx="180736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La tristesse</a:t>
          </a:r>
        </a:p>
      </dsp:txBody>
      <dsp:txXfrm>
        <a:off x="6185916" y="1102680"/>
        <a:ext cx="1807368" cy="720000"/>
      </dsp:txXfrm>
    </dsp:sp>
    <dsp:sp modelId="{8463BDFC-AADF-A44C-B2EF-EEA2D6104CF0}">
      <dsp:nvSpPr>
        <dsp:cNvPr id="0" name=""/>
        <dsp:cNvSpPr/>
      </dsp:nvSpPr>
      <dsp:spPr>
        <a:xfrm>
          <a:off x="6185916" y="1822680"/>
          <a:ext cx="1807368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 /10</a:t>
          </a:r>
        </a:p>
      </dsp:txBody>
      <dsp:txXfrm>
        <a:off x="6185916" y="1822680"/>
        <a:ext cx="1807368" cy="1098000"/>
      </dsp:txXfrm>
    </dsp:sp>
    <dsp:sp modelId="{BD3DD474-0D58-544E-ABC6-BE36B1A70B38}">
      <dsp:nvSpPr>
        <dsp:cNvPr id="0" name=""/>
        <dsp:cNvSpPr/>
      </dsp:nvSpPr>
      <dsp:spPr>
        <a:xfrm>
          <a:off x="8246316" y="1102680"/>
          <a:ext cx="180736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Le dégoût </a:t>
          </a:r>
        </a:p>
      </dsp:txBody>
      <dsp:txXfrm>
        <a:off x="8246316" y="1102680"/>
        <a:ext cx="1807368" cy="720000"/>
      </dsp:txXfrm>
    </dsp:sp>
    <dsp:sp modelId="{CE62CE7C-6877-ED43-AA7F-557CA7E55C81}">
      <dsp:nvSpPr>
        <dsp:cNvPr id="0" name=""/>
        <dsp:cNvSpPr/>
      </dsp:nvSpPr>
      <dsp:spPr>
        <a:xfrm>
          <a:off x="8246316" y="1822680"/>
          <a:ext cx="1807368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 /10</a:t>
          </a:r>
        </a:p>
      </dsp:txBody>
      <dsp:txXfrm>
        <a:off x="8246316" y="1822680"/>
        <a:ext cx="1807368" cy="1098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CC87C-0F35-A04E-9795-41815CFBC870}">
      <dsp:nvSpPr>
        <dsp:cNvPr id="0" name=""/>
        <dsp:cNvSpPr/>
      </dsp:nvSpPr>
      <dsp:spPr>
        <a:xfrm>
          <a:off x="754379" y="0"/>
          <a:ext cx="8549640" cy="4023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924A0-14F4-654E-AAAA-B2A6C46C0BAF}">
      <dsp:nvSpPr>
        <dsp:cNvPr id="0" name=""/>
        <dsp:cNvSpPr/>
      </dsp:nvSpPr>
      <dsp:spPr>
        <a:xfrm>
          <a:off x="122" y="1207008"/>
          <a:ext cx="1471925" cy="160934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Evacuer</a:t>
          </a:r>
        </a:p>
      </dsp:txBody>
      <dsp:txXfrm>
        <a:off x="71975" y="1278861"/>
        <a:ext cx="1328219" cy="1465638"/>
      </dsp:txXfrm>
    </dsp:sp>
    <dsp:sp modelId="{714D05EE-B79A-F443-9255-65649ABDC8F2}">
      <dsp:nvSpPr>
        <dsp:cNvPr id="0" name=""/>
        <dsp:cNvSpPr/>
      </dsp:nvSpPr>
      <dsp:spPr>
        <a:xfrm>
          <a:off x="1717368" y="1207008"/>
          <a:ext cx="1471925" cy="160934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Gérer le mental</a:t>
          </a:r>
        </a:p>
      </dsp:txBody>
      <dsp:txXfrm>
        <a:off x="1789221" y="1278861"/>
        <a:ext cx="1328219" cy="1465638"/>
      </dsp:txXfrm>
    </dsp:sp>
    <dsp:sp modelId="{94261FE3-BEC9-D84A-B5C4-04824D10561B}">
      <dsp:nvSpPr>
        <dsp:cNvPr id="0" name=""/>
        <dsp:cNvSpPr/>
      </dsp:nvSpPr>
      <dsp:spPr>
        <a:xfrm>
          <a:off x="3434614" y="1207008"/>
          <a:ext cx="1471925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Gérer les sensations physiques</a:t>
          </a:r>
        </a:p>
      </dsp:txBody>
      <dsp:txXfrm>
        <a:off x="3506467" y="1278861"/>
        <a:ext cx="1328219" cy="1465638"/>
      </dsp:txXfrm>
    </dsp:sp>
    <dsp:sp modelId="{79E006D9-50D4-4941-B679-20132472DF03}">
      <dsp:nvSpPr>
        <dsp:cNvPr id="0" name=""/>
        <dsp:cNvSpPr/>
      </dsp:nvSpPr>
      <dsp:spPr>
        <a:xfrm>
          <a:off x="5151860" y="1207008"/>
          <a:ext cx="1471925" cy="1609344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Temporiser</a:t>
          </a:r>
        </a:p>
      </dsp:txBody>
      <dsp:txXfrm>
        <a:off x="5223713" y="1278861"/>
        <a:ext cx="1328219" cy="1465638"/>
      </dsp:txXfrm>
    </dsp:sp>
    <dsp:sp modelId="{EDEE5797-29D0-A64A-AEA3-CD9BE484CEF1}">
      <dsp:nvSpPr>
        <dsp:cNvPr id="0" name=""/>
        <dsp:cNvSpPr/>
      </dsp:nvSpPr>
      <dsp:spPr>
        <a:xfrm>
          <a:off x="6869106" y="1207008"/>
          <a:ext cx="1471925" cy="1609344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Prendre du recul</a:t>
          </a:r>
        </a:p>
      </dsp:txBody>
      <dsp:txXfrm>
        <a:off x="6940959" y="1278861"/>
        <a:ext cx="1328219" cy="1465638"/>
      </dsp:txXfrm>
    </dsp:sp>
    <dsp:sp modelId="{CB1F4F7C-CED0-8F41-B2E6-C4D10EA7A083}">
      <dsp:nvSpPr>
        <dsp:cNvPr id="0" name=""/>
        <dsp:cNvSpPr/>
      </dsp:nvSpPr>
      <dsp:spPr>
        <a:xfrm>
          <a:off x="8586352" y="1207008"/>
          <a:ext cx="1471925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Century Gothic" panose="020B0502020202020204" pitchFamily="34" charset="0"/>
            </a:rPr>
            <a:t>ADAPTER LE COMPORTEMENT</a:t>
          </a:r>
          <a:endParaRPr lang="fr-FR" sz="1600" kern="1200" dirty="0">
            <a:latin typeface="Century Gothic" panose="020B0502020202020204" pitchFamily="34" charset="0"/>
          </a:endParaRPr>
        </a:p>
      </dsp:txBody>
      <dsp:txXfrm>
        <a:off x="8658205" y="1278861"/>
        <a:ext cx="1328219" cy="14656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20C33-937D-48D1-9C77-1C9BF2B95995}">
      <dsp:nvSpPr>
        <dsp:cNvPr id="0" name=""/>
        <dsp:cNvSpPr/>
      </dsp:nvSpPr>
      <dsp:spPr>
        <a:xfrm>
          <a:off x="898260" y="0"/>
          <a:ext cx="3146375" cy="1887825"/>
        </a:xfrm>
        <a:prstGeom prst="rect">
          <a:avLst/>
        </a:prstGeom>
        <a:solidFill>
          <a:srgbClr val="32D2D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solidFill>
                <a:schemeClr val="tx1"/>
              </a:solidFill>
              <a:latin typeface="Century Gothic" panose="020B0502020202020204" pitchFamily="34" charset="0"/>
            </a:rPr>
            <a:t>Plus nombreuses</a:t>
          </a:r>
        </a:p>
      </dsp:txBody>
      <dsp:txXfrm>
        <a:off x="898260" y="0"/>
        <a:ext cx="3146375" cy="1887825"/>
      </dsp:txXfrm>
    </dsp:sp>
    <dsp:sp modelId="{A68AF5D5-B16D-4F7A-B478-F01853617211}">
      <dsp:nvSpPr>
        <dsp:cNvPr id="0" name=""/>
        <dsp:cNvSpPr/>
      </dsp:nvSpPr>
      <dsp:spPr>
        <a:xfrm>
          <a:off x="4272118" y="1937"/>
          <a:ext cx="3146375" cy="1887825"/>
        </a:xfrm>
        <a:prstGeom prst="rect">
          <a:avLst/>
        </a:prstGeom>
        <a:solidFill>
          <a:srgbClr val="23A0B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solidFill>
                <a:schemeClr val="tx1"/>
              </a:solidFill>
              <a:latin typeface="Century Gothic" panose="020B0502020202020204" pitchFamily="34" charset="0"/>
            </a:rPr>
            <a:t>Génétique</a:t>
          </a:r>
        </a:p>
      </dsp:txBody>
      <dsp:txXfrm>
        <a:off x="4272118" y="1937"/>
        <a:ext cx="3146375" cy="1887825"/>
      </dsp:txXfrm>
    </dsp:sp>
    <dsp:sp modelId="{A0A8EFE8-7706-484C-A2A2-BDC1210C1760}">
      <dsp:nvSpPr>
        <dsp:cNvPr id="0" name=""/>
        <dsp:cNvSpPr/>
      </dsp:nvSpPr>
      <dsp:spPr>
        <a:xfrm>
          <a:off x="2541612" y="2204400"/>
          <a:ext cx="3146375" cy="18878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solidFill>
                <a:schemeClr val="tx1"/>
              </a:solidFill>
              <a:latin typeface="Century Gothic" panose="020B0502020202020204" pitchFamily="34" charset="0"/>
            </a:rPr>
            <a:t>3 pensées + pour 1 -</a:t>
          </a:r>
        </a:p>
      </dsp:txBody>
      <dsp:txXfrm>
        <a:off x="2541612" y="2204400"/>
        <a:ext cx="3146375" cy="18878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1B9BC-A930-4212-9FD8-DC5EBD7635D3}">
      <dsp:nvSpPr>
        <dsp:cNvPr id="0" name=""/>
        <dsp:cNvSpPr/>
      </dsp:nvSpPr>
      <dsp:spPr>
        <a:xfrm>
          <a:off x="0" y="32016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07CB7-FC32-4DE3-A02D-772C24E51C16}">
      <dsp:nvSpPr>
        <dsp:cNvPr id="0" name=""/>
        <dsp:cNvSpPr/>
      </dsp:nvSpPr>
      <dsp:spPr>
        <a:xfrm>
          <a:off x="411480" y="54481"/>
          <a:ext cx="5760720" cy="531360"/>
        </a:xfrm>
        <a:prstGeom prst="roundRect">
          <a:avLst/>
        </a:prstGeom>
        <a:solidFill>
          <a:srgbClr val="23A0B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Avoir une meilleure vision d’ensemble</a:t>
          </a:r>
        </a:p>
      </dsp:txBody>
      <dsp:txXfrm>
        <a:off x="437419" y="80420"/>
        <a:ext cx="5708842" cy="479482"/>
      </dsp:txXfrm>
    </dsp:sp>
    <dsp:sp modelId="{35B3C306-DF62-4297-9AFA-8BBCB2765F76}">
      <dsp:nvSpPr>
        <dsp:cNvPr id="0" name=""/>
        <dsp:cNvSpPr/>
      </dsp:nvSpPr>
      <dsp:spPr>
        <a:xfrm>
          <a:off x="0" y="113664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89196"/>
              <a:satOff val="-2817"/>
              <a:lumOff val="3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52436-999A-4225-BB33-E90EFC37D50F}">
      <dsp:nvSpPr>
        <dsp:cNvPr id="0" name=""/>
        <dsp:cNvSpPr/>
      </dsp:nvSpPr>
      <dsp:spPr>
        <a:xfrm>
          <a:off x="411480" y="870961"/>
          <a:ext cx="5760720" cy="53136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Accroissement des ressources personnelles</a:t>
          </a:r>
        </a:p>
      </dsp:txBody>
      <dsp:txXfrm>
        <a:off x="437419" y="896900"/>
        <a:ext cx="5708842" cy="479482"/>
      </dsp:txXfrm>
    </dsp:sp>
    <dsp:sp modelId="{8A51296E-85E2-4864-B3C7-24DB76CFDC69}">
      <dsp:nvSpPr>
        <dsp:cNvPr id="0" name=""/>
        <dsp:cNvSpPr/>
      </dsp:nvSpPr>
      <dsp:spPr>
        <a:xfrm>
          <a:off x="0" y="195312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C9CDF-29ED-4256-8453-638261082634}">
      <dsp:nvSpPr>
        <dsp:cNvPr id="0" name=""/>
        <dsp:cNvSpPr/>
      </dsp:nvSpPr>
      <dsp:spPr>
        <a:xfrm>
          <a:off x="411480" y="1687441"/>
          <a:ext cx="5760720" cy="5313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Aptitude à savourer l’instant présent</a:t>
          </a:r>
        </a:p>
      </dsp:txBody>
      <dsp:txXfrm>
        <a:off x="437419" y="1713380"/>
        <a:ext cx="5708842" cy="479482"/>
      </dsp:txXfrm>
    </dsp:sp>
    <dsp:sp modelId="{BCB1563F-E401-4664-A9E6-3D18D9C2F3A1}">
      <dsp:nvSpPr>
        <dsp:cNvPr id="0" name=""/>
        <dsp:cNvSpPr/>
      </dsp:nvSpPr>
      <dsp:spPr>
        <a:xfrm>
          <a:off x="0" y="27696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67588"/>
              <a:satOff val="-8452"/>
              <a:lumOff val="9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50C93-94FD-4C1E-BAE3-B4679F6CD95C}">
      <dsp:nvSpPr>
        <dsp:cNvPr id="0" name=""/>
        <dsp:cNvSpPr/>
      </dsp:nvSpPr>
      <dsp:spPr>
        <a:xfrm>
          <a:off x="411480" y="2503921"/>
          <a:ext cx="5760720" cy="5313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Meilleure qualité de relation aux autres</a:t>
          </a:r>
        </a:p>
      </dsp:txBody>
      <dsp:txXfrm>
        <a:off x="437419" y="2529860"/>
        <a:ext cx="5708842" cy="479482"/>
      </dsp:txXfrm>
    </dsp:sp>
    <dsp:sp modelId="{AD337AEE-E749-47A7-825C-46808AEDCA36}">
      <dsp:nvSpPr>
        <dsp:cNvPr id="0" name=""/>
        <dsp:cNvSpPr/>
      </dsp:nvSpPr>
      <dsp:spPr>
        <a:xfrm>
          <a:off x="0" y="358608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A672F-6BFE-4F8A-A7B1-C23EF386C8CB}">
      <dsp:nvSpPr>
        <dsp:cNvPr id="0" name=""/>
        <dsp:cNvSpPr/>
      </dsp:nvSpPr>
      <dsp:spPr>
        <a:xfrm>
          <a:off x="411480" y="3320401"/>
          <a:ext cx="5760720" cy="5313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Bien-être physique</a:t>
          </a:r>
        </a:p>
      </dsp:txBody>
      <dsp:txXfrm>
        <a:off x="437419" y="3346340"/>
        <a:ext cx="57088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37B2F-D8DE-4543-AB79-B40B7C72687A}">
      <dsp:nvSpPr>
        <dsp:cNvPr id="0" name=""/>
        <dsp:cNvSpPr/>
      </dsp:nvSpPr>
      <dsp:spPr>
        <a:xfrm>
          <a:off x="0" y="0"/>
          <a:ext cx="8503915" cy="4572000"/>
        </a:xfrm>
        <a:prstGeom prst="rightArrow">
          <a:avLst/>
        </a:prstGeom>
        <a:solidFill>
          <a:srgbClr val="23A0B6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7DCFDD19-B32D-4FAD-A20B-81EC7254856B}">
      <dsp:nvSpPr>
        <dsp:cNvPr id="0" name=""/>
        <dsp:cNvSpPr/>
      </dsp:nvSpPr>
      <dsp:spPr>
        <a:xfrm>
          <a:off x="2968" y="1371599"/>
          <a:ext cx="2716258" cy="1828800"/>
        </a:xfrm>
        <a:prstGeom prst="roundRect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bg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>
              <a:solidFill>
                <a:schemeClr val="tx1"/>
              </a:solidFill>
              <a:latin typeface="Century Gothic" panose="020B0502020202020204" pitchFamily="34" charset="0"/>
            </a:rPr>
            <a:t>Bienveillance</a:t>
          </a:r>
        </a:p>
      </dsp:txBody>
      <dsp:txXfrm>
        <a:off x="92243" y="1460874"/>
        <a:ext cx="2537708" cy="1650250"/>
      </dsp:txXfrm>
    </dsp:sp>
    <dsp:sp modelId="{BCF61C26-5487-44A6-A9CE-460A33931B1E}">
      <dsp:nvSpPr>
        <dsp:cNvPr id="0" name=""/>
        <dsp:cNvSpPr/>
      </dsp:nvSpPr>
      <dsp:spPr>
        <a:xfrm>
          <a:off x="2893830" y="1371599"/>
          <a:ext cx="2716258" cy="1828800"/>
        </a:xfrm>
        <a:prstGeom prst="roundRect">
          <a:avLst/>
        </a:prstGeom>
        <a:solidFill>
          <a:srgbClr val="F3F4F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>
              <a:solidFill>
                <a:schemeClr val="tx1"/>
              </a:solidFill>
              <a:latin typeface="Century Gothic" panose="020B0502020202020204" pitchFamily="34" charset="0"/>
            </a:rPr>
            <a:t>Respect</a:t>
          </a:r>
        </a:p>
      </dsp:txBody>
      <dsp:txXfrm>
        <a:off x="2983105" y="1460874"/>
        <a:ext cx="2537708" cy="1650250"/>
      </dsp:txXfrm>
    </dsp:sp>
    <dsp:sp modelId="{48DE9309-9149-4773-9106-E90334821BA7}">
      <dsp:nvSpPr>
        <dsp:cNvPr id="0" name=""/>
        <dsp:cNvSpPr/>
      </dsp:nvSpPr>
      <dsp:spPr>
        <a:xfrm>
          <a:off x="5784693" y="1371599"/>
          <a:ext cx="2716258" cy="1828800"/>
        </a:xfrm>
        <a:prstGeom prst="roundRect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bg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>
              <a:solidFill>
                <a:schemeClr val="tx1"/>
              </a:solidFill>
              <a:latin typeface="Century Gothic" panose="020B0502020202020204" pitchFamily="34" charset="0"/>
            </a:rPr>
            <a:t>Confidentialité</a:t>
          </a:r>
        </a:p>
      </dsp:txBody>
      <dsp:txXfrm>
        <a:off x="5873968" y="1460874"/>
        <a:ext cx="2537708" cy="1650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29B89-9937-CA4A-BCB8-051693293C98}">
      <dsp:nvSpPr>
        <dsp:cNvPr id="0" name=""/>
        <dsp:cNvSpPr/>
      </dsp:nvSpPr>
      <dsp:spPr>
        <a:xfrm>
          <a:off x="2880359" y="57149"/>
          <a:ext cx="2743200" cy="2743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kern="1200" dirty="0">
              <a:latin typeface="Century Gothic" panose="020B0502020202020204" pitchFamily="34" charset="0"/>
            </a:rPr>
            <a:t>Apports théoriques</a:t>
          </a:r>
        </a:p>
      </dsp:txBody>
      <dsp:txXfrm>
        <a:off x="3246119" y="537209"/>
        <a:ext cx="2011680" cy="1234440"/>
      </dsp:txXfrm>
    </dsp:sp>
    <dsp:sp modelId="{4D0C665E-AA52-2C42-85C7-44F676DAD2C8}">
      <dsp:nvSpPr>
        <dsp:cNvPr id="0" name=""/>
        <dsp:cNvSpPr/>
      </dsp:nvSpPr>
      <dsp:spPr>
        <a:xfrm>
          <a:off x="3870197" y="1771650"/>
          <a:ext cx="2743200" cy="2743200"/>
        </a:xfrm>
        <a:prstGeom prst="ellipse">
          <a:avLst/>
        </a:prstGeom>
        <a:solidFill>
          <a:schemeClr val="accent3">
            <a:alpha val="50000"/>
            <a:hueOff val="-612806"/>
            <a:satOff val="-9796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kern="1200" dirty="0">
              <a:latin typeface="Century Gothic" panose="020B0502020202020204" pitchFamily="34" charset="0"/>
            </a:rPr>
            <a:t>Exercices pratiques de sophrologie</a:t>
          </a:r>
        </a:p>
      </dsp:txBody>
      <dsp:txXfrm>
        <a:off x="4709160" y="2480310"/>
        <a:ext cx="1645920" cy="1508760"/>
      </dsp:txXfrm>
    </dsp:sp>
    <dsp:sp modelId="{5DF4B605-5A73-D84B-85C8-C35045271E38}">
      <dsp:nvSpPr>
        <dsp:cNvPr id="0" name=""/>
        <dsp:cNvSpPr/>
      </dsp:nvSpPr>
      <dsp:spPr>
        <a:xfrm>
          <a:off x="1890521" y="1771650"/>
          <a:ext cx="2743200" cy="2743200"/>
        </a:xfrm>
        <a:prstGeom prst="ellipse">
          <a:avLst/>
        </a:prstGeom>
        <a:solidFill>
          <a:schemeClr val="accent3">
            <a:alpha val="50000"/>
            <a:hueOff val="-1225612"/>
            <a:satOff val="-19593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>
              <a:latin typeface="Century Gothic" panose="020B0502020202020204" pitchFamily="34" charset="0"/>
            </a:rPr>
            <a:t>Bilans individuels</a:t>
          </a:r>
          <a:endParaRPr lang="fr-FR" sz="2200" kern="1200" dirty="0"/>
        </a:p>
      </dsp:txBody>
      <dsp:txXfrm>
        <a:off x="2148839" y="2480310"/>
        <a:ext cx="1645920" cy="1508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ED76B-78CA-4E39-BA6F-62D9153B6A59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Century Gothic" panose="020B0502020202020204" pitchFamily="34" charset="0"/>
            </a:rPr>
            <a:t>SOPHROLOGIE </a:t>
          </a:r>
        </a:p>
      </dsp:txBody>
      <dsp:txXfrm>
        <a:off x="3333042" y="2637492"/>
        <a:ext cx="1563514" cy="1563514"/>
      </dsp:txXfrm>
    </dsp:sp>
    <dsp:sp modelId="{694538DD-D977-40A2-B0F5-D2FAB46048D3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B0E479-C04C-410C-98DC-0E9ADEEF722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Century Gothic" panose="020B0502020202020204" pitchFamily="34" charset="0"/>
            </a:rPr>
            <a:t>Techniques de relaxation</a:t>
          </a:r>
        </a:p>
      </dsp:txBody>
      <dsp:txXfrm>
        <a:off x="366278" y="1892057"/>
        <a:ext cx="2002147" cy="1582030"/>
      </dsp:txXfrm>
    </dsp:sp>
    <dsp:sp modelId="{AC6ECDA4-0BEA-402D-AC2C-5DB53C23D364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BA765-1949-4418-BD86-9B20EEDF1FDE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Century Gothic" panose="020B0502020202020204" pitchFamily="34" charset="0"/>
            </a:rPr>
            <a:t>Techniques de respiration</a:t>
          </a:r>
        </a:p>
      </dsp:txBody>
      <dsp:txXfrm>
        <a:off x="1911644" y="50361"/>
        <a:ext cx="2002147" cy="1582030"/>
      </dsp:txXfrm>
    </dsp:sp>
    <dsp:sp modelId="{B5B5B04F-8A15-488F-A0C7-BFFB022B3985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A4D262-CA08-4720-AE90-8C70AFF17970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Century Gothic" panose="020B0502020202020204" pitchFamily="34" charset="0"/>
            </a:rPr>
            <a:t>Techniques corporelles</a:t>
          </a:r>
        </a:p>
      </dsp:txBody>
      <dsp:txXfrm>
        <a:off x="4315808" y="50361"/>
        <a:ext cx="2002147" cy="1582030"/>
      </dsp:txXfrm>
    </dsp:sp>
    <dsp:sp modelId="{8914835F-9EBF-442F-9902-6785A7000615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486A1-CAEF-44AD-A27D-4F080F3C6F93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Century Gothic" panose="020B0502020202020204" pitchFamily="34" charset="0"/>
            </a:rPr>
            <a:t>Techniques de Suggestion mentale</a:t>
          </a:r>
        </a:p>
      </dsp:txBody>
      <dsp:txXfrm>
        <a:off x="5861174" y="1892057"/>
        <a:ext cx="2002147" cy="1582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3EC46-1877-41C7-BE30-AFD3F30267B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/>
            <a:t>Gérer le stress</a:t>
          </a:r>
        </a:p>
      </dsp:txBody>
      <dsp:txXfrm>
        <a:off x="0" y="591343"/>
        <a:ext cx="2571749" cy="1543050"/>
      </dsp:txXfrm>
    </dsp:sp>
    <dsp:sp modelId="{FE909E69-CFA3-4D81-8F3D-DDDC056598C7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/>
            <a:t>Mieux dormir</a:t>
          </a:r>
        </a:p>
      </dsp:txBody>
      <dsp:txXfrm>
        <a:off x="2828925" y="591343"/>
        <a:ext cx="2571749" cy="1543050"/>
      </dsp:txXfrm>
    </dsp:sp>
    <dsp:sp modelId="{B49271D5-310E-478D-9A49-D60E303217CA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/>
            <a:t>Stimuler la concentration</a:t>
          </a:r>
        </a:p>
      </dsp:txBody>
      <dsp:txXfrm>
        <a:off x="5657849" y="591343"/>
        <a:ext cx="2571749" cy="1543050"/>
      </dsp:txXfrm>
    </dsp:sp>
    <dsp:sp modelId="{49AD014C-654F-4825-B733-64A177817B4C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1">
          <a:gsLst>
            <a:gs pos="0">
              <a:schemeClr val="accent4">
                <a:shade val="85000"/>
                <a:satMod val="130000"/>
              </a:schemeClr>
            </a:gs>
            <a:gs pos="34000">
              <a:schemeClr val="accent4">
                <a:shade val="87000"/>
                <a:satMod val="125000"/>
              </a:schemeClr>
            </a:gs>
            <a:gs pos="70000">
              <a:schemeClr val="accent4">
                <a:tint val="100000"/>
                <a:shade val="90000"/>
                <a:satMod val="130000"/>
              </a:schemeClr>
            </a:gs>
            <a:gs pos="100000">
              <a:schemeClr val="accent4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/>
            <a:t>Activer la pensée positive</a:t>
          </a:r>
        </a:p>
      </dsp:txBody>
      <dsp:txXfrm>
        <a:off x="0" y="2391569"/>
        <a:ext cx="2571749" cy="1543050"/>
      </dsp:txXfrm>
    </dsp:sp>
    <dsp:sp modelId="{2DA265DC-FA67-4439-960C-7F18BE1B2EB4}">
      <dsp:nvSpPr>
        <dsp:cNvPr id="0" name=""/>
        <dsp:cNvSpPr/>
      </dsp:nvSpPr>
      <dsp:spPr>
        <a:xfrm>
          <a:off x="2818663" y="2407585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>
              <a:solidFill>
                <a:schemeClr val="bg1"/>
              </a:solidFill>
            </a:rPr>
            <a:t>Libérer les tensions</a:t>
          </a:r>
        </a:p>
      </dsp:txBody>
      <dsp:txXfrm>
        <a:off x="2818663" y="2407585"/>
        <a:ext cx="2571749" cy="1543050"/>
      </dsp:txXfrm>
    </dsp:sp>
    <dsp:sp modelId="{4A7EEF90-3887-415E-9B4F-F26D167E4088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/>
            <a:t>Renforcer la confiance en soi</a:t>
          </a:r>
        </a:p>
      </dsp:txBody>
      <dsp:txXfrm>
        <a:off x="5657849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1F128-6D81-4D9E-9944-32DFC9E95148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bg1"/>
              </a:solidFill>
              <a:latin typeface="Century Gothic" panose="020B0502020202020204" pitchFamily="34" charset="0"/>
            </a:rPr>
            <a:t>Gestion du stress :  enfants, adultes, séniors</a:t>
          </a:r>
        </a:p>
      </dsp:txBody>
      <dsp:txXfrm>
        <a:off x="495061" y="645"/>
        <a:ext cx="2262336" cy="1357401"/>
      </dsp:txXfrm>
    </dsp:sp>
    <dsp:sp modelId="{E6009774-688C-5F46-9048-932ACD2795CB}">
      <dsp:nvSpPr>
        <dsp:cNvPr id="0" name=""/>
        <dsp:cNvSpPr/>
      </dsp:nvSpPr>
      <dsp:spPr>
        <a:xfrm>
          <a:off x="5523918" y="3103421"/>
          <a:ext cx="2262336" cy="135740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tx1"/>
              </a:solidFill>
              <a:latin typeface="Century Gothic" panose="020B0502020202020204" pitchFamily="34" charset="0"/>
            </a:rPr>
            <a:t>Acouphènes</a:t>
          </a:r>
        </a:p>
      </dsp:txBody>
      <dsp:txXfrm>
        <a:off x="5523918" y="3103421"/>
        <a:ext cx="2262336" cy="1357401"/>
      </dsp:txXfrm>
    </dsp:sp>
    <dsp:sp modelId="{47AD6EC5-1362-44B2-A3DB-2F83631FA441}">
      <dsp:nvSpPr>
        <dsp:cNvPr id="0" name=""/>
        <dsp:cNvSpPr/>
      </dsp:nvSpPr>
      <dsp:spPr>
        <a:xfrm>
          <a:off x="3014105" y="0"/>
          <a:ext cx="2262336" cy="13574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tx1"/>
              </a:solidFill>
              <a:latin typeface="Century Gothic" panose="020B0502020202020204" pitchFamily="34" charset="0"/>
            </a:rPr>
            <a:t>Préparation Mentale : Examens, accouchement, compétitions, entretiens</a:t>
          </a:r>
        </a:p>
      </dsp:txBody>
      <dsp:txXfrm>
        <a:off x="3014105" y="0"/>
        <a:ext cx="2262336" cy="1357401"/>
      </dsp:txXfrm>
    </dsp:sp>
    <dsp:sp modelId="{9F1440A5-10A1-4481-9A08-31AA7A168D35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tx1"/>
              </a:solidFill>
              <a:latin typeface="Century Gothic" panose="020B0502020202020204" pitchFamily="34" charset="0"/>
            </a:rPr>
            <a:t>Gestion de la douleur : Migraine, dos, douleurs chroniques, etc</a:t>
          </a:r>
          <a:r>
            <a:rPr lang="fr-FR" sz="1700" kern="1200">
              <a:solidFill>
                <a:schemeClr val="tx1"/>
              </a:solidFill>
              <a:latin typeface="Century Gothic" panose="020B0502020202020204" pitchFamily="34" charset="0"/>
            </a:rPr>
            <a:t>.</a:t>
          </a:r>
        </a:p>
      </dsp:txBody>
      <dsp:txXfrm>
        <a:off x="495061" y="1584280"/>
        <a:ext cx="2262336" cy="1357401"/>
      </dsp:txXfrm>
    </dsp:sp>
    <dsp:sp modelId="{1131AAAE-BFC3-4484-86FE-ED76A61B6FE5}">
      <dsp:nvSpPr>
        <dsp:cNvPr id="0" name=""/>
        <dsp:cNvSpPr/>
      </dsp:nvSpPr>
      <dsp:spPr>
        <a:xfrm>
          <a:off x="5505164" y="18721"/>
          <a:ext cx="2262336" cy="135740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bg1"/>
              </a:solidFill>
              <a:latin typeface="Century Gothic" panose="020B0502020202020204" pitchFamily="34" charset="0"/>
            </a:rPr>
            <a:t>Troubles du sommeil, insomnies</a:t>
          </a:r>
        </a:p>
      </dsp:txBody>
      <dsp:txXfrm>
        <a:off x="5505164" y="18721"/>
        <a:ext cx="2262336" cy="1357401"/>
      </dsp:txXfrm>
    </dsp:sp>
    <dsp:sp modelId="{D69474EA-2758-4CFC-8D7E-08F9FDEAFEE0}">
      <dsp:nvSpPr>
        <dsp:cNvPr id="0" name=""/>
        <dsp:cNvSpPr/>
      </dsp:nvSpPr>
      <dsp:spPr>
        <a:xfrm>
          <a:off x="3014105" y="1584280"/>
          <a:ext cx="2262336" cy="135740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tx1"/>
              </a:solidFill>
              <a:latin typeface="Century Gothic" panose="020B0502020202020204" pitchFamily="34" charset="0"/>
            </a:rPr>
            <a:t>Concentration, mémorisation</a:t>
          </a:r>
        </a:p>
      </dsp:txBody>
      <dsp:txXfrm>
        <a:off x="3014105" y="1584280"/>
        <a:ext cx="2262336" cy="1357401"/>
      </dsp:txXfrm>
    </dsp:sp>
    <dsp:sp modelId="{95365206-B4EA-4685-8369-B5124D193D08}">
      <dsp:nvSpPr>
        <dsp:cNvPr id="0" name=""/>
        <dsp:cNvSpPr/>
      </dsp:nvSpPr>
      <dsp:spPr>
        <a:xfrm>
          <a:off x="5538126" y="1574638"/>
          <a:ext cx="2262336" cy="13574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tx1"/>
              </a:solidFill>
              <a:latin typeface="Century Gothic" panose="020B0502020202020204" pitchFamily="34" charset="0"/>
            </a:rPr>
            <a:t>Gestion des crises d ’angoisse et de phobie</a:t>
          </a:r>
        </a:p>
      </dsp:txBody>
      <dsp:txXfrm>
        <a:off x="5538126" y="1574638"/>
        <a:ext cx="2262336" cy="1357401"/>
      </dsp:txXfrm>
    </dsp:sp>
    <dsp:sp modelId="{81E7D13C-BEBA-492B-B44E-472E6853A09D}">
      <dsp:nvSpPr>
        <dsp:cNvPr id="0" name=""/>
        <dsp:cNvSpPr/>
      </dsp:nvSpPr>
      <dsp:spPr>
        <a:xfrm>
          <a:off x="3000260" y="3140197"/>
          <a:ext cx="2262336" cy="135740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tx1"/>
              </a:solidFill>
              <a:latin typeface="Century Gothic" panose="020B0502020202020204" pitchFamily="34" charset="0"/>
            </a:rPr>
            <a:t>Confiance en soi</a:t>
          </a:r>
        </a:p>
      </dsp:txBody>
      <dsp:txXfrm>
        <a:off x="3000260" y="3140197"/>
        <a:ext cx="2262336" cy="1357401"/>
      </dsp:txXfrm>
    </dsp:sp>
    <dsp:sp modelId="{7200C032-FC61-49D5-BD42-2CE3D29D5EFA}">
      <dsp:nvSpPr>
        <dsp:cNvPr id="0" name=""/>
        <dsp:cNvSpPr/>
      </dsp:nvSpPr>
      <dsp:spPr>
        <a:xfrm>
          <a:off x="517662" y="3112493"/>
          <a:ext cx="2262336" cy="13574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solidFill>
                <a:schemeClr val="tx1"/>
              </a:solidFill>
              <a:latin typeface="Century Gothic" panose="020B0502020202020204" pitchFamily="34" charset="0"/>
            </a:rPr>
            <a:t>Accompagnement des dépendances : alcool, tabac, troubles alimentaires…</a:t>
          </a:r>
        </a:p>
      </dsp:txBody>
      <dsp:txXfrm>
        <a:off x="517662" y="3112493"/>
        <a:ext cx="2262336" cy="1357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D4982-B64F-3B43-BF7A-C9F6B1FD231E}">
      <dsp:nvSpPr>
        <dsp:cNvPr id="0" name=""/>
        <dsp:cNvSpPr/>
      </dsp:nvSpPr>
      <dsp:spPr>
        <a:xfrm rot="16200000">
          <a:off x="-819485" y="821910"/>
          <a:ext cx="4023360" cy="2379538"/>
        </a:xfrm>
        <a:prstGeom prst="flowChartManualOperati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385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chemeClr val="tx1"/>
              </a:solidFill>
              <a:latin typeface="Century Gothic" panose="020B0502020202020204" pitchFamily="34" charset="0"/>
            </a:rPr>
            <a:t>La France compte </a:t>
          </a:r>
          <a:r>
            <a:rPr lang="fr-FR" sz="2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11 millions </a:t>
          </a:r>
          <a:r>
            <a:rPr lang="fr-FR" sz="2600" kern="1200" dirty="0">
              <a:solidFill>
                <a:schemeClr val="tx1"/>
              </a:solidFill>
              <a:latin typeface="Century Gothic" panose="020B0502020202020204" pitchFamily="34" charset="0"/>
            </a:rPr>
            <a:t>d’aidants</a:t>
          </a:r>
        </a:p>
      </dsp:txBody>
      <dsp:txXfrm rot="5400000">
        <a:off x="2426" y="804671"/>
        <a:ext cx="2379538" cy="2414016"/>
      </dsp:txXfrm>
    </dsp:sp>
    <dsp:sp modelId="{F05667DA-2089-4744-B975-D651EBA601A0}">
      <dsp:nvSpPr>
        <dsp:cNvPr id="0" name=""/>
        <dsp:cNvSpPr/>
      </dsp:nvSpPr>
      <dsp:spPr>
        <a:xfrm rot="16200000">
          <a:off x="1738518" y="821910"/>
          <a:ext cx="4023360" cy="2379538"/>
        </a:xfrm>
        <a:prstGeom prst="flowChartManualOperation">
          <a:avLst/>
        </a:prstGeom>
        <a:solidFill>
          <a:schemeClr val="accent3">
            <a:shade val="80000"/>
            <a:hueOff val="28510"/>
            <a:satOff val="-5910"/>
            <a:lumOff val="100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385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58 % </a:t>
          </a:r>
          <a:r>
            <a:rPr lang="fr-FR" sz="2600" kern="1200" dirty="0">
              <a:solidFill>
                <a:schemeClr val="tx1"/>
              </a:solidFill>
              <a:latin typeface="Century Gothic" panose="020B0502020202020204" pitchFamily="34" charset="0"/>
            </a:rPr>
            <a:t>sont des femmes</a:t>
          </a:r>
        </a:p>
      </dsp:txBody>
      <dsp:txXfrm rot="5400000">
        <a:off x="2560429" y="804671"/>
        <a:ext cx="2379538" cy="2414016"/>
      </dsp:txXfrm>
    </dsp:sp>
    <dsp:sp modelId="{36CF63CD-42AB-914F-A248-7B4B20CDDF90}">
      <dsp:nvSpPr>
        <dsp:cNvPr id="0" name=""/>
        <dsp:cNvSpPr/>
      </dsp:nvSpPr>
      <dsp:spPr>
        <a:xfrm rot="16200000">
          <a:off x="4296521" y="821910"/>
          <a:ext cx="4023360" cy="2379538"/>
        </a:xfrm>
        <a:prstGeom prst="flowChartManualOperation">
          <a:avLst/>
        </a:prstGeom>
        <a:solidFill>
          <a:schemeClr val="accent3">
            <a:shade val="80000"/>
            <a:hueOff val="57019"/>
            <a:satOff val="-11820"/>
            <a:lumOff val="200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385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76 %</a:t>
          </a:r>
          <a:r>
            <a:rPr lang="fr-FR" sz="2600" b="0" i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 ont moins de 65 ans et </a:t>
          </a:r>
          <a:r>
            <a:rPr lang="fr-FR" sz="2600" b="1" i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43 %</a:t>
          </a:r>
          <a:r>
            <a:rPr lang="fr-FR" sz="2600" b="0" i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 moins de 50 ans</a:t>
          </a:r>
          <a:endParaRPr lang="fr-FR" sz="2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5400000">
        <a:off x="5118432" y="804671"/>
        <a:ext cx="2379538" cy="2414016"/>
      </dsp:txXfrm>
    </dsp:sp>
    <dsp:sp modelId="{89FED9C8-07CA-EF44-8B25-D7E03DF17077}">
      <dsp:nvSpPr>
        <dsp:cNvPr id="0" name=""/>
        <dsp:cNvSpPr/>
      </dsp:nvSpPr>
      <dsp:spPr>
        <a:xfrm rot="16200000">
          <a:off x="6854525" y="821910"/>
          <a:ext cx="4023360" cy="2379538"/>
        </a:xfrm>
        <a:prstGeom prst="flowChartManualOperation">
          <a:avLst/>
        </a:prstGeom>
        <a:solidFill>
          <a:schemeClr val="accent3">
            <a:shade val="80000"/>
            <a:hueOff val="85529"/>
            <a:satOff val="-17730"/>
            <a:lumOff val="300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385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86 %</a:t>
          </a:r>
          <a:r>
            <a:rPr lang="fr-FR" sz="2600" b="0" i="0" u="none" kern="1200" dirty="0">
              <a:solidFill>
                <a:schemeClr val="tx1"/>
              </a:solidFill>
              <a:latin typeface="Century Gothic" panose="020B0502020202020204" pitchFamily="34" charset="0"/>
            </a:rPr>
            <a:t> aident un membre de leur famille, dont 41 % un de leurs parents</a:t>
          </a:r>
          <a:endParaRPr lang="fr-FR" sz="2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5400000">
        <a:off x="7676436" y="804671"/>
        <a:ext cx="2379538" cy="2414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D7189-132A-BD4A-95D7-F980D5A1F734}">
      <dsp:nvSpPr>
        <dsp:cNvPr id="0" name=""/>
        <dsp:cNvSpPr/>
      </dsp:nvSpPr>
      <dsp:spPr>
        <a:xfrm rot="16200000">
          <a:off x="-819485" y="821910"/>
          <a:ext cx="4023360" cy="237953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5701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latin typeface="Century Gothic" panose="020B0502020202020204" pitchFamily="34" charset="0"/>
            </a:rPr>
            <a:t>52 %</a:t>
          </a:r>
          <a:r>
            <a:rPr lang="fr-FR" sz="2100" kern="1200" dirty="0">
              <a:latin typeface="Century Gothic" panose="020B0502020202020204" pitchFamily="34" charset="0"/>
            </a:rPr>
            <a:t> des aidants occupent un emploi </a:t>
          </a:r>
        </a:p>
      </dsp:txBody>
      <dsp:txXfrm rot="5400000">
        <a:off x="2426" y="804671"/>
        <a:ext cx="2379538" cy="2414016"/>
      </dsp:txXfrm>
    </dsp:sp>
    <dsp:sp modelId="{A3F45F98-F31D-794C-8754-F86FF4D3FF3A}">
      <dsp:nvSpPr>
        <dsp:cNvPr id="0" name=""/>
        <dsp:cNvSpPr/>
      </dsp:nvSpPr>
      <dsp:spPr>
        <a:xfrm rot="16200000">
          <a:off x="1738518" y="821910"/>
          <a:ext cx="4023360" cy="2379538"/>
        </a:xfrm>
        <a:prstGeom prst="flowChartManualOperation">
          <a:avLst/>
        </a:prstGeom>
        <a:gradFill rotWithShape="0">
          <a:gsLst>
            <a:gs pos="0">
              <a:schemeClr val="accent2">
                <a:hueOff val="-443941"/>
                <a:satOff val="-195"/>
                <a:lumOff val="523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443941"/>
                <a:satOff val="-195"/>
                <a:lumOff val="52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443941"/>
                <a:satOff val="-195"/>
                <a:lumOff val="52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5701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i="0" u="none" kern="1200" dirty="0">
              <a:latin typeface="Century Gothic" panose="020B0502020202020204" pitchFamily="34" charset="0"/>
            </a:rPr>
            <a:t>75 % </a:t>
          </a:r>
          <a:r>
            <a:rPr lang="fr-FR" sz="2100" b="0" i="0" u="none" kern="1200" dirty="0">
              <a:latin typeface="Century Gothic" panose="020B0502020202020204" pitchFamily="34" charset="0"/>
            </a:rPr>
            <a:t>déclarent fatigue et stress dus à leur rôle d’aidant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>
            <a:latin typeface="Century Gothic" panose="020B0502020202020204" pitchFamily="34" charset="0"/>
          </a:endParaRPr>
        </a:p>
      </dsp:txBody>
      <dsp:txXfrm rot="5400000">
        <a:off x="2560429" y="804671"/>
        <a:ext cx="2379538" cy="2414016"/>
      </dsp:txXfrm>
    </dsp:sp>
    <dsp:sp modelId="{94219289-8E34-2843-A73E-D820C9E477EB}">
      <dsp:nvSpPr>
        <dsp:cNvPr id="0" name=""/>
        <dsp:cNvSpPr/>
      </dsp:nvSpPr>
      <dsp:spPr>
        <a:xfrm rot="16200000">
          <a:off x="4296521" y="821910"/>
          <a:ext cx="4023360" cy="2379538"/>
        </a:xfrm>
        <a:prstGeom prst="flowChartManualOperation">
          <a:avLst/>
        </a:prstGeom>
        <a:gradFill rotWithShape="0">
          <a:gsLst>
            <a:gs pos="0">
              <a:schemeClr val="accent2">
                <a:hueOff val="-887883"/>
                <a:satOff val="-391"/>
                <a:lumOff val="1046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887883"/>
                <a:satOff val="-391"/>
                <a:lumOff val="104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887883"/>
                <a:satOff val="-391"/>
                <a:lumOff val="104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5701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i="0" u="none" kern="1200" dirty="0">
              <a:latin typeface="Century Gothic" panose="020B0502020202020204" pitchFamily="34" charset="0"/>
            </a:rPr>
            <a:t>44 % </a:t>
          </a:r>
          <a:r>
            <a:rPr lang="fr-FR" sz="2100" b="0" i="0" u="none" kern="1200" dirty="0">
              <a:latin typeface="Century Gothic" panose="020B0502020202020204" pitchFamily="34" charset="0"/>
            </a:rPr>
            <a:t>posent régulièrement des jours de RTT et de congés pour aider leurs proches dépendants</a:t>
          </a:r>
          <a:endParaRPr lang="fr-FR" sz="2100" kern="1200" dirty="0">
            <a:latin typeface="Century Gothic" panose="020B0502020202020204" pitchFamily="34" charset="0"/>
          </a:endParaRPr>
        </a:p>
      </dsp:txBody>
      <dsp:txXfrm rot="5400000">
        <a:off x="5118432" y="804671"/>
        <a:ext cx="2379538" cy="2414016"/>
      </dsp:txXfrm>
    </dsp:sp>
    <dsp:sp modelId="{494CEBA1-8A79-0C40-A69D-9EC1E46C8745}">
      <dsp:nvSpPr>
        <dsp:cNvPr id="0" name=""/>
        <dsp:cNvSpPr/>
      </dsp:nvSpPr>
      <dsp:spPr>
        <a:xfrm rot="16200000">
          <a:off x="6854525" y="821910"/>
          <a:ext cx="4023360" cy="2379538"/>
        </a:xfrm>
        <a:prstGeom prst="flowChartManualOperation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1331824"/>
                <a:satOff val="-586"/>
                <a:lumOff val="156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5701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i="0" u="none" kern="1200" dirty="0">
              <a:latin typeface="Century Gothic" panose="020B0502020202020204" pitchFamily="34" charset="0"/>
            </a:rPr>
            <a:t>3</a:t>
          </a:r>
          <a:r>
            <a:rPr lang="fr-FR" sz="2100" b="0" i="0" u="none" kern="1200" dirty="0">
              <a:latin typeface="Century Gothic" panose="020B0502020202020204" pitchFamily="34" charset="0"/>
            </a:rPr>
            <a:t> sur </a:t>
          </a:r>
          <a:r>
            <a:rPr lang="fr-FR" sz="2100" b="1" i="0" u="none" kern="1200" dirty="0">
              <a:latin typeface="Century Gothic" panose="020B0502020202020204" pitchFamily="34" charset="0"/>
            </a:rPr>
            <a:t>4 </a:t>
          </a:r>
          <a:r>
            <a:rPr lang="fr-FR" sz="2100" b="0" i="0" u="none" kern="1200" dirty="0">
              <a:latin typeface="Century Gothic" panose="020B0502020202020204" pitchFamily="34" charset="0"/>
            </a:rPr>
            <a:t>déclarent que leur activité d’aidant a un impact important sur leur vie professionnelle</a:t>
          </a:r>
          <a:endParaRPr lang="fr-FR" sz="2100" kern="1200" dirty="0">
            <a:latin typeface="Century Gothic" panose="020B0502020202020204" pitchFamily="34" charset="0"/>
          </a:endParaRPr>
        </a:p>
      </dsp:txBody>
      <dsp:txXfrm rot="5400000">
        <a:off x="7676436" y="804671"/>
        <a:ext cx="2379538" cy="2414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3EC46-1877-41C7-BE30-AFD3F30267B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Apport d’oxygène</a:t>
          </a:r>
        </a:p>
      </dsp:txBody>
      <dsp:txXfrm>
        <a:off x="0" y="591343"/>
        <a:ext cx="2571749" cy="1543050"/>
      </dsp:txXfrm>
    </dsp:sp>
    <dsp:sp modelId="{FE909E69-CFA3-4D81-8F3D-DDDC056598C7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Évacuation des toxines</a:t>
          </a:r>
        </a:p>
      </dsp:txBody>
      <dsp:txXfrm>
        <a:off x="2828925" y="591343"/>
        <a:ext cx="2571749" cy="1543050"/>
      </dsp:txXfrm>
    </dsp:sp>
    <dsp:sp modelId="{B49271D5-310E-478D-9A49-D60E303217CA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latin typeface="Century Gothic" charset="0"/>
              <a:ea typeface="Century Gothic" charset="0"/>
              <a:cs typeface="Century Gothic" charset="0"/>
            </a:rPr>
            <a:t>Meilleure digestion</a:t>
          </a:r>
        </a:p>
      </dsp:txBody>
      <dsp:txXfrm>
        <a:off x="5657849" y="591343"/>
        <a:ext cx="2571749" cy="1543050"/>
      </dsp:txXfrm>
    </dsp:sp>
    <dsp:sp modelId="{49AD014C-654F-4825-B733-64A177817B4C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1">
          <a:gsLst>
            <a:gs pos="0">
              <a:schemeClr val="accent4">
                <a:shade val="85000"/>
                <a:satMod val="130000"/>
              </a:schemeClr>
            </a:gs>
            <a:gs pos="34000">
              <a:schemeClr val="accent4">
                <a:shade val="87000"/>
                <a:satMod val="125000"/>
              </a:schemeClr>
            </a:gs>
            <a:gs pos="70000">
              <a:schemeClr val="accent4">
                <a:tint val="100000"/>
                <a:shade val="90000"/>
                <a:satMod val="130000"/>
              </a:schemeClr>
            </a:gs>
            <a:gs pos="100000">
              <a:schemeClr val="accent4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latin typeface="Century Gothic" charset="0"/>
              <a:ea typeface="Century Gothic" charset="0"/>
              <a:cs typeface="Century Gothic" charset="0"/>
            </a:rPr>
            <a:t>Libération des crispations</a:t>
          </a:r>
        </a:p>
      </dsp:txBody>
      <dsp:txXfrm>
        <a:off x="0" y="2391569"/>
        <a:ext cx="2571749" cy="1543050"/>
      </dsp:txXfrm>
    </dsp:sp>
    <dsp:sp modelId="{2DA265DC-FA67-4439-960C-7F18BE1B2EB4}">
      <dsp:nvSpPr>
        <dsp:cNvPr id="0" name=""/>
        <dsp:cNvSpPr/>
      </dsp:nvSpPr>
      <dsp:spPr>
        <a:xfrm>
          <a:off x="2818663" y="2407585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Amène le calme</a:t>
          </a:r>
        </a:p>
      </dsp:txBody>
      <dsp:txXfrm>
        <a:off x="2818663" y="2407585"/>
        <a:ext cx="2571749" cy="1543050"/>
      </dsp:txXfrm>
    </dsp:sp>
    <dsp:sp modelId="{4A7EEF90-3887-415E-9B4F-F26D167E4088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latin typeface="Century Gothic" charset="0"/>
              <a:ea typeface="Century Gothic" charset="0"/>
              <a:cs typeface="Century Gothic" charset="0"/>
            </a:rPr>
            <a:t>Apaise les émotions</a:t>
          </a:r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E61B-9A61-1C42-B0D6-C47B23385CED}" type="datetimeFigureOut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28D38-BE75-134C-B6AC-76B72B452D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5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9774D-C93D-114B-AC86-CF747DE21238}" type="datetimeFigureOut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223A-A0A6-7445-A451-7CCBD0743DA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41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r>
              <a:rPr lang="fr-FR" dirty="0"/>
              <a:t>Ce diaporama est conçu sur 85,5 minutes ce qui </a:t>
            </a:r>
            <a:r>
              <a:rPr lang="fr-FR"/>
              <a:t>laisse 4,5 </a:t>
            </a:r>
            <a:r>
              <a:rPr lang="fr-FR" dirty="0"/>
              <a:t>minutes de battement (pour vous présenter ou répondre à des questions de votre groupe).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latin typeface="Century Gothic" charset="0"/>
                <a:ea typeface="Century Gothic" charset="0"/>
                <a:cs typeface="Century Gothic" charset="0"/>
              </a:rPr>
              <a:t>Le sophrologue utilise sa voix pour mener les exercices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fr-FR" dirty="0">
              <a:latin typeface="Century Gothic"/>
              <a:cs typeface="Century Gothic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4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2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150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milliards d’euros par an d’économies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ce que représente la contribution des proches aidants pour la société. Source : </a:t>
            </a:r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Laboratoire d’économie et de gestion des organisations de santé de l’université Paris-Dauphine dans le cadre de l’étude Share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: </a:t>
            </a:r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Baromètre BVA APRIL 2018 publié le 27 septembre 2018 ; enquête réalisée en mai-juin 2018 par téléphone auprès d’un échantillon de 2007 personnes dont 456 aidants et 1551 non-aidants, représentatif de la population française âgée de 15 ans et plus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457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une mutuelle d’épargne, de retraite et de prévoyance, indépendante</a:t>
            </a:r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enquête réalisée du 22 février au 3 mars 2017 par téléphone auprès d’un échantillon représentatif de 1 022 aidants familiaux âgés de 40 à 75 ans (55 ans en moyenne) et actifs pour 59 % d’entre eux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351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@Ipsos pour Novartis – Young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Qui avons-nous interrogé ?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(501 jeunes aidants – anciens et actuels –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interrogés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1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entury Gothic"/>
                <a:cs typeface="Century Gothic"/>
              </a:rPr>
              <a:t>DIAPO</a:t>
            </a:r>
            <a:r>
              <a:rPr lang="fr-FR" baseline="0">
                <a:latin typeface="Century Gothic"/>
                <a:cs typeface="Century Gothic"/>
              </a:rPr>
              <a:t> DE TRANSITION</a:t>
            </a:r>
            <a:endParaRPr lang="fr-FR">
              <a:latin typeface="Century Gothic"/>
              <a:cs typeface="Century Gothic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129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414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3’</a:t>
            </a:r>
          </a:p>
          <a:p>
            <a:endParaRPr lang="fr-FR" dirty="0"/>
          </a:p>
          <a:p>
            <a:r>
              <a:rPr lang="fr-FR" dirty="0"/>
              <a:t>Nous avons choisi de mettre une courte vidéo afin</a:t>
            </a:r>
            <a:r>
              <a:rPr lang="fr-FR" baseline="0" dirty="0"/>
              <a:t> d’expliquer le rôle du diaphragme.</a:t>
            </a:r>
          </a:p>
          <a:p>
            <a:endParaRPr lang="fr-FR" dirty="0"/>
          </a:p>
          <a:p>
            <a:r>
              <a:rPr lang="fr-FR" dirty="0"/>
              <a:t>Expliquer</a:t>
            </a:r>
            <a:r>
              <a:rPr lang="fr-FR" baseline="0" dirty="0"/>
              <a:t> que le diaphragme descend à l’inspiration et remonte à l’expiration. Vient masser les organes internes pour mieux les détendre et éviter les problèmes digestifs entre autre </a:t>
            </a:r>
            <a:r>
              <a:rPr lang="mr-IN" baseline="0" dirty="0"/>
              <a:t>…</a:t>
            </a:r>
            <a:r>
              <a:rPr lang="fr-FR" baseline="0" dirty="0"/>
              <a:t> C’est un muscle qui peut-être très tendu sous l’effet du stress et créer des douleurs. La respiration génère un auto massage qui vient le détendre.</a:t>
            </a:r>
          </a:p>
          <a:p>
            <a:endParaRPr lang="fr-FR" baseline="0" dirty="0"/>
          </a:p>
          <a:p>
            <a:r>
              <a:rPr lang="fr-FR" baseline="0" dirty="0"/>
              <a:t>ON PEUT FAIRE LE LIEN AVEC LES AUTRES MUSCLES : un muscle tendu peut se détendre …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9B915-EAB9-435D-8ACE-FD962A72421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019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PRÉSENTER LA DIAPO SANS L’ANIMER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0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objectifs doivent être synthétiques</a:t>
            </a:r>
            <a:r>
              <a:rPr lang="fr-FR" baseline="0" dirty="0"/>
              <a:t> ( 3 ou 4 objectifs maximum)</a:t>
            </a:r>
          </a:p>
          <a:p>
            <a:endParaRPr lang="fr-FR" baseline="0" dirty="0"/>
          </a:p>
          <a:p>
            <a:r>
              <a:rPr lang="fr-FR" baseline="0" dirty="0"/>
              <a:t>Il y a une intention de progression dans les objectifs de l’atelier : je comprends, j’expérimente, je mets en place.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020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PRÉSENTER LA DIAPO SANS L’ANIMER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427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PRÉSENTER LA DIAPO SANS L’ANIMER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303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PRÉSENTER LA DIAPO SANS L’ANIMER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altLang="fr-FR" sz="1200" b="1">
              <a:solidFill>
                <a:srgbClr val="23A0B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altLang="fr-FR" sz="1200" b="1">
              <a:solidFill>
                <a:srgbClr val="23A0B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350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15’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ANIMER LES EXERCICES suivants : (adaptabilité si des personnes ne peuvent pas rester debout) ATTENTION à l’hyperventilation : proposer de s’asseoir si la tête tourne.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COMMENCER par faire observer pendant 1 MINUTE la respiration naturelle (afin d’avoir un point de repère ou de comparaison après les exercices respiratoires)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abdominale : on prend bien le temps de faire ressentir les mouvements et effets de chaque respiration (ex : laisser les mains sur les différentes parties du corps)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thoracique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sous claviculaire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complète rythmée sur 3/6 temps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altLang="fr-FR" sz="1200" b="1">
              <a:solidFill>
                <a:srgbClr val="23A0B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ANIMER L’EXERCICE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DEMANDER UNE PHÉNODESCRIPTION, NE PAS INSISTER SI LES PERSONNES NE SOUHAITENT PAS S’EXPRIMER.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DEMANDER AUX PARTICIPANTS SI ILS ONT DES IDÉES DE MISE EN APPLICATION.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DONNER DES CONSEILS SUR LA MISE EN PRATIQUE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EXEMPLE : LA RESPIRATION 3/6 PEUT ÊTRE FAITE N’IMPORTE OÙ – sauf endroits insalubres / wc – TRÈS EFFICACE AVANT DE S’ENDORMIR (À FAIRE 10 FOIS DE SUITE)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LE MATIN AVANT UNE JOURNÉE STRESSANTE – ET/OU LE SOIR POUR CRÉER UN SAS EN VIE PRO ET VIE PERSO – DANS LA JOURNÉE EN CAS DE BESOIN DANS UN ENDROIT CALME, si possible.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Ne pas hésiter à échanger avec les personnes car c’est aussi cet échange qu’elles recherchent dans l’atelier.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b="1">
              <a:solidFill>
                <a:srgbClr val="23A0B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Remercier de l’expression des ressentis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054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332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 DE TRANSITION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262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27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  <a:p>
            <a:r>
              <a:rPr lang="fr-FR" dirty="0"/>
              <a:t>Exemple de la colère : </a:t>
            </a:r>
          </a:p>
          <a:p>
            <a:r>
              <a:rPr lang="fr-FR" dirty="0"/>
              <a:t>Une émotion passe par le corps :  le corps devient rouge, il y a un afflux de sang, tension musculaire …</a:t>
            </a:r>
          </a:p>
          <a:p>
            <a:r>
              <a:rPr lang="fr-FR" dirty="0"/>
              <a:t>Une émotion passe par l’esprit : les pensées se bousculent, il devient difficile de réfléchir …</a:t>
            </a:r>
          </a:p>
          <a:p>
            <a:r>
              <a:rPr lang="fr-FR" dirty="0"/>
              <a:t>Une émotion passe par le comportement : j’insulte, je ne maîtrise pas mon comportement …</a:t>
            </a:r>
          </a:p>
          <a:p>
            <a:r>
              <a:rPr lang="fr-FR" dirty="0"/>
              <a:t>Ça marche dans tous les sens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15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164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41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Bienveillance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les autres et avec soi-même.</a:t>
            </a:r>
            <a:endParaRPr lang="fr-FR" dirty="0"/>
          </a:p>
          <a:p>
            <a:endParaRPr lang="fr-FR" dirty="0"/>
          </a:p>
          <a:p>
            <a:r>
              <a:rPr lang="fr-FR" dirty="0"/>
              <a:t>Parler</a:t>
            </a:r>
            <a:r>
              <a:rPr lang="fr-FR" baseline="0" dirty="0"/>
              <a:t> de soi et de ce que l’on fait pour l’autre n’est pas anodin, c’est intimidant : le faire dans le respect de l’intime de chacun.</a:t>
            </a:r>
          </a:p>
          <a:p>
            <a:endParaRPr lang="fr-FR" baseline="0" dirty="0"/>
          </a:p>
          <a:p>
            <a:r>
              <a:rPr lang="fr-FR" baseline="0" dirty="0"/>
              <a:t>Confidentialité : je m’engage à ne pas faire de retour personnel sur ce qui est dit ici dans cet atelier. Tout ce qui est dit ici appartient à ce groupe uniquement. C’est autant valable pour l’intervenant que pour les participants.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742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  <a:p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7 ÉMOTIONS UNIVERSELLES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bonheur.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tristesse.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colère.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dégoût.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peur.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surprise.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mépris.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04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peur (image </a:t>
            </a:r>
            <a:r>
              <a:rPr lang="fr-FR" dirty="0" err="1"/>
              <a:t>Pixabay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593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804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colère : (image </a:t>
            </a:r>
            <a:r>
              <a:rPr lang="fr-FR" dirty="0" err="1"/>
              <a:t>Pixabay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70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335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917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joie : (image </a:t>
            </a:r>
            <a:r>
              <a:rPr lang="fr-FR" dirty="0" err="1"/>
              <a:t>Pixabay</a:t>
            </a:r>
            <a:r>
              <a:rPr lang="fr-FR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6237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83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5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C’est l’ensemble des moyens</a:t>
            </a:r>
            <a:r>
              <a:rPr lang="fr-FR" baseline="0" dirty="0"/>
              <a:t> utilisés dans l’atelier. C’est important d’informer les participants de ce qu’il vont faire pendant l’atelier.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0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tristesse : (image </a:t>
            </a:r>
            <a:r>
              <a:rPr lang="fr-FR" dirty="0" err="1"/>
              <a:t>Pixabay</a:t>
            </a:r>
            <a:r>
              <a:rPr lang="fr-FR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523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233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753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dégoût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7152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0,5’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85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8868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  <a:p>
            <a:r>
              <a:rPr lang="fr-FR" dirty="0"/>
              <a:t>Réflexion personnelle des participants sans échange en groupe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5424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  <a:p>
            <a:r>
              <a:rPr lang="fr-FR" dirty="0"/>
              <a:t>Les 3 phases du processus émotionnel sont définies en fonction de l’axe : intensité et temps.</a:t>
            </a:r>
          </a:p>
          <a:p>
            <a:r>
              <a:rPr lang="fr-FR" dirty="0"/>
              <a:t>A partir d’un événement qui génère une émotion se déclenche les 3 phases du processus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CHARGE : </a:t>
            </a:r>
            <a:r>
              <a:rPr lang="fr-FR" sz="1200" dirty="0">
                <a:latin typeface="Century Gothic" panose="020B0502020202020204" pitchFamily="34" charset="0"/>
              </a:rPr>
              <a:t>L ’émotion « monte », les ressentis se cumulent, les pensées s’agitent</a:t>
            </a: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TENSION : </a:t>
            </a:r>
            <a:r>
              <a:rPr lang="fr-FR" sz="1200" dirty="0">
                <a:latin typeface="Century Gothic" panose="020B0502020202020204" pitchFamily="34" charset="0"/>
              </a:rPr>
              <a:t>L’émotion est à son maximum, tout le corps est en tension, au seuil du supportable </a:t>
            </a: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DÉCHARGE : </a:t>
            </a:r>
            <a:r>
              <a:rPr lang="fr-FR" sz="1200" dirty="0">
                <a:latin typeface="Century Gothic" panose="020B0502020202020204" pitchFamily="34" charset="0"/>
              </a:rPr>
              <a:t>Le corps veut revenir à l’équilibre, il convient de lâcher la pression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dirty="0"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latin typeface="Century Gothic" panose="020B0502020202020204" pitchFamily="34" charset="0"/>
              </a:rPr>
              <a:t>On ne peut pas rester en tension trop longtemps il faut décharger : COMMENT DÉCHARGE T’ON UNE ÉMOTION ? Exemple : On pleure, on rit, on se confie à quelqu’un, on voit un thérapeute … ce processus peut se reproduire plusieurs fois pour le même événement et l’émotion peut changer on peut être triste puis en colère.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746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969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  <a:p>
            <a:r>
              <a:rPr lang="fr-FR" dirty="0"/>
              <a:t>Les pensées négatives sont plus nombreuses que les pensées positives (exemple joie, tristesse, peur, colère, dégoût).</a:t>
            </a:r>
          </a:p>
          <a:p>
            <a:r>
              <a:rPr lang="fr-FR" dirty="0"/>
              <a:t>C’est génétique : on naît optimiste ou pessimiste. Exemple d’une fratrie on constate les différences entre frères et sœurs. </a:t>
            </a:r>
          </a:p>
          <a:p>
            <a:r>
              <a:rPr lang="fr-FR" dirty="0"/>
              <a:t>Il faut 3 pensées positives pour contrer une pensée négative = quel travail !!!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02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7’</a:t>
            </a:r>
          </a:p>
          <a:p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5’ : ORGANISATION DE LA SÉQUENCE : DISTRIBUER et remplir  le </a:t>
            </a:r>
            <a:r>
              <a:rPr lang="fr-FR" u="sng" baseline="0" dirty="0"/>
              <a:t>test d’évaluation de la fatigue </a:t>
            </a:r>
            <a:r>
              <a:rPr lang="fr-FR" baseline="0" dirty="0"/>
              <a:t>de PICHOT : PUIS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Remplir </a:t>
            </a:r>
            <a:r>
              <a:rPr lang="fr-FR" u="sng" baseline="0" dirty="0"/>
              <a:t>le questionnaire d’évaluation de sa capacité à récupérer en fin de journée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2’ : TEMPS DE RESTITUTION : FAIRE un tour de salle sur les résultats.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Préciser que si fatigue extrême une consultation médicale est peut-être nécessaire</a:t>
            </a: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456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016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PRÉSENTER L’EXERCICE SANS L’ANIMER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53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 présentation de la diapo + 10’ d’animation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5’ animer les deux exercices + 5’ </a:t>
            </a:r>
            <a:r>
              <a:rPr lang="fr-FR" dirty="0" err="1"/>
              <a:t>phéno</a:t>
            </a:r>
            <a:r>
              <a:rPr lang="fr-FR" dirty="0"/>
              <a:t> description + les conseils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PRÉSENTER L’EXERCICE ET ANIMER LES EXERCICES : rotations axiales et hémicorps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DEMANDER UNE PHÉNODESCRIPTION, NE PAS INSISTER SI LES PERSONNES NE SOUHAITENT PAS S’EXPRIMER.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DEMANDER AUX PARTICIPANTS SI ILS ONT DES IDÉES DE MISE EN APPLICATION.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DONNER DES CONSEILS SUR LA MISE EN PRATIQUE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EXEMPLE : LE MATIN AVANT UNE JOURNÉE STRESSANTE – ET/OU LE SOIR POUR CRÉER UN SAS EN VIE PRO ET VIE PERSO – DANS LA JOURNÉE EN CAS DE BESOIN DANS UN ENDROIT CALME, si possible.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Ne pas hésiter à échanger avec les personnes car c’est aussi cet échange qu’elles recherchent.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065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15’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ANIMER LES EXERCICES suivants : (adaptabilité si des personnes ne peuvent pas rester debout) ATTENTION à l’hyperventilation : proposer de s’asseoir si la tête tourne.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COMMENCER par faire observer pendant 1 MINUTE la respiration naturelle (afin d’avoir un point de repère ou de comparaison après les exercices respiratoires)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abdominale : on prend bien le temps de faire ressentir les mouvements et effets de chaque respiration (ex : laisser les mains sur les différentes parties du corps)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thoracique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sous claviculaire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complète rythmée sur 3/6 temps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altLang="fr-FR" sz="1200" b="1">
              <a:solidFill>
                <a:srgbClr val="23A0B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ANIMER L’EXERCICE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DEMANDER UNE PHÉNODESCRIPTION, NE PAS INSISTER SI LES PERSONNES NE SOUHAITENT PAS S’EXPRIMER.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DEMANDER AUX PARTICIPANTS SI ILS ONT DES IDÉES DE MISE EN APPLICATION.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DONNER DES CONSEILS SUR LA MISE EN PRATIQUE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EXEMPLE : LA RESPIRATION 3/6 PEUT ÊTRE FAITE N’IMPORTE OÙ – sauf endroits insalubres / wc – TRÈS EFFICACE AVANT DE S’ENDORMIR (À FAIRE 10 FOIS DE SUITE)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LE MATIN AVANT UNE JOURNÉE STRESSANTE – ET/OU LE SOIR POUR CRÉER UN SAS EN VIE PRO ET VIE PERSO – DANS LA JOURNÉE EN CAS DE BESOIN DANS UN ENDROIT CALME, si possible.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Ne pas hésiter à échanger avec les personnes car c’est aussi cet échange qu’elles recherchent dans l’atelier.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b="1">
              <a:solidFill>
                <a:srgbClr val="23A0B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Remercier de l’expression des ressentis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9279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10’</a:t>
            </a:r>
          </a:p>
          <a:p>
            <a:endParaRPr lang="fr-FR" dirty="0"/>
          </a:p>
          <a:p>
            <a:r>
              <a:rPr lang="fr-FR" dirty="0"/>
              <a:t>Maintenant un temps pour vous </a:t>
            </a:r>
            <a:r>
              <a:rPr lang="fr-FR" dirty="0">
                <a:sym typeface="Wingdings" pitchFamily="2" charset="2"/>
              </a:rPr>
              <a:t> Pratique SPI pour le groupe</a:t>
            </a:r>
          </a:p>
          <a:p>
            <a:endParaRPr lang="fr-FR" dirty="0">
              <a:sym typeface="Wingdings" pitchFamily="2" charset="2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TAIS :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Sophro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Présence Immédiate :  ÉNERGIE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INDUCTION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IRTER GLOBAL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VISUALISATION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clairière illuminée par les rayons du soleil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couleur : du ciel, de l’herbe, des arbres qui l’entoure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Bruits des oiseaux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Odeur de l’herbe et des fleurs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Apercevoir une cascade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Percevoir le bruit de l’eau qui coule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Décider d’aller se baigner dans cette cascade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S’immerger en douceur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Sentir ses pieds rentrer dans l’eau puis tout le corps si cela vous tente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Décider de nager se sentir libre et porté par l’eau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Profiter de ce bain d’eau énergisante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 se mettre sous la cascade et ressentir sur son dos l’écoulement de l’eau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massage de l’eau, les bienfaits sur les muscles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fraîcheur qui s’installe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libération des tensions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Boire cette eau qui coule, fraiche et bienfaisante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 sortir de la cascade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Repérer un pierre bien plate et chaude pour aller s’y poser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S’allonger et se laisser baigner par la chaleur du soleil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Sentir son dos se réchauffer au contact de la pierre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chaleur se diffuser dans tout le dos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 détente et bien-être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 sentir un rayon de soleil sur la surface de son corps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remplir de cette énergie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 ancrage visage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 Ancrages cou/épaules/bras/mains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 Ancrages dos/ventre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 Ancrages bassin/fessiers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 Ancrages jambes/pieds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Ancrage global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 se lever et repartir tranquillement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Ressourcé, plein d’énergie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Désophronisation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391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2’</a:t>
            </a:r>
            <a:endParaRPr lang="fr-FR" altLang="fr-FR" sz="1200" b="1" dirty="0">
              <a:solidFill>
                <a:srgbClr val="23A0B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altLang="fr-FR" sz="1200" b="1" dirty="0">
              <a:solidFill>
                <a:srgbClr val="23A0B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2522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52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latin typeface="+mn-lt"/>
              </a:rPr>
              <a:t>Timing : 1’</a:t>
            </a:r>
            <a:endParaRPr lang="fr-FR" b="0" dirty="0">
              <a:latin typeface="+mn-lt"/>
              <a:cs typeface="Century Gothic"/>
            </a:endParaRPr>
          </a:p>
          <a:p>
            <a:endParaRPr lang="fr-FR" b="0" dirty="0">
              <a:latin typeface="+mn-lt"/>
              <a:cs typeface="Century Gothic"/>
            </a:endParaRPr>
          </a:p>
          <a:p>
            <a:r>
              <a:rPr lang="fr-FR" b="0" dirty="0">
                <a:latin typeface="+mn-lt"/>
                <a:cs typeface="Century Gothic"/>
              </a:rPr>
              <a:t>EXPLIQUER : CHACUN a déjà une façon</a:t>
            </a:r>
            <a:r>
              <a:rPr lang="fr-FR" b="0" baseline="0" dirty="0">
                <a:latin typeface="+mn-lt"/>
                <a:cs typeface="Century Gothic"/>
              </a:rPr>
              <a:t> de l’expliquer selon sa sensibilité.</a:t>
            </a:r>
          </a:p>
          <a:p>
            <a:endParaRPr lang="fr-FR" b="0" dirty="0">
              <a:latin typeface="+mn-lt"/>
            </a:endParaRPr>
          </a:p>
          <a:p>
            <a:r>
              <a:rPr lang="fr-FR" b="0" dirty="0">
                <a:latin typeface="+mn-lt"/>
              </a:rPr>
              <a:t>ÉTYMOLOGIE du mot sophrologie :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vient de trois mots grecs</a:t>
            </a:r>
            <a:endParaRPr lang="fr-FR" b="0" dirty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latin typeface="+mn-lt"/>
              </a:rPr>
              <a:t>SOS : </a:t>
            </a:r>
            <a:r>
              <a:rPr lang="fr-FR" b="0" baseline="0" dirty="0">
                <a:latin typeface="+mn-lt"/>
              </a:rPr>
              <a:t>HARMONIE</a:t>
            </a:r>
            <a:endParaRPr lang="fr-FR" b="0" dirty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latin typeface="+mn-lt"/>
              </a:rPr>
              <a:t>PHREN</a:t>
            </a:r>
            <a:r>
              <a:rPr lang="fr-FR" b="0" baseline="0" dirty="0">
                <a:latin typeface="+mn-lt"/>
              </a:rPr>
              <a:t> : </a:t>
            </a:r>
            <a:r>
              <a:rPr lang="fr-FR" b="0" dirty="0">
                <a:latin typeface="+mn-lt"/>
              </a:rPr>
              <a:t>CONSCIENCE</a:t>
            </a:r>
          </a:p>
          <a:p>
            <a:r>
              <a:rPr lang="fr-FR" b="0" baseline="0" dirty="0">
                <a:latin typeface="+mn-lt"/>
              </a:rPr>
              <a:t>LOGOS : ÉTUDE</a:t>
            </a:r>
          </a:p>
          <a:p>
            <a:endParaRPr lang="fr-FR" b="0" dirty="0">
              <a:latin typeface="+mn-lt"/>
              <a:cs typeface="Century Gothic"/>
            </a:endParaRPr>
          </a:p>
          <a:p>
            <a:endParaRPr lang="fr-FR" b="0" dirty="0">
              <a:latin typeface="+mn-lt"/>
              <a:cs typeface="Century Gothic"/>
            </a:endParaRPr>
          </a:p>
          <a:p>
            <a:r>
              <a:rPr lang="fr-FR" b="0" dirty="0">
                <a:latin typeface="+mn-lt"/>
                <a:cs typeface="Century Gothic"/>
              </a:rPr>
              <a:t>PROPOSITION de définition : la sophrologie est une méthode psychocorporelle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fr-FR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ccessible à tous grâce à des techniques simples, elle aide chaque jour à vivre</a:t>
            </a:r>
            <a:r>
              <a:rPr lang="fr-FR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 toutes les facettes de sa vie, personnelle, professionnelle, émotionnelle… c’est une technique de développement personnel. Elle se pratique à tous les âges. Elle est de plus en plus reconnue</a:t>
            </a:r>
            <a:r>
              <a:rPr lang="fr-FR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très utilisée dans le milieu médical et sportif.</a:t>
            </a:r>
            <a:endParaRPr lang="fr-FR" b="0" dirty="0">
              <a:latin typeface="+mn-lt"/>
              <a:cs typeface="Century Gothic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0D98-35FB-874C-89EB-129759089A4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4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1’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45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Timing : 1’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</a:t>
            </a:r>
            <a:r>
              <a:rPr lang="fr-FR" baseline="0"/>
              <a:t> COMPLÉTER ORALEMENT SI BESOIN </a:t>
            </a: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98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Timing : 2’</a:t>
            </a:r>
          </a:p>
          <a:p>
            <a:endParaRPr lang="fr-FR" dirty="0"/>
          </a:p>
          <a:p>
            <a:r>
              <a:rPr lang="fr-FR" dirty="0"/>
              <a:t>A</a:t>
            </a:r>
            <a:r>
              <a:rPr lang="fr-FR" baseline="0" dirty="0"/>
              <a:t> COMPLÉTER ORALEMENT SI BESOIN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223A-A0A6-7445-A451-7CCBD0743DA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2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A96-4220-C84A-BC09-5E9FA7885AC9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D1CD-C522-8747-8A53-9A5439DFE239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647BDB-FC81-9549-B2AA-C2553FC83F5F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3F4F4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278A-C708-AE44-9DF3-6E027F7220C0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8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C89D-1830-5D4E-8CAE-28B804B26DE5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1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A05-AB87-B54C-A579-E7DAE66ED05B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96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3BC2-0515-F549-8D99-C44BDF791D2C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9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4F24-EBB8-CE44-BE04-18314EBCE34F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61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05DA-534A-9043-8F0A-ECDD29BAA226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6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0F53-C3C5-2244-B549-03B8D4CF30F2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22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30B7-3B97-BB4F-8631-0B1996F3E6EE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5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Test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FD4D-BD1B-324E-A82D-9865CCB175DF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00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21A5-B7C1-7E43-A3FF-B758A57AAFAA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11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53DC-39BD-054F-A036-7B2E0ECB474F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31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2BA1-EACD-774D-9767-F1C9C26EDCB1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70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0FDA-3756-8045-86EA-A751BA01C431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52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1139-6E67-8C43-8600-FCC1946C93D4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11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0494-FCC5-A347-AA9C-76D2405FDA7F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04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C08CDD-1DEF-F44D-BECC-2BA2DC37AEFD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08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3F4F4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E98D-12AF-8C4C-A437-D5CFA5925697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33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9EE-3C86-2345-B4EF-ADEA7D6C803E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4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953F-F6E2-2F48-B647-715291642ECE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Test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BD92-EC08-A142-851D-7B72327AFB64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6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F62-02D4-F243-BC4A-9B0D4EAC8EF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226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596-775F-4C4B-88BD-09C64D22BC79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64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6A20-EA13-FB4B-8BA6-A03101EB5E5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644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5127-1F8E-C747-B603-DC0019152C9D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57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FBDA-C677-3A4D-AC68-C0EC093C0E1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185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8E8B-40A4-D241-8409-0DA1B9E97142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30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692C-C628-634C-B066-92EDB01C4FA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906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5E0-9629-AB4D-8417-6E0556B3C369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456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A43B-9E77-E540-A971-9D25C3F97527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353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C199-E72E-BE4E-9B06-CF549C06F991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12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D6A0-1D97-984B-866D-DC414C809F40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2484408" y="2932980"/>
            <a:ext cx="312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Test 3</a:t>
            </a:r>
          </a:p>
        </p:txBody>
      </p:sp>
    </p:spTree>
    <p:extLst>
      <p:ext uri="{BB962C8B-B14F-4D97-AF65-F5344CB8AC3E}">
        <p14:creationId xmlns:p14="http://schemas.microsoft.com/office/powerpoint/2010/main" val="1318232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B06D-F9FB-9947-8B97-BB1F3EFAE2A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817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FB27-37FD-9742-9676-AFA6ECE74B90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6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473-EB34-6F43-8600-58164BA99A73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36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AFE4-92F0-754D-B606-066F4B9DA5D7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44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8276-D640-E24A-9EC8-BD251A667671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14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DEB8-B52A-644E-B749-BCD09FBA9DB4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51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640B-FF2D-FD49-8C06-09828B475A43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94F9-9FAD-A546-9D46-48EE900804B8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64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50C-0955-5A48-9862-BA853BD5AAE6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68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8806-2EE4-1E4E-BADE-7FDECDF2A29F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D7F9-2535-6B4C-929D-56065A1C82E7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99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4F40F3-E781-9747-8B86-F95E98335FD1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3F4F4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CDCE-1AB2-9248-B5EA-D1A21D1CBEE3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6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EB05-CBC6-724B-A39D-4261F14C0B17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1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CD64-D3E9-F14C-A8C4-329F492F078D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10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9F42-851D-804D-9856-2E9FA050A3DE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96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E663-A809-1F46-A527-3E66C6EDC447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734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9285-F70A-5846-9A81-2622660F410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99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F0C-68EF-3A42-8EDC-1019EADFD701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86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9206-F7FB-5E4C-9AE8-21DA1AE768B2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858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EE7C-50CF-9C4B-BF01-B32B449F3DEB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12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94D9-184C-5B48-94EC-DB7A5BC09719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23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C847-7265-734C-9C10-FB301665FD27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805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387B-B2C1-2649-A0FE-901A1C5DEE15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203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60FF-3570-534B-A073-61B2002BE828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181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D633-2E06-7047-A77A-E208C5F20A44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776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6892-838E-624A-B451-F407BBD2A3BA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568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F64F-CBA6-9B4D-AC75-59040C68128A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475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CA6F-A04F-2B47-B8FF-6D147BE64BDE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162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458F-AC53-DA4C-88B5-EAECD767E8D6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978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317F-F774-A14D-BC5B-ED82725F4C56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8873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691-0B9C-9249-A85D-BE1D7BFEEE8D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1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8B59-FBA3-BF48-8B19-2BE273BF97B0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0BFA-DF0D-9847-A325-7DC33B662608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042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E817-EF1E-7647-84E7-698DDEE2AE3D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549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7581-D884-244A-AC9C-5F431DD80D5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22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8734-3D1D-0443-A068-3CDA623DC77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312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1345-A3B5-D244-811A-81AAD37344F4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863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7F9C-88E0-574F-A028-FEE7F301F7F0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880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F4F5-E3DE-0542-8CB7-FF8459CC98E4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21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340-C607-504C-A868-0ED4F3F21A1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8024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3365-DAD4-7648-AA65-E82CC5D8D916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819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9561-EA65-5947-BC24-0D4EEF940AD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4580-CC7D-6A40-9B76-B5FFD4EE48B9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493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4D6-677A-B546-8784-7E0FEF9FE904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270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ABD-3F69-3149-A158-219AA492B246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168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999D-22FE-7443-94E2-57DD2FB96DF6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446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036F-ECA0-8B4A-A367-BC2254904E4C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3758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58AD-8FB2-174C-8DB4-DBB07710886A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907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2DB2-A31F-5943-BEAB-DD228E483A0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4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B91D-463B-1146-8A26-713A4D988B65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723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6356-D237-0D47-A5B4-DBD5CBFA45FB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2989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3EFC-D031-6044-AFEA-93B57C05F5D3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867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6C5A-8901-0F48-9B5D-D1E6E93F7427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1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2F69-4223-904D-9513-A7EC3996A024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464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C3F-187B-3F4F-AD9F-B43C2807AF56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031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85D5-2805-BE4E-9571-CCF7351EA099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937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2CF-71B2-8341-9B5E-623A42306EDA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97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372D-F71C-A046-B37D-4F9E0BB570FD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228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F46-481C-9A4E-AE85-ABB70B5C0FFC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796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9BE-2347-BF42-98DD-5B7ACAC4033E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171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0CA3-2F1A-2E4E-A102-76DABCDADB4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0494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426B-9F0F-6D40-975F-94619F85F762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1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334316"/>
            <a:ext cx="12188825" cy="523684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240428-6EF2-D34F-929A-F5DB8406F02C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07FB34-3641-2B49-8DB5-2F52D925555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596528" y="175517"/>
            <a:ext cx="348466" cy="3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58" r:id="rId2"/>
    <p:sldLayoutId id="2147483818" r:id="rId3"/>
    <p:sldLayoutId id="2147483769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861" r:id="rId15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334316"/>
            <a:ext cx="12188825" cy="523684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4D2E72-0924-E54B-B8CC-22F482615FBB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2" y="2396"/>
            <a:ext cx="5632572" cy="14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6BB1-BA90-624B-B99C-28CBEF6AF7A1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9016-7EC0-F243-B1CF-1BBAFDCD13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93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334316"/>
            <a:ext cx="12188825" cy="523684"/>
          </a:xfrm>
          <a:prstGeom prst="rect">
            <a:avLst/>
          </a:prstGeom>
          <a:solidFill>
            <a:srgbClr val="23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4476A5-2F6F-B344-B5FE-0BFE50FF1F59}" type="datetime1">
              <a:rPr lang="fr-FR" smtClean="0"/>
              <a:t>05/10/2019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www.sophro-trainer.com - © Tous droits réservés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2" y="2396"/>
            <a:ext cx="5632572" cy="14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C697-C146-604B-94D9-B3EEF1C3B1DF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53C0-6597-F847-BB50-3D6B1CEFEF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3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07DE-7E74-5840-8A46-058E3816CFC0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2E31-9F2F-DB4C-817D-E2AB4B76C6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9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A13C-1740-9940-BEAD-6AE089EF4F56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47EE-9FB0-2248-8434-C76558FCE8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0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63EB-2F35-9C47-B2CC-241889D1B12E}" type="datetime1">
              <a:rPr lang="fr-FR" smtClean="0"/>
              <a:t>05/10/2019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www.sophro-trainer.com - © Tous droits réservés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6E4B-6119-B049-9BEF-72B74AEE4E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24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localhost/Users/sandrinecordani/Documents/*SOPHROLOGIE/FORMATIONS/APMV/SNOEZELEN/*FORMATION%20SNOEZELEN%20NOVEMBRE/IMAGES%20SNOEZELEN/bullearbre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115654"/>
            <a:ext cx="100584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b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3200" dirty="0"/>
              <a:t>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Atelier – AIDANTS</a:t>
            </a:r>
          </a:p>
          <a:p>
            <a:pPr algn="ctr"/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Durée : 1h30</a:t>
            </a:r>
            <a:b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06" y="1915073"/>
            <a:ext cx="5408627" cy="13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/>
                <a:cs typeface="Century Gothic"/>
              </a:rPr>
              <a:t>Les trois moyens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pic>
        <p:nvPicPr>
          <p:cNvPr id="6" name="Espace réservé du contenu 3" descr="http://storage.canalblog.com/30/85/300942/19287888.gif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2048130"/>
            <a:ext cx="2305050" cy="1655762"/>
          </a:xfrm>
        </p:spPr>
      </p:pic>
      <p:pic>
        <p:nvPicPr>
          <p:cNvPr id="9" name="Image 5" descr="http://www.wikinoticia.com/images/viviendosanos/viviendosanos.com.wp-content.uploads.2010.08.ejerciciosderespiracin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048131"/>
            <a:ext cx="1944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 descr="http://www.despearts.fr/images%203%20negrepelisse/fond-ecran-paysage-paradisiaq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048131"/>
            <a:ext cx="24955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295776" y="4135693"/>
            <a:ext cx="35718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Exercices corporels doux</a:t>
            </a:r>
          </a:p>
          <a:p>
            <a:pPr algn="ctr" eaLnBrk="1" hangingPunct="1">
              <a:lnSpc>
                <a:spcPct val="60000"/>
              </a:lnSpc>
            </a:pPr>
            <a:endParaRPr lang="fr-FR" altLang="fr-FR" sz="1400"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=</a:t>
            </a:r>
          </a:p>
          <a:p>
            <a:pPr algn="ctr" eaLnBrk="1" hangingPunct="1">
              <a:lnSpc>
                <a:spcPct val="60000"/>
              </a:lnSpc>
            </a:pPr>
            <a:endParaRPr lang="fr-FR" altLang="fr-FR" sz="1400"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Relaxation dynamique</a:t>
            </a:r>
          </a:p>
          <a:p>
            <a:pPr algn="ctr" eaLnBrk="1" hangingPunct="1">
              <a:lnSpc>
                <a:spcPct val="60000"/>
              </a:lnSpc>
            </a:pPr>
            <a:endParaRPr lang="fr-FR" altLang="fr-FR" sz="140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535864" y="4135693"/>
            <a:ext cx="26622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Exercice de visualisation</a:t>
            </a:r>
          </a:p>
          <a:p>
            <a:pPr algn="ctr" eaLnBrk="1" hangingPunct="1">
              <a:lnSpc>
                <a:spcPct val="60000"/>
              </a:lnSpc>
            </a:pPr>
            <a:endParaRPr lang="fr-FR" altLang="fr-FR" sz="1400"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=</a:t>
            </a:r>
          </a:p>
          <a:p>
            <a:pPr algn="ctr" eaLnBrk="1" hangingPunct="1">
              <a:lnSpc>
                <a:spcPct val="60000"/>
              </a:lnSpc>
            </a:pPr>
            <a:endParaRPr lang="fr-FR" altLang="fr-FR" sz="1400"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Relaxation statique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2330330" y="4935414"/>
            <a:ext cx="7701083" cy="681475"/>
          </a:xfrm>
          <a:prstGeom prst="rightArrow">
            <a:avLst/>
          </a:prstGeom>
          <a:solidFill>
            <a:srgbClr val="70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b="1">
                <a:latin typeface="Century Gothic" charset="0"/>
                <a:ea typeface="Century Gothic" charset="0"/>
                <a:cs typeface="Century Gothic" charset="0"/>
              </a:rPr>
              <a:t>3 moyens pour se détendre physiquement et mentalement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5F9F450A-07B1-3C4C-9C92-B2859168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726" y="4150339"/>
            <a:ext cx="35718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Exercices respiratoires</a:t>
            </a:r>
          </a:p>
          <a:p>
            <a:pPr algn="ctr" eaLnBrk="1" hangingPunct="1">
              <a:lnSpc>
                <a:spcPct val="60000"/>
              </a:lnSpc>
            </a:pPr>
            <a:endParaRPr lang="fr-FR" altLang="fr-FR" sz="1400"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=</a:t>
            </a:r>
          </a:p>
          <a:p>
            <a:pPr algn="ctr" eaLnBrk="1" hangingPunct="1">
              <a:lnSpc>
                <a:spcPct val="60000"/>
              </a:lnSpc>
            </a:pPr>
            <a:endParaRPr lang="fr-FR" altLang="fr-FR" sz="1400"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fr-FR" altLang="fr-FR" sz="1400">
                <a:latin typeface="Century Gothic" charset="0"/>
                <a:ea typeface="Century Gothic" charset="0"/>
                <a:cs typeface="Century Gothic" charset="0"/>
              </a:rPr>
              <a:t>Respiration contrôlée</a:t>
            </a:r>
          </a:p>
          <a:p>
            <a:pPr algn="ctr" eaLnBrk="1" hangingPunct="1">
              <a:lnSpc>
                <a:spcPct val="60000"/>
              </a:lnSpc>
            </a:pPr>
            <a:endParaRPr lang="fr-FR" altLang="fr-FR" sz="140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2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3FDA6-E922-F940-A430-6A721B4A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Que veut dire le terme aidant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E62F9-EE09-9447-B272-DC5150371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800">
                <a:latin typeface="Century Gothic" panose="020B0502020202020204" pitchFamily="34" charset="0"/>
              </a:rPr>
              <a:t>Le terme </a:t>
            </a:r>
            <a:r>
              <a:rPr lang="fr-FR" sz="2800" b="1">
                <a:latin typeface="Century Gothic" panose="020B0502020202020204" pitchFamily="34" charset="0"/>
              </a:rPr>
              <a:t>d’aidant familial</a:t>
            </a:r>
            <a:r>
              <a:rPr lang="fr-FR" sz="2800">
                <a:latin typeface="Century Gothic" panose="020B0502020202020204" pitchFamily="34" charset="0"/>
              </a:rPr>
              <a:t> ou </a:t>
            </a:r>
            <a:r>
              <a:rPr lang="fr-FR" sz="2800" b="1">
                <a:latin typeface="Century Gothic" panose="020B0502020202020204" pitchFamily="34" charset="0"/>
              </a:rPr>
              <a:t>aidant naturel</a:t>
            </a:r>
            <a:r>
              <a:rPr lang="fr-FR" sz="2800">
                <a:latin typeface="Century Gothic" panose="020B0502020202020204" pitchFamily="34" charset="0"/>
              </a:rPr>
              <a:t> désigne :</a:t>
            </a:r>
          </a:p>
          <a:p>
            <a:pPr marL="0" indent="0">
              <a:buNone/>
            </a:pPr>
            <a:r>
              <a:rPr lang="fr-FR" sz="2800">
                <a:latin typeface="Century Gothic" panose="020B0502020202020204" pitchFamily="34" charset="0"/>
              </a:rPr>
              <a:t>Les personnes venant en aide à une personne dépendante et/ou handicapée faisant partie de leur entourage proche ou choisie par la personne.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C101D8-D94B-284F-BCA5-8EC92F7C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356209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3FDA6-E922-F940-A430-6A721B4A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Que veut dire le terme aidant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E62F9-EE09-9447-B272-DC5150371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800" b="1" dirty="0">
                <a:latin typeface="Century Gothic" panose="020B0502020202020204" pitchFamily="34" charset="0"/>
              </a:rPr>
              <a:t>Le travail d’aidant </a:t>
            </a:r>
            <a:r>
              <a:rPr lang="fr-FR" sz="2800" dirty="0">
                <a:latin typeface="Century Gothic" panose="020B0502020202020204" pitchFamily="34" charset="0"/>
              </a:rPr>
              <a:t>peut être effectué seul ou en complément du travail d’un professionnel de l’aide à domicile (auxiliaire de vie, aide à domicile, aide-soignante, infirmière, travailleur social, etc.). </a:t>
            </a:r>
          </a:p>
          <a:p>
            <a:pPr marL="0" indent="0">
              <a:buNone/>
            </a:pPr>
            <a:r>
              <a:rPr lang="fr-FR" sz="2800" dirty="0">
                <a:latin typeface="Century Gothic" panose="020B0502020202020204" pitchFamily="34" charset="0"/>
              </a:rPr>
              <a:t>Il peut également être régulier ou à intervalles plus espacés.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C101D8-D94B-284F-BCA5-8EC92F7C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79655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8C3DE-41FC-2549-A156-06A67CA8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Les aidants en chiffres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2C5BE878-5FF6-324C-85F0-FF50881502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1220D9-388E-D545-84A4-34C5D694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1D598D-F07E-0347-BE70-241AF6CE054E}"/>
              </a:ext>
            </a:extLst>
          </p:cNvPr>
          <p:cNvSpPr txBox="1"/>
          <p:nvPr/>
        </p:nvSpPr>
        <p:spPr>
          <a:xfrm>
            <a:off x="4147736" y="5974724"/>
            <a:ext cx="2831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Century Gothic" panose="020B0502020202020204" pitchFamily="34" charset="0"/>
              </a:rPr>
              <a:t>Baromètre BVA AVRIL 2018</a:t>
            </a:r>
            <a:endParaRPr lang="fr-F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5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8C3DE-41FC-2549-A156-06A67CA8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Les aidants en chiffres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6567FB9-2BCA-0B49-B37E-9B157DD385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1220D9-388E-D545-84A4-34C5D694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3C5D5A4-D93F-7D4B-AF07-93341F37FBCF}"/>
              </a:ext>
            </a:extLst>
          </p:cNvPr>
          <p:cNvSpPr txBox="1"/>
          <p:nvPr/>
        </p:nvSpPr>
        <p:spPr>
          <a:xfrm>
            <a:off x="5182830" y="5906232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fr-FR" dirty="0">
                <a:latin typeface="Century Gothic" panose="020B0502020202020204" pitchFamily="34" charset="0"/>
              </a:rPr>
              <a:t>Source : </a:t>
            </a:r>
            <a:r>
              <a:rPr lang="fr-FR" i="1" dirty="0">
                <a:latin typeface="Century Gothic" panose="020B0502020202020204" pitchFamily="34" charset="0"/>
              </a:rPr>
              <a:t>Baromètre 2017 de la </a:t>
            </a:r>
            <a:r>
              <a:rPr lang="fr-FR" i="1" dirty="0" err="1">
                <a:latin typeface="Century Gothic" panose="020B0502020202020204" pitchFamily="34" charset="0"/>
              </a:rPr>
              <a:t>Carac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8B32A-72D1-764F-83D1-F61AC16EFB68}"/>
              </a:ext>
            </a:extLst>
          </p:cNvPr>
          <p:cNvSpPr/>
          <p:nvPr/>
        </p:nvSpPr>
        <p:spPr>
          <a:xfrm>
            <a:off x="1006280" y="5886556"/>
            <a:ext cx="316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entury Gothic" panose="020B0502020202020204" pitchFamily="34" charset="0"/>
              </a:rPr>
              <a:t>Baromètre BVA AVRIL 2018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9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BFE40-222F-084A-94C4-02D4088A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Les jeunes aidants</a:t>
            </a:r>
            <a:endParaRPr lang="fr-FR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842E88-75AA-AA4D-B89C-7552502A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  <a:endParaRPr lang="en-US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4DF1BD5-95BD-7B41-B368-A4F18F9E4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5233" y="1014201"/>
            <a:ext cx="10212996" cy="4912958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F21BC6-3AB6-D147-8582-B7822A2402D7}"/>
              </a:ext>
            </a:extLst>
          </p:cNvPr>
          <p:cNvSpPr/>
          <p:nvPr/>
        </p:nvSpPr>
        <p:spPr>
          <a:xfrm>
            <a:off x="1785258" y="5974318"/>
            <a:ext cx="9797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Les personnes de 13 à 30 ans interrogées sont ou ont été dans une position d’aidant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209E1C-1DDD-4142-AD75-784F1B00604A}"/>
              </a:ext>
            </a:extLst>
          </p:cNvPr>
          <p:cNvSpPr/>
          <p:nvPr/>
        </p:nvSpPr>
        <p:spPr>
          <a:xfrm>
            <a:off x="1389888" y="5571744"/>
            <a:ext cx="195072" cy="134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1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/>
                <a:cs typeface="Century Gothic"/>
              </a:rPr>
              <a:t>Prendre le temps de « souffler un peu »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pic>
        <p:nvPicPr>
          <p:cNvPr id="8" name="Espace réservé du contenu 7" descr="Une image contenant ciel, crépuscule, extérieur, soleil&#10;&#10;Description générée automatiquement">
            <a:extLst>
              <a:ext uri="{FF2B5EF4-FFF2-40B4-BE49-F238E27FC236}">
                <a16:creationId xmlns:a16="http://schemas.microsoft.com/office/drawing/2014/main" id="{B0183FD1-A037-2748-A851-61448D20F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4398" y="1846263"/>
            <a:ext cx="6043530" cy="4022725"/>
          </a:xfrm>
        </p:spPr>
      </p:pic>
    </p:spTree>
    <p:extLst>
      <p:ext uri="{BB962C8B-B14F-4D97-AF65-F5344CB8AC3E}">
        <p14:creationId xmlns:p14="http://schemas.microsoft.com/office/powerpoint/2010/main" val="247112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Les bienfaits de la respiration profonde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227852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Le grand muscle de la respiration : </a:t>
            </a:r>
            <a:br>
              <a:rPr lang="fr-FR" sz="4000">
                <a:latin typeface="Century Gothic" panose="020B0502020202020204" pitchFamily="34" charset="0"/>
              </a:rPr>
            </a:br>
            <a:r>
              <a:rPr lang="fr-FR" sz="4000">
                <a:latin typeface="Century Gothic" panose="020B0502020202020204" pitchFamily="34" charset="0"/>
              </a:rPr>
              <a:t>Le diaphragme </a:t>
            </a:r>
            <a:endParaRPr lang="fr-FR" sz="40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la-respiration-diaphragmatiqu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9525" y="1846263"/>
            <a:ext cx="7151688" cy="4022725"/>
          </a:xfr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8864" y="6121656"/>
            <a:ext cx="4865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>
                <a:latin typeface="Century Gothic" charset="0"/>
                <a:ea typeface="Century Gothic" charset="0"/>
                <a:cs typeface="Century Gothic" charset="0"/>
              </a:rPr>
              <a:t>Source : YOUTUBE  Catégorie : ÉDUCATION</a:t>
            </a:r>
          </a:p>
        </p:txBody>
      </p:sp>
    </p:spTree>
    <p:extLst>
      <p:ext uri="{BB962C8B-B14F-4D97-AF65-F5344CB8AC3E}">
        <p14:creationId xmlns:p14="http://schemas.microsoft.com/office/powerpoint/2010/main" val="8550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/>
                <a:cs typeface="Century Gothic"/>
              </a:rPr>
              <a:t>Les différents types de respiration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60765" y="1626518"/>
            <a:ext cx="10016836" cy="4144963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altLang="fr-FR" sz="28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abdominale</a:t>
            </a:r>
          </a:p>
          <a:p>
            <a:pPr lvl="1">
              <a:buFont typeface="Arial" charset="0"/>
              <a:buChar char="•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Calme les tensions physiques</a:t>
            </a:r>
          </a:p>
          <a:p>
            <a:pPr lvl="1">
              <a:buFont typeface="Arial" charset="0"/>
              <a:buChar char="•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Apaise les pensées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altLang="fr-FR" b="1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altLang="fr-FR" b="1">
                <a:latin typeface="Century Gothic" charset="0"/>
                <a:ea typeface="Century Gothic" charset="0"/>
                <a:cs typeface="Century Gothic" charset="0"/>
              </a:rPr>
              <a:t>Comment faire ?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Poser une main sur le ventre et l’autre dans le bas du dos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Souffler par la bouche pour vider l’air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Inspirer par le nez en gonflant le ventre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Légère rétention d’air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Souffler doucement par la bouche en laissant le ventre revenir à sa position naturelle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Observer les mouvements du ventre</a:t>
            </a:r>
          </a:p>
          <a:p>
            <a:pPr lvl="1">
              <a:buFont typeface="Wingdings" charset="2"/>
              <a:buChar char="ü"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A reproduire 3 fois</a:t>
            </a:r>
            <a:endParaRPr lang="fr-FR" altLang="fr-FR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FontTx/>
              <a:buChar char="-"/>
            </a:pPr>
            <a:endParaRPr lang="fr-FR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80" y="5812197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0" lvl="3" indent="0">
              <a:spcBef>
                <a:spcPts val="1800"/>
              </a:spcBef>
              <a:buClr>
                <a:schemeClr val="accent3"/>
              </a:buClr>
              <a:buNone/>
              <a:defRPr/>
            </a:pPr>
            <a:r>
              <a:rPr lang="fr-FR" i="1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Si la respiration provoque des douleurs : respirer en douceur et ne pas forcer</a:t>
            </a:r>
          </a:p>
        </p:txBody>
      </p:sp>
    </p:spTree>
    <p:extLst>
      <p:ext uri="{BB962C8B-B14F-4D97-AF65-F5344CB8AC3E}">
        <p14:creationId xmlns:p14="http://schemas.microsoft.com/office/powerpoint/2010/main" val="233060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Les objectifs de l’atelier</a:t>
            </a:r>
            <a:endParaRPr lang="fr-FR" sz="400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5735785" y="3688654"/>
            <a:ext cx="360215" cy="484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276684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/>
                <a:cs typeface="Century Gothic"/>
              </a:rPr>
              <a:t>Les différents types de respiration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60765" y="1626518"/>
            <a:ext cx="10016836" cy="4144963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altLang="fr-FR" sz="28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thoracique</a:t>
            </a:r>
          </a:p>
          <a:p>
            <a:pPr lvl="1">
              <a:buFont typeface="Arial" charset="0"/>
              <a:buChar char="•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Soulage les crises d’angoisse, la nervosité, l’asthme, la spasmophilie</a:t>
            </a:r>
          </a:p>
          <a:p>
            <a:pPr lvl="1">
              <a:buFont typeface="Arial" charset="0"/>
              <a:buChar char="•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Libère le plexus solaire, siège de la peur et de l’émotivité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altLang="fr-FR" b="1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altLang="fr-FR" b="1">
                <a:latin typeface="Century Gothic" charset="0"/>
                <a:ea typeface="Century Gothic" charset="0"/>
                <a:cs typeface="Century Gothic" charset="0"/>
              </a:rPr>
              <a:t>Comment faire ?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Placer les mains sur les côtes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Inspirer profondément par le nez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Souffler longuement par la bouche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Prendre conscience des mouvements de la cage thoracique</a:t>
            </a:r>
          </a:p>
          <a:p>
            <a:pPr lvl="1">
              <a:buFont typeface="Wingdings" charset="2"/>
              <a:buChar char="ü"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A reproduire 3 fois</a:t>
            </a:r>
            <a:endParaRPr lang="fr-FR" altLang="fr-FR">
              <a:latin typeface="Century Gothic" charset="0"/>
              <a:ea typeface="Century Gothic" charset="0"/>
              <a:cs typeface="Century Gothic" charset="0"/>
            </a:endParaRPr>
          </a:p>
          <a:p>
            <a:pPr marL="201168" lvl="1" indent="0">
              <a:buNone/>
            </a:pPr>
            <a:endParaRPr lang="fr-FR" altLang="fr-FR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FontTx/>
              <a:buChar char="-"/>
            </a:pPr>
            <a:endParaRPr lang="fr-FR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80" y="5812197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0" lvl="3" indent="0">
              <a:spcBef>
                <a:spcPts val="1800"/>
              </a:spcBef>
              <a:buClr>
                <a:schemeClr val="accent3"/>
              </a:buClr>
              <a:buNone/>
              <a:defRPr/>
            </a:pPr>
            <a:r>
              <a:rPr lang="fr-FR" i="1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Si la respiration provoque des douleurs : respirer en douceur et ne pas forcer</a:t>
            </a:r>
          </a:p>
        </p:txBody>
      </p:sp>
    </p:spTree>
    <p:extLst>
      <p:ext uri="{BB962C8B-B14F-4D97-AF65-F5344CB8AC3E}">
        <p14:creationId xmlns:p14="http://schemas.microsoft.com/office/powerpoint/2010/main" val="161898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/>
                <a:cs typeface="Century Gothic"/>
              </a:rPr>
              <a:t>Les différents types de respiration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60765" y="1626518"/>
            <a:ext cx="10016836" cy="4144963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altLang="fr-FR" sz="28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sous claviculaire</a:t>
            </a:r>
          </a:p>
          <a:p>
            <a:pPr lvl="1">
              <a:buFont typeface="Arial" charset="0"/>
              <a:buChar char="•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Amplifie la respiration </a:t>
            </a:r>
          </a:p>
          <a:p>
            <a:pPr lvl="1">
              <a:buFont typeface="Arial" charset="0"/>
              <a:buChar char="•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Permet de déployer sa verticalité</a:t>
            </a:r>
          </a:p>
          <a:p>
            <a:pPr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Font typeface="Arial" charset="0"/>
              <a:buChar char="•"/>
            </a:pPr>
            <a:endParaRPr lang="fr-FR" altLang="fr-FR" b="1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Font typeface="Arial" charset="0"/>
              <a:buChar char="•"/>
            </a:pPr>
            <a:endParaRPr lang="fr-FR" altLang="fr-FR" b="1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altLang="fr-FR" b="1">
                <a:latin typeface="Century Gothic" charset="0"/>
                <a:ea typeface="Century Gothic" charset="0"/>
                <a:cs typeface="Century Gothic" charset="0"/>
              </a:rPr>
              <a:t>Comment faire ?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Placer le bout des doigts sur les clavicules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Inspirer profondément par le nez en laissant monter l’air jusqu’aux épaules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Souffler longuement par la bouche</a:t>
            </a:r>
          </a:p>
          <a:p>
            <a:pPr lvl="1">
              <a:buFont typeface="Wingdings" charset="2"/>
              <a:buChar char="ü"/>
            </a:pPr>
            <a:r>
              <a:rPr lang="fr-FR" altLang="fr-FR">
                <a:latin typeface="Century Gothic" charset="0"/>
                <a:ea typeface="Century Gothic" charset="0"/>
                <a:cs typeface="Century Gothic" charset="0"/>
              </a:rPr>
              <a:t>Prendre conscience de l’ampleur de sa respiration</a:t>
            </a:r>
          </a:p>
          <a:p>
            <a:pPr lvl="1">
              <a:buFont typeface="Wingdings" charset="2"/>
              <a:buChar char="ü"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A reproduire 3 fois</a:t>
            </a:r>
            <a:endParaRPr lang="fr-FR" altLang="fr-FR">
              <a:latin typeface="Century Gothic" charset="0"/>
              <a:ea typeface="Century Gothic" charset="0"/>
              <a:cs typeface="Century Gothic" charset="0"/>
            </a:endParaRPr>
          </a:p>
          <a:p>
            <a:pPr marL="201168" lvl="1" indent="0">
              <a:buNone/>
            </a:pPr>
            <a:endParaRPr lang="fr-FR" altLang="fr-FR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FontTx/>
              <a:buChar char="-"/>
            </a:pPr>
            <a:endParaRPr lang="fr-FR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80" y="5812197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0" lvl="3" indent="0">
              <a:spcBef>
                <a:spcPts val="1800"/>
              </a:spcBef>
              <a:buClr>
                <a:schemeClr val="accent3"/>
              </a:buClr>
              <a:buNone/>
              <a:defRPr/>
            </a:pPr>
            <a:r>
              <a:rPr lang="fr-FR" i="1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Si la respiration provoque des douleurs : respirer en douceur et ne pas forcer</a:t>
            </a:r>
          </a:p>
        </p:txBody>
      </p:sp>
    </p:spTree>
    <p:extLst>
      <p:ext uri="{BB962C8B-B14F-4D97-AF65-F5344CB8AC3E}">
        <p14:creationId xmlns:p14="http://schemas.microsoft.com/office/powerpoint/2010/main" val="77085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/>
                <a:cs typeface="Century Gothic"/>
              </a:rPr>
              <a:t>Les différents types de respiration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60765" y="1626518"/>
            <a:ext cx="10598726" cy="4144963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altLang="fr-FR" sz="3300" b="1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La respiration complète rythmée sur 3/6 temps</a:t>
            </a:r>
          </a:p>
          <a:p>
            <a:pPr marL="560070" lvl="1" indent="-285750">
              <a:buFont typeface="Arial" charset="0"/>
              <a:buChar char="•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Calme le flot des pensées</a:t>
            </a:r>
          </a:p>
          <a:p>
            <a:pPr marL="560070" lvl="1" indent="-285750">
              <a:buFont typeface="Arial" charset="0"/>
              <a:buChar char="•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Régularise le rythme cardiaque</a:t>
            </a:r>
          </a:p>
          <a:p>
            <a:pPr marL="560070" lvl="1" indent="-285750">
              <a:buFont typeface="Arial" charset="0"/>
              <a:buChar char="•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Masse le foie et les intestins</a:t>
            </a:r>
          </a:p>
          <a:p>
            <a:pPr marL="560070" lvl="1" indent="-285750">
              <a:buFont typeface="Arial" charset="0"/>
              <a:buChar char="•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Permet au corps de se réchauffer</a:t>
            </a:r>
          </a:p>
          <a:p>
            <a:pPr marL="560070" lvl="1" indent="-285750">
              <a:buFont typeface="Arial" charset="0"/>
              <a:buChar char="•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Action sur le système immunitaire : meilleure résistance aux infections</a:t>
            </a:r>
          </a:p>
          <a:p>
            <a:pPr marL="560070" lvl="1" indent="-285750">
              <a:buFont typeface="Arial" charset="0"/>
              <a:buChar char="•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Agit sur le métabolisme des graisses</a:t>
            </a:r>
            <a:endParaRPr lang="fr-FR" altLang="fr-FR" b="1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Font typeface="Arial" charset="0"/>
              <a:buChar char="•"/>
            </a:pPr>
            <a:endParaRPr lang="fr-FR" altLang="fr-FR" sz="1800" b="1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altLang="fr-FR" sz="1800" b="1">
                <a:latin typeface="Century Gothic" charset="0"/>
                <a:ea typeface="Century Gothic" charset="0"/>
                <a:cs typeface="Century Gothic" charset="0"/>
              </a:rPr>
              <a:t>Comment faire ?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Inspirer profondément par le nez sur 3 temps (ventre, poitrine, épaules)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Souffler longuement par la bouche sur 6 temps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A reproduire 3 fois tranquillement</a:t>
            </a:r>
          </a:p>
          <a:p>
            <a:pPr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FontTx/>
              <a:buChar char="-"/>
            </a:pPr>
            <a:endParaRPr lang="fr-FR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280" y="5812197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0" lvl="3" indent="0">
              <a:spcBef>
                <a:spcPts val="1800"/>
              </a:spcBef>
              <a:buClr>
                <a:schemeClr val="accent3"/>
              </a:buClr>
              <a:buNone/>
              <a:defRPr/>
            </a:pPr>
            <a:r>
              <a:rPr lang="fr-FR" i="1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Si la respiration provoque des douleurs : respirer en douceur et ne pas forcer</a:t>
            </a:r>
          </a:p>
        </p:txBody>
      </p:sp>
    </p:spTree>
    <p:extLst>
      <p:ext uri="{BB962C8B-B14F-4D97-AF65-F5344CB8AC3E}">
        <p14:creationId xmlns:p14="http://schemas.microsoft.com/office/powerpoint/2010/main" val="2948315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Pratiquons ensemble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9" name="Image 5" descr="http://www.wikinoticia.com/images/viviendosanos/viviendosanos.com.wp-content.uploads.2010.08.ejerciciosderespiracin_thumb.jpg">
            <a:extLst>
              <a:ext uri="{FF2B5EF4-FFF2-40B4-BE49-F238E27FC236}">
                <a16:creationId xmlns:a16="http://schemas.microsoft.com/office/drawing/2014/main" id="{43F43F9C-F571-F943-9FE3-7295A60AF1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2143125"/>
            <a:ext cx="4483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53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8C70F-B6E0-7147-AC3E-70A27CBA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La souffrance des aidants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4145914D-F58E-D249-B4BA-2835D4097E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B9BFE-F79B-D844-B520-037F54A2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2370896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45E0A-EE72-764F-B70F-FECC6542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Parlons des émotions</a:t>
            </a:r>
            <a:br>
              <a:rPr lang="fr-FR" sz="4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fr-FR" sz="40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8C304D-9047-A945-B6DD-BECA5302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8" name="Espace réservé du contenu 7" descr="Une image contenant intérieur, sushi, très coloré, regardant&#10;&#10;Description générée automatiquement">
            <a:extLst>
              <a:ext uri="{FF2B5EF4-FFF2-40B4-BE49-F238E27FC236}">
                <a16:creationId xmlns:a16="http://schemas.microsoft.com/office/drawing/2014/main" id="{8579592E-C4E4-5844-BFEC-8E5F6FF5B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1166" y="1738687"/>
            <a:ext cx="5469994" cy="4022725"/>
          </a:xfrm>
        </p:spPr>
      </p:pic>
    </p:spTree>
    <p:extLst>
      <p:ext uri="{BB962C8B-B14F-4D97-AF65-F5344CB8AC3E}">
        <p14:creationId xmlns:p14="http://schemas.microsoft.com/office/powerpoint/2010/main" val="57040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A quoi servent les émotions ?</a:t>
            </a:r>
            <a:endParaRPr lang="fr-FR" sz="4000">
              <a:solidFill>
                <a:srgbClr val="FF000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B70EEAD4-4035-E544-831A-811F34043086}"/>
              </a:ext>
            </a:extLst>
          </p:cNvPr>
          <p:cNvGraphicFramePr>
            <a:graphicFrameLocks/>
          </p:cNvGraphicFramePr>
          <p:nvPr/>
        </p:nvGraphicFramePr>
        <p:xfrm>
          <a:off x="2324100" y="2165749"/>
          <a:ext cx="7543800" cy="335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879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Qu’est-ce qu’une émotion ?</a:t>
            </a:r>
            <a:endParaRPr lang="fr-FR" sz="4000">
              <a:solidFill>
                <a:srgbClr val="FF000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F8AFC-0E78-8E43-A41B-43CBBB16B3F1}"/>
              </a:ext>
            </a:extLst>
          </p:cNvPr>
          <p:cNvSpPr/>
          <p:nvPr/>
        </p:nvSpPr>
        <p:spPr>
          <a:xfrm>
            <a:off x="1223683" y="1327876"/>
            <a:ext cx="10340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latin typeface="Century Gothic" panose="020B0502020202020204" pitchFamily="34" charset="0"/>
              </a:rPr>
              <a:t>- Une émotion est une réaction soudaine de tout notre organisme</a:t>
            </a:r>
          </a:p>
          <a:p>
            <a:pPr>
              <a:defRPr/>
            </a:pPr>
            <a:r>
              <a:rPr lang="fr-FR" sz="2400" dirty="0">
                <a:latin typeface="Century Gothic" panose="020B0502020202020204" pitchFamily="34" charset="0"/>
              </a:rPr>
              <a:t>- Le mot émotion vient du latin « </a:t>
            </a:r>
            <a:r>
              <a:rPr lang="fr-FR" sz="2400" i="1" dirty="0">
                <a:latin typeface="Century Gothic" panose="020B0502020202020204" pitchFamily="34" charset="0"/>
              </a:rPr>
              <a:t>ex-</a:t>
            </a:r>
            <a:r>
              <a:rPr lang="fr-FR" sz="2400" i="1" dirty="0" err="1">
                <a:latin typeface="Century Gothic" panose="020B0502020202020204" pitchFamily="34" charset="0"/>
              </a:rPr>
              <a:t>movere</a:t>
            </a:r>
            <a:r>
              <a:rPr lang="fr-FR" sz="2400" i="1" dirty="0">
                <a:latin typeface="Century Gothic" panose="020B0502020202020204" pitchFamily="34" charset="0"/>
              </a:rPr>
              <a:t> »</a:t>
            </a:r>
            <a:r>
              <a:rPr lang="fr-FR" sz="2400" dirty="0">
                <a:latin typeface="Century Gothic" panose="020B0502020202020204" pitchFamily="34" charset="0"/>
              </a:rPr>
              <a:t> : mouvoir vers l’extérieur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4C0E305-ED06-B74A-B772-4EC33275DA15}"/>
              </a:ext>
            </a:extLst>
          </p:cNvPr>
          <p:cNvGraphicFramePr/>
          <p:nvPr/>
        </p:nvGraphicFramePr>
        <p:xfrm>
          <a:off x="1043492" y="2279896"/>
          <a:ext cx="10520980" cy="402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924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3E119E0-6F99-DD42-A56B-0D99009E8C76}"/>
              </a:ext>
            </a:extLst>
          </p:cNvPr>
          <p:cNvSpPr txBox="1">
            <a:spLocks/>
          </p:cNvSpPr>
          <p:nvPr/>
        </p:nvSpPr>
        <p:spPr>
          <a:xfrm>
            <a:off x="1074869" y="439003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>
                <a:latin typeface="Century Gothic" panose="020B0502020202020204" pitchFamily="34" charset="0"/>
              </a:rPr>
              <a:t>Pourquoi identifier ses émotions ?</a:t>
            </a:r>
            <a:endParaRPr lang="fr-FR" sz="400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0C76FC-5E10-F34F-9B39-2737B2E98997}"/>
              </a:ext>
            </a:extLst>
          </p:cNvPr>
          <p:cNvSpPr/>
          <p:nvPr/>
        </p:nvSpPr>
        <p:spPr>
          <a:xfrm>
            <a:off x="1178859" y="1488437"/>
            <a:ext cx="9551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L’émotion est une source d’informations, un signal, un messager, elle nous renseigne sur :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8B97509-8BE6-314E-8BFF-2CC877D26EAB}"/>
              </a:ext>
            </a:extLst>
          </p:cNvPr>
          <p:cNvGraphicFramePr/>
          <p:nvPr/>
        </p:nvGraphicFramePr>
        <p:xfrm>
          <a:off x="1487424" y="2389633"/>
          <a:ext cx="8814816" cy="379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064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F7BAED7-821E-354D-9496-B1F8EAD616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F73F94-ED4C-0345-8C65-47BA0D6A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43C4CA-09D3-4240-9C9C-952AD3B9660E}"/>
              </a:ext>
            </a:extLst>
          </p:cNvPr>
          <p:cNvSpPr txBox="1"/>
          <p:nvPr/>
        </p:nvSpPr>
        <p:spPr>
          <a:xfrm>
            <a:off x="5205356" y="3509682"/>
            <a:ext cx="184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MESSAGE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5C4E463-7B33-4D49-BB3B-782EFF97E5B6}"/>
              </a:ext>
            </a:extLst>
          </p:cNvPr>
          <p:cNvSpPr txBox="1">
            <a:spLocks/>
          </p:cNvSpPr>
          <p:nvPr/>
        </p:nvSpPr>
        <p:spPr>
          <a:xfrm>
            <a:off x="1074869" y="439003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latin typeface="Century Gothic" panose="020B0502020202020204" pitchFamily="34" charset="0"/>
              </a:rPr>
              <a:t>Une émotion = Un message</a:t>
            </a:r>
            <a:endParaRPr lang="fr-FR" sz="4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4096" y="332657"/>
            <a:ext cx="8703395" cy="1069975"/>
          </a:xfrm>
        </p:spPr>
        <p:txBody>
          <a:bodyPr>
            <a:noAutofit/>
          </a:bodyPr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Trois attentions pour soi et les autres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4077362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350BC-C162-BB47-9E59-0B5C785E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Les émotions primaires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61FB3D-2F12-4F44-8B17-7128063F4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Les émotions sont généralement répertoriées dans des listes qui varient d’un psychologue à l’autre :</a:t>
            </a:r>
          </a:p>
          <a:p>
            <a:pPr algn="ctr">
              <a:buNone/>
            </a:pPr>
            <a:r>
              <a:rPr lang="fr-FR" b="1" dirty="0">
                <a:solidFill>
                  <a:schemeClr val="tx1"/>
                </a:solidFill>
                <a:latin typeface="Century Gothic" panose="020B0502020202020204" pitchFamily="34" charset="0"/>
              </a:rPr>
              <a:t>Nous aborderons la liste des 5 émotions majeures</a:t>
            </a: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88F08F-87FD-4345-BCC1-5540DF23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CA78BE-8068-7748-8F75-AAABFAE45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748" y="3297494"/>
            <a:ext cx="3905458" cy="21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23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948DC-EB8A-2746-A1D5-37FAA596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Qu’elle est cette émotion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5DC8E6-5A6C-BC4B-965E-3A9BBC0B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4A5354-C7A6-7844-97E9-23DFC2FC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20" y="2018792"/>
            <a:ext cx="52197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91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C5E17-E506-6F4E-9371-0FC66A95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La peur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9F5DC8-F5A8-EC4A-9ED5-18FC97D3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0F52F2-0FE5-9142-9F29-235DE203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600" b="1" dirty="0">
                <a:latin typeface="Century Gothic" panose="020B0502020202020204" pitchFamily="34" charset="0"/>
              </a:rPr>
              <a:t>A quoi sert-elle ?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Identifier un danger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L’affronter ou le fuir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Pousser à réfléchir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Anticiper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Se préparer pour l’action</a:t>
            </a:r>
          </a:p>
          <a:p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fr-FR" sz="2600" b="1" dirty="0">
                <a:latin typeface="Century Gothic" panose="020B0502020202020204" pitchFamily="34" charset="0"/>
              </a:rPr>
              <a:t>Que cache-t-elle ?</a:t>
            </a: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Un besoin de sécurité</a:t>
            </a:r>
          </a:p>
          <a:p>
            <a:pPr algn="ctr">
              <a:buFontTx/>
              <a:buChar char="-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37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7464A-B25B-EC40-899F-E95BFE64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Les sensations de la peur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F570-AEBF-884F-B3F4-7347213C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34426" cy="1450757"/>
          </a:xfrm>
        </p:spPr>
        <p:txBody>
          <a:bodyPr numCol="2">
            <a:no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Accélération cardiaque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Baisse de la température de la           peau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Sensation de froid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Poils qui se dressent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Chair de poule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Bouche sèche</a:t>
            </a:r>
          </a:p>
          <a:p>
            <a:pPr fontAlgn="t">
              <a:buFont typeface="Wingdings" pitchFamily="2" charset="2"/>
              <a:buChar char="Ø"/>
            </a:pPr>
            <a:endParaRPr lang="fr-FR" sz="240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endParaRPr lang="fr-FR" sz="2400">
              <a:latin typeface="Century Gothic" panose="020B0502020202020204" pitchFamily="34" charset="0"/>
            </a:endParaRP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Estomac serré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Mains moites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Le sang se dirige vers les muscles des jambes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Le visage pâlit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de se sauver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On peut rester pétrifié, sidéré</a:t>
            </a:r>
          </a:p>
          <a:p>
            <a:endParaRPr lang="fr-FR" sz="2400">
              <a:latin typeface="Century Gothic" panose="020B0502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829EA-3887-AC44-9939-A7EF283A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2698944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948DC-EB8A-2746-A1D5-37FAA596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Qu’elle est cette émotion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5DC8E6-5A6C-BC4B-965E-3A9BBC0B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4E7DD1-57AA-9940-9475-596ECCA6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1397000"/>
            <a:ext cx="2998470" cy="45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4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C5E17-E506-6F4E-9371-0FC66A95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La colère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9F5DC8-F5A8-EC4A-9ED5-18FC97D3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0F52F2-0FE5-9142-9F29-235DE203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600" b="1" dirty="0">
                <a:latin typeface="Century Gothic" panose="020B0502020202020204" pitchFamily="34" charset="0"/>
              </a:rPr>
              <a:t>A quoi sert-elle ?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A se défendre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A marquer ses limites</a:t>
            </a:r>
          </a:p>
          <a:p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fr-FR" sz="2600" b="1" dirty="0">
                <a:latin typeface="Century Gothic" panose="020B0502020202020204" pitchFamily="34" charset="0"/>
              </a:rPr>
              <a:t>Que cache-t-elle ?</a:t>
            </a: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Un besoin de réparation d’une blessure</a:t>
            </a: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Un besoin de reconnaissance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85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7464A-B25B-EC40-899F-E95BFE64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Les sensations de la colère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F570-AEBF-884F-B3F4-7347213C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34426" cy="3465855"/>
          </a:xfrm>
        </p:spPr>
        <p:txBody>
          <a:bodyPr numCol="2">
            <a:no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Forte accélération cardiaque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Augmentation de la température de la peau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Sensation de chaleur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Le sang afflue vers les mains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La mâchoire inférieure avance et se tend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Les sourcils se froncent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L’expire est plus longue que l’inspire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Les poings sont serrés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de frapper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d’attaquer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829EA-3887-AC44-9939-A7EF283A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3889793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948DC-EB8A-2746-A1D5-37FAA596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Qu’elle est cette émotion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5DC8E6-5A6C-BC4B-965E-3A9BBC0B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3DABC1-F681-374B-B47F-02030585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760" y="1946684"/>
            <a:ext cx="557784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77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C5E17-E506-6F4E-9371-0FC66A95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La joie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9F5DC8-F5A8-EC4A-9ED5-18FC97D3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0F52F2-0FE5-9142-9F29-235DE203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600" b="1" dirty="0">
                <a:latin typeface="Century Gothic" panose="020B0502020202020204" pitchFamily="34" charset="0"/>
              </a:rPr>
              <a:t>A quoi sert-elle ?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A se sentir exister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A partager son plaisir de recevoir et de donner</a:t>
            </a:r>
          </a:p>
          <a:p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fr-FR" sz="2600" b="1" dirty="0">
                <a:latin typeface="Century Gothic" panose="020B0502020202020204" pitchFamily="34" charset="0"/>
              </a:rPr>
              <a:t>Que cache-t-elle ?</a:t>
            </a: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Un besoin d’appartenance</a:t>
            </a: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La réalisation de soi</a:t>
            </a: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82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7464A-B25B-EC40-899F-E95BFE64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Les sensations de la joie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F570-AEBF-884F-B3F4-7347213C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34426" cy="2618691"/>
          </a:xfrm>
        </p:spPr>
        <p:txBody>
          <a:bodyPr numCol="2">
            <a:no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Le cœur bât fort mais la fréquence cardiaque ralentit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Respiration ample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Chaleur dans la poitrine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de crier « de joie »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de pleurer « de joie »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d’embrasser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de sauter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de bouger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d’étreindre 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829EA-3887-AC44-9939-A7EF283A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64889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Les outils pédagogiques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3408583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849340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948DC-EB8A-2746-A1D5-37FAA596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Qu’elle est cette émotion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5DC8E6-5A6C-BC4B-965E-3A9BBC0B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E6C5BBE3-8C20-1A43-9986-E5A02A065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1296" y="1645920"/>
            <a:ext cx="5950713" cy="3967142"/>
          </a:xfrm>
        </p:spPr>
      </p:pic>
    </p:spTree>
    <p:extLst>
      <p:ext uri="{BB962C8B-B14F-4D97-AF65-F5344CB8AC3E}">
        <p14:creationId xmlns:p14="http://schemas.microsoft.com/office/powerpoint/2010/main" val="1734250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C5E17-E506-6F4E-9371-0FC66A95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La tristesse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9F5DC8-F5A8-EC4A-9ED5-18FC97D3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0F52F2-0FE5-9142-9F29-235DE203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600" b="1" dirty="0">
                <a:latin typeface="Century Gothic" panose="020B0502020202020204" pitchFamily="34" charset="0"/>
              </a:rPr>
              <a:t>A quoi sert-elle ?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Acceptation d’une perte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Se séparer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Vivre un changement difficile</a:t>
            </a:r>
          </a:p>
          <a:p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fr-FR" sz="2600" b="1" dirty="0">
                <a:latin typeface="Century Gothic" panose="020B0502020202020204" pitchFamily="34" charset="0"/>
              </a:rPr>
              <a:t>Que cache-t-elle ?</a:t>
            </a:r>
          </a:p>
          <a:p>
            <a:pPr marL="0" indent="0" algn="ctr">
              <a:buNone/>
            </a:pPr>
            <a:r>
              <a:rPr lang="fr-FR" sz="2400" dirty="0">
                <a:latin typeface="Century Gothic" panose="020B0502020202020204" pitchFamily="34" charset="0"/>
              </a:rPr>
              <a:t>Besoin non ou mal comblé</a:t>
            </a:r>
          </a:p>
          <a:p>
            <a:pPr marL="0" indent="0" algn="ctr">
              <a:buNone/>
            </a:pPr>
            <a:r>
              <a:rPr lang="fr-FR" sz="2400" dirty="0">
                <a:latin typeface="Century Gothic" panose="020B0502020202020204" pitchFamily="34" charset="0"/>
              </a:rPr>
              <a:t>Besoin affectif</a:t>
            </a:r>
          </a:p>
        </p:txBody>
      </p:sp>
    </p:spTree>
    <p:extLst>
      <p:ext uri="{BB962C8B-B14F-4D97-AF65-F5344CB8AC3E}">
        <p14:creationId xmlns:p14="http://schemas.microsoft.com/office/powerpoint/2010/main" val="123166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7464A-B25B-EC40-899F-E95BFE64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Les sensations de la tristesse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F570-AEBF-884F-B3F4-7347213C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34426" cy="3022102"/>
          </a:xfrm>
        </p:spPr>
        <p:txBody>
          <a:bodyPr numCol="2">
            <a:no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Accélération cardiaque modérée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Très faible augmentation de la température de la peau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Baisse du tonus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Serrement au niveau de la poitrine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Crispation des membres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Envie de pleurer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Envie d’être seul ou consolé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829EA-3887-AC44-9939-A7EF283A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54189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948DC-EB8A-2746-A1D5-37FAA596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Qu’elle est cette émotion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5DC8E6-5A6C-BC4B-965E-3A9BBC0B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C17C7E-C1D9-EE4B-8366-5738D931C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853" y="1822854"/>
            <a:ext cx="5632135" cy="37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9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C5E17-E506-6F4E-9371-0FC66A95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Le dégoût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9F5DC8-F5A8-EC4A-9ED5-18FC97D3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0F52F2-0FE5-9142-9F29-235DE203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Century Gothic" panose="020B0502020202020204" pitchFamily="34" charset="0"/>
              </a:rPr>
              <a:t>A quoi sert-il ?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Century Gothic" panose="020B0502020202020204" pitchFamily="34" charset="0"/>
              </a:rPr>
              <a:t> Réaction de rejet de ce qui est nocif ou nous salit</a:t>
            </a:r>
          </a:p>
          <a:p>
            <a:pPr>
              <a:buFontTx/>
              <a:buChar char="-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fr-FR" sz="2400" b="1" dirty="0">
                <a:latin typeface="Century Gothic" panose="020B0502020202020204" pitchFamily="34" charset="0"/>
              </a:rPr>
              <a:t>Que cache-t-il ?</a:t>
            </a:r>
            <a:endParaRPr lang="fr-FR" sz="2400" dirty="0">
              <a:latin typeface="Century Gothic" panose="020B0502020202020204" pitchFamily="34" charset="0"/>
            </a:endParaRP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Un jugement</a:t>
            </a: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Trop plein ou répulsion physique ou morale</a:t>
            </a: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Une protection</a:t>
            </a:r>
          </a:p>
          <a:p>
            <a:pPr>
              <a:buNone/>
            </a:pPr>
            <a:endParaRPr lang="fr-F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8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7464A-B25B-EC40-899F-E95BFE64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panose="020B0502020202020204" pitchFamily="34" charset="0"/>
              </a:rPr>
              <a:t>Les sensations du dégoût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EF570-AEBF-884F-B3F4-7347213C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34426" cy="2551455"/>
          </a:xfrm>
        </p:spPr>
        <p:txBody>
          <a:bodyPr numCol="2">
            <a:no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Nausée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Sensation désagréable au niveau du diaphragme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Ralentissement cardiaque, diminution notable de la température de la peau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Se sentir écœuré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Envie de se détourner, de fuir</a:t>
            </a:r>
          </a:p>
          <a:p>
            <a:pPr fontAlgn="t">
              <a:buFont typeface="Wingdings" pitchFamily="2" charset="2"/>
              <a:buChar char="Ø"/>
            </a:pPr>
            <a:r>
              <a:rPr lang="fr-FR" sz="2400">
                <a:latin typeface="Century Gothic" panose="020B0502020202020204" pitchFamily="34" charset="0"/>
              </a:rPr>
              <a:t> Lèvre supérieure retroussée sur les côtés, nez plissé</a:t>
            </a:r>
          </a:p>
          <a:p>
            <a:pPr fontAlgn="t">
              <a:buFont typeface="Wingdings" pitchFamily="2" charset="2"/>
              <a:buChar char="Ø"/>
            </a:pPr>
            <a:endParaRPr lang="fr-FR" sz="2400">
              <a:latin typeface="Century Gothic" panose="020B0502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829EA-3887-AC44-9939-A7EF283A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1466819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1D811-2413-464D-A474-E9080E91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Évaluez l’intensité de vos émotions en tant qu’aidant </a:t>
            </a:r>
            <a:endParaRPr lang="fr-FR" sz="4000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B6BE939-B6E9-A448-BB49-8715E91F13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4C9A01-FE2F-6840-8D5C-B1E98C77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65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439EA-D9EE-BA49-9C94-472488B1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Les 3 phases du processus émotionnel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433934-7680-8544-9C10-4B02200B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E528963B-2C58-DC4E-AB22-8E4872346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13" y="1377790"/>
            <a:ext cx="5356000" cy="460851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A1F033-7B11-9349-8665-54A891A90297}"/>
              </a:ext>
            </a:extLst>
          </p:cNvPr>
          <p:cNvSpPr txBox="1"/>
          <p:nvPr/>
        </p:nvSpPr>
        <p:spPr>
          <a:xfrm>
            <a:off x="2034209" y="3697311"/>
            <a:ext cx="25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 ’émotion « monte », les ressentis se cumulent, les pensées s’agitent</a:t>
            </a:r>
          </a:p>
          <a:p>
            <a:endParaRPr lang="fr-FR" sz="600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A17DC9-D4B8-E94D-835A-BA7918E28B14}"/>
              </a:ext>
            </a:extLst>
          </p:cNvPr>
          <p:cNvSpPr txBox="1"/>
          <p:nvPr/>
        </p:nvSpPr>
        <p:spPr>
          <a:xfrm>
            <a:off x="4837043" y="2429780"/>
            <a:ext cx="329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L’émotion est à son maximum, tout le corps est en tension, au seuil du supportable </a:t>
            </a:r>
          </a:p>
          <a:p>
            <a:endParaRPr lang="fr-FR" sz="600" dirty="0">
              <a:latin typeface="Century Gothic" panose="020B0502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6B1FBB-348E-4342-ADFF-A1F563FB2AA1}"/>
              </a:ext>
            </a:extLst>
          </p:cNvPr>
          <p:cNvSpPr txBox="1"/>
          <p:nvPr/>
        </p:nvSpPr>
        <p:spPr>
          <a:xfrm>
            <a:off x="8236227" y="3697311"/>
            <a:ext cx="2166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Le corps veut revenir à l’équilibre, il convient de lâcher la pression</a:t>
            </a:r>
          </a:p>
          <a:p>
            <a:endParaRPr lang="fr-FR" sz="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8D9C5-7580-8846-BE16-87940CA3031D}"/>
              </a:ext>
            </a:extLst>
          </p:cNvPr>
          <p:cNvSpPr/>
          <p:nvPr/>
        </p:nvSpPr>
        <p:spPr>
          <a:xfrm>
            <a:off x="5136776" y="4528308"/>
            <a:ext cx="2380130" cy="47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668322-33E2-BE49-8DCB-534AAFCD7DA8}"/>
              </a:ext>
            </a:extLst>
          </p:cNvPr>
          <p:cNvSpPr/>
          <p:nvPr/>
        </p:nvSpPr>
        <p:spPr>
          <a:xfrm>
            <a:off x="4837043" y="5002306"/>
            <a:ext cx="3042933" cy="26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4361CE-8154-B943-9F5A-8B2B5CD569FF}"/>
              </a:ext>
            </a:extLst>
          </p:cNvPr>
          <p:cNvSpPr txBox="1"/>
          <p:nvPr/>
        </p:nvSpPr>
        <p:spPr>
          <a:xfrm>
            <a:off x="5204012" y="4723802"/>
            <a:ext cx="238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entury Gothic" panose="020B0502020202020204" pitchFamily="34" charset="0"/>
              </a:rPr>
              <a:t>Adaptation – Réparation Digestion psychique</a:t>
            </a:r>
          </a:p>
        </p:txBody>
      </p:sp>
    </p:spTree>
    <p:extLst>
      <p:ext uri="{BB962C8B-B14F-4D97-AF65-F5344CB8AC3E}">
        <p14:creationId xmlns:p14="http://schemas.microsoft.com/office/powerpoint/2010/main" val="1876202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33939-FDEA-BF41-9091-C7E7F757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Comment procéder pour apaiser ses émotions?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40ECBB-6C44-2D41-8311-6D3BB880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1349555-16F5-8249-85B9-F5E6B5CC88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4867C18-FF6F-C348-ADCD-E0AA570A0670}"/>
              </a:ext>
            </a:extLst>
          </p:cNvPr>
          <p:cNvSpPr txBox="1"/>
          <p:nvPr/>
        </p:nvSpPr>
        <p:spPr>
          <a:xfrm>
            <a:off x="900953" y="5836021"/>
            <a:ext cx="1071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EXERCICES de relaxation : respirations, rotations axiales, hémicorps</a:t>
            </a:r>
          </a:p>
        </p:txBody>
      </p:sp>
    </p:spTree>
    <p:extLst>
      <p:ext uri="{BB962C8B-B14F-4D97-AF65-F5344CB8AC3E}">
        <p14:creationId xmlns:p14="http://schemas.microsoft.com/office/powerpoint/2010/main" val="772963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5CE3A-060B-8640-BAE5-4BEF2515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Prédominance des émotions négatives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D2ADF1-16EB-2946-9889-AABB5DCE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D77B745-0937-334A-ACC3-9547CDFE1A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2313" y="2060576"/>
          <a:ext cx="8229600" cy="409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21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31713"/>
            <a:ext cx="10241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Évaluer votre niveau de fatigue</a:t>
            </a:r>
            <a:br>
              <a:rPr lang="fr-FR" sz="4000">
                <a:latin typeface="Century Gothic" charset="0"/>
                <a:ea typeface="Century Gothic" charset="0"/>
                <a:cs typeface="Century Gothic" charset="0"/>
              </a:rPr>
            </a:br>
            <a:endParaRPr lang="fr-FR" sz="400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Image 6" descr="Une image contenant meubles, fauteuil&#10;&#10;Description générée automatiquement">
            <a:extLst>
              <a:ext uri="{FF2B5EF4-FFF2-40B4-BE49-F238E27FC236}">
                <a16:creationId xmlns:a16="http://schemas.microsoft.com/office/drawing/2014/main" id="{88BA1653-E663-C743-8CE8-7EADAA0B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1103086"/>
            <a:ext cx="3327400" cy="47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4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AF195-4C71-1D4F-BF54-E1B8FB38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Century Gothic" panose="020B0502020202020204" pitchFamily="34" charset="0"/>
              </a:rPr>
              <a:t>Bénéfices des émotions positives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924F06-F4F9-EE46-97A3-16605774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graphicFrame>
        <p:nvGraphicFramePr>
          <p:cNvPr id="8" name="Espace réservé du contenu 4">
            <a:extLst>
              <a:ext uri="{FF2B5EF4-FFF2-40B4-BE49-F238E27FC236}">
                <a16:creationId xmlns:a16="http://schemas.microsoft.com/office/drawing/2014/main" id="{9F963E90-0927-D74D-97F7-256F3C9DE0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2313" y="2060576"/>
          <a:ext cx="8229600" cy="409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97568E8A-7693-BE49-A597-F759561F5DE3}"/>
              </a:ext>
            </a:extLst>
          </p:cNvPr>
          <p:cNvSpPr txBox="1">
            <a:spLocks/>
          </p:cNvSpPr>
          <p:nvPr/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4BD340C-2B83-4B94-914A-87463303FFF5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94A18D-480A-B240-8F71-8294CDD75F45}"/>
              </a:ext>
            </a:extLst>
          </p:cNvPr>
          <p:cNvSpPr txBox="1"/>
          <p:nvPr/>
        </p:nvSpPr>
        <p:spPr>
          <a:xfrm>
            <a:off x="3686185" y="6128235"/>
            <a:ext cx="5735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Laboratoire d’étude des émotions positives – Université de Caroline du Nord</a:t>
            </a:r>
          </a:p>
        </p:txBody>
      </p:sp>
    </p:spTree>
    <p:extLst>
      <p:ext uri="{BB962C8B-B14F-4D97-AF65-F5344CB8AC3E}">
        <p14:creationId xmlns:p14="http://schemas.microsoft.com/office/powerpoint/2010/main" val="1119749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2474" y="1893123"/>
            <a:ext cx="79818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</a:pPr>
            <a:r>
              <a:rPr lang="fr-FR" altLang="fr-FR" sz="2200" b="1">
                <a:latin typeface="Century Gothic" charset="0"/>
                <a:ea typeface="Century Gothic" charset="0"/>
                <a:cs typeface="Century Gothic" charset="0"/>
              </a:rPr>
              <a:t>Comment faire ?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 sz="2200">
                <a:latin typeface="Century Gothic" charset="0"/>
                <a:ea typeface="Century Gothic" charset="0"/>
                <a:cs typeface="Century Gothic" charset="0"/>
              </a:rPr>
              <a:t>Inspirer par le nez 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 sz="2200">
                <a:latin typeface="Century Gothic" charset="0"/>
                <a:ea typeface="Century Gothic" charset="0"/>
                <a:cs typeface="Century Gothic" charset="0"/>
              </a:rPr>
              <a:t>Retenir sa respiration et laisser aller les bras ballants tourner autour du bassin en imaginant balayer le stress autour de soi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 sz="2200">
                <a:latin typeface="Century Gothic" charset="0"/>
                <a:ea typeface="Century Gothic" charset="0"/>
                <a:cs typeface="Century Gothic" charset="0"/>
              </a:rPr>
              <a:t>Souffler par la bouche en laissant les bras revenir le long du corps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 sz="2200">
                <a:latin typeface="Century Gothic" charset="0"/>
                <a:ea typeface="Century Gothic" charset="0"/>
                <a:cs typeface="Century Gothic" charset="0"/>
              </a:rPr>
              <a:t>Accueillir les sensations dans les bras, les mains, les doigts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 sz="2200">
                <a:latin typeface="Century Gothic" charset="0"/>
                <a:ea typeface="Century Gothic" charset="0"/>
                <a:cs typeface="Century Gothic" charset="0"/>
              </a:rPr>
              <a:t>Prendre conscience de l’espace nettoyé autour de soi</a:t>
            </a:r>
          </a:p>
          <a:p>
            <a:pPr marL="822960" lvl="1" indent="-457200">
              <a:buClr>
                <a:schemeClr val="accent3"/>
              </a:buClr>
              <a:buFont typeface="Wingdings" charset="2"/>
              <a:buChar char="ü"/>
              <a:defRPr/>
            </a:pPr>
            <a:r>
              <a:rPr lang="fr-FR" sz="2200">
                <a:latin typeface="Century Gothic" charset="0"/>
                <a:ea typeface="Century Gothic" charset="0"/>
                <a:cs typeface="Century Gothic" charset="0"/>
              </a:rPr>
              <a:t>Répéter 3 fois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latin typeface="Century Gothic" charset="0"/>
                <a:ea typeface="Century Gothic" charset="0"/>
                <a:cs typeface="Century Gothic" charset="0"/>
              </a:rPr>
              <a:t>Exercice des rotations axiales : balayer les émotions encombrantes</a:t>
            </a:r>
          </a:p>
        </p:txBody>
      </p:sp>
    </p:spTree>
    <p:extLst>
      <p:ext uri="{BB962C8B-B14F-4D97-AF65-F5344CB8AC3E}">
        <p14:creationId xmlns:p14="http://schemas.microsoft.com/office/powerpoint/2010/main" val="149038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2474" y="1703934"/>
            <a:ext cx="928560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fr-FR" altLang="fr-FR" sz="2200" b="1">
                <a:latin typeface="Century Gothic" charset="0"/>
                <a:ea typeface="Century Gothic" charset="0"/>
                <a:cs typeface="Century Gothic" charset="0"/>
              </a:rPr>
              <a:t>Comment faire ?</a:t>
            </a:r>
            <a:endParaRPr lang="fr-FR" sz="2200" b="1" i="1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Basculer le poids du corps sur la jambe droite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Inspirer et lever le bras droit tendu vers le haut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Bloquer la respiration et étirer tout le côté droit du corps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Souffler en relâchant le bras le long du corps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Ramener le poids du corps au centre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Pause : accueillir les sensations dans la partie droite du corps, sentir le déséquilibre</a:t>
            </a:r>
            <a:r>
              <a:rPr lang="fr-FR" altLang="fr-FR" sz="220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 altLang="fr-FR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 faire 3 fois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Puis 3 fois du côté gauche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Puis une fois en restant au centre et en levant les deux bras à la verticale</a:t>
            </a:r>
          </a:p>
          <a:p>
            <a:pPr marL="342900" indent="-342900">
              <a:spcAft>
                <a:spcPts val="600"/>
              </a:spcAft>
              <a:buClr>
                <a:srgbClr val="32D2DE"/>
              </a:buClr>
              <a:buFont typeface="Wingdings" charset="2"/>
              <a:buChar char="ü"/>
            </a:pPr>
            <a:r>
              <a:rPr lang="fr-FR">
                <a:latin typeface="Century Gothic" panose="020B0502020202020204" pitchFamily="34" charset="0"/>
              </a:rPr>
              <a:t>Prendre conscience de la capacité du corps à revenir à l’équilibre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latin typeface="Century Gothic" charset="0"/>
                <a:ea typeface="Century Gothic" charset="0"/>
                <a:cs typeface="Century Gothic" charset="0"/>
              </a:rPr>
              <a:t>Exercice des hémicorps : revenir à l’équilibre</a:t>
            </a:r>
          </a:p>
        </p:txBody>
      </p:sp>
    </p:spTree>
    <p:extLst>
      <p:ext uri="{BB962C8B-B14F-4D97-AF65-F5344CB8AC3E}">
        <p14:creationId xmlns:p14="http://schemas.microsoft.com/office/powerpoint/2010/main" val="4237299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Pratiquons ensemble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9" name="Image 5" descr="http://www.wikinoticia.com/images/viviendosanos/viviendosanos.com.wp-content.uploads.2010.08.ejerciciosderespiracin_thumb.jpg">
            <a:extLst>
              <a:ext uri="{FF2B5EF4-FFF2-40B4-BE49-F238E27FC236}">
                <a16:creationId xmlns:a16="http://schemas.microsoft.com/office/drawing/2014/main" id="{43F43F9C-F571-F943-9FE3-7295A60AF1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2143125"/>
            <a:ext cx="4483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33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Pratiquons ensemble une </a:t>
            </a:r>
            <a:r>
              <a:rPr lang="fr-FR" sz="40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sophro</a:t>
            </a:r>
            <a:r>
              <a:rPr lang="fr-FR" sz="40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-relaxation pour renforcer votre vitalité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  <p:pic>
        <p:nvPicPr>
          <p:cNvPr id="11" name="Image 10" descr="Une image contenant herbe, arbre, extérieur, champ&#10;&#10;Description générée automatiquement">
            <a:extLst>
              <a:ext uri="{FF2B5EF4-FFF2-40B4-BE49-F238E27FC236}">
                <a16:creationId xmlns:a16="http://schemas.microsoft.com/office/drawing/2014/main" id="{4DCACEC9-B33D-6C4D-8129-FB48949F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59" y="1905438"/>
            <a:ext cx="5059993" cy="3215203"/>
          </a:xfrm>
          <a:prstGeom prst="rect">
            <a:avLst/>
          </a:prstGeom>
        </p:spPr>
      </p:pic>
      <p:pic>
        <p:nvPicPr>
          <p:cNvPr id="13" name="Image 12" descr="Une image contenant arbre, nature, chute d’eau, eau&#10;&#10;Description générée automatiquement">
            <a:extLst>
              <a:ext uri="{FF2B5EF4-FFF2-40B4-BE49-F238E27FC236}">
                <a16:creationId xmlns:a16="http://schemas.microsoft.com/office/drawing/2014/main" id="{7789EDF8-17A4-D94E-B8B9-1B467ACE7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055" y="1905437"/>
            <a:ext cx="4822804" cy="32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4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chemeClr val="tx1"/>
                </a:solidFill>
                <a:latin typeface="Century Gothic"/>
                <a:cs typeface="Century Gothic"/>
              </a:rPr>
              <a:t>10 conseils pour alléger son quotidien</a:t>
            </a:r>
            <a:endParaRPr lang="fr-FR" sz="4000" dirty="0">
              <a:latin typeface="Century Gothic"/>
              <a:cs typeface="Century Gothic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4204C70C-8F77-C04E-9F0F-41488C44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75" y="1627188"/>
            <a:ext cx="10599738" cy="4144962"/>
          </a:xfrm>
        </p:spPr>
        <p:txBody>
          <a:bodyPr numCol="1">
            <a:noAutofit/>
          </a:bodyPr>
          <a:lstStyle/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RESPIRER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: retrouver son calme : respiration 3/6</a:t>
            </a:r>
            <a:endParaRPr lang="fr-FR" sz="18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SE RELAXER : 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pratiquer les exercices vus ce jour, réduire les tensions</a:t>
            </a: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CULTIVER SON OPTIMISME : 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identifier les petites joies du quotidien</a:t>
            </a: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PARTAGER L’ÉTAT DE CALME </a:t>
            </a:r>
            <a:r>
              <a:rPr lang="fr-FR" sz="18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proposer la </a:t>
            </a:r>
            <a:r>
              <a:rPr lang="fr-FR" sz="18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sophro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-relaxation à votre aidé</a:t>
            </a: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CHERCHER DU SOUTIEN</a:t>
            </a:r>
            <a:r>
              <a:rPr lang="fr-FR" sz="18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: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groupe de parole, amis</a:t>
            </a: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GARDER DU TEMPS POUR VOUS :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se ressourcer à travers des sorties, des lectures…</a:t>
            </a: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S’AUTORISER À DÉLÉGUER UN PEU :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alléger sa charge de choses à faire</a:t>
            </a: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ACCEPTER SES ÉMOTIONS</a:t>
            </a:r>
            <a:r>
              <a:rPr lang="fr-FR" sz="18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: 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pratiquer les respirations, les rotations axiales, les hémicorps</a:t>
            </a: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APPRÉCIER LE MOMENT PRÉSENT : 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éviter de se projeter dans un futur négatif</a:t>
            </a:r>
          </a:p>
          <a:p>
            <a:pPr marL="350837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23A0B6"/>
                </a:solidFill>
                <a:latin typeface="Century Gothic" charset="0"/>
                <a:ea typeface="Century Gothic" charset="0"/>
                <a:cs typeface="Century Gothic" charset="0"/>
              </a:rPr>
              <a:t>ÊTRE BIENVEILLANT : </a:t>
            </a:r>
            <a:r>
              <a:rPr lang="fr-FR" sz="1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avec soi même</a:t>
            </a:r>
          </a:p>
        </p:txBody>
      </p:sp>
    </p:spTree>
    <p:extLst>
      <p:ext uri="{BB962C8B-B14F-4D97-AF65-F5344CB8AC3E}">
        <p14:creationId xmlns:p14="http://schemas.microsoft.com/office/powerpoint/2010/main" val="825832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>
                <a:latin typeface="Century Gothic" charset="0"/>
                <a:ea typeface="Century Gothic" charset="0"/>
                <a:cs typeface="Century Gothic" charset="0"/>
              </a:rPr>
              <a:t>Atelier – Aidants</a:t>
            </a:r>
            <a:endParaRPr lang="fr-FR" sz="4000" dirty="0">
              <a:solidFill>
                <a:schemeClr val="tx1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22475" y="1889761"/>
            <a:ext cx="7556313" cy="4144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sz="2900" b="1" dirty="0">
              <a:solidFill>
                <a:srgbClr val="7030A0"/>
              </a:solidFill>
              <a:latin typeface="Century Gothic"/>
              <a:cs typeface="Century Gothic"/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fr-FR" sz="2900" b="1" dirty="0">
                <a:solidFill>
                  <a:srgbClr val="23A0B6"/>
                </a:solidFill>
                <a:latin typeface="Century Gothic"/>
                <a:cs typeface="Century Gothic"/>
              </a:rPr>
              <a:t>Merci pour votre écoute et votre participation </a:t>
            </a:r>
            <a:r>
              <a:rPr lang="fr-FR" sz="2900" b="1" dirty="0">
                <a:solidFill>
                  <a:srgbClr val="23A0B6"/>
                </a:solidFill>
                <a:latin typeface="Century Gothic"/>
                <a:cs typeface="Century Gothic"/>
                <a:sym typeface="Wingdings"/>
              </a:rPr>
              <a:t></a:t>
            </a: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sz="2900" b="1" dirty="0">
              <a:solidFill>
                <a:srgbClr val="7030A0"/>
              </a:solidFill>
              <a:latin typeface="Century Gothic"/>
              <a:cs typeface="Century Gothic"/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sz="2900" dirty="0"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Clr>
                <a:schemeClr val="tx2">
                  <a:lumMod val="75000"/>
                  <a:lumOff val="25000"/>
                </a:schemeClr>
              </a:buClr>
            </a:pPr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17312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/>
                <a:cs typeface="Century Gothic"/>
              </a:rPr>
              <a:t>Qu’est-ce que la sophrologie ?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22475" y="2057401"/>
            <a:ext cx="7556313" cy="4144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b="1">
              <a:latin typeface="Century Gothic"/>
              <a:cs typeface="Century Gothic"/>
            </a:endParaRPr>
          </a:p>
          <a:p>
            <a:pPr marL="0" indent="0"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  <a:buNone/>
            </a:pPr>
            <a:endParaRPr lang="fr-FR" b="1">
              <a:latin typeface="Century Gothic"/>
              <a:cs typeface="Century Gothic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08" y="2362208"/>
            <a:ext cx="3822700" cy="350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0E1960-6E0F-1D44-9BD1-BB53F4B64BF8}"/>
              </a:ext>
            </a:extLst>
          </p:cNvPr>
          <p:cNvSpPr/>
          <p:nvPr/>
        </p:nvSpPr>
        <p:spPr>
          <a:xfrm>
            <a:off x="2771440" y="1958175"/>
            <a:ext cx="255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>
                <a:latin typeface="Century Gothic" panose="020B0502020202020204" pitchFamily="34" charset="0"/>
              </a:rPr>
              <a:t>SOS : HARMONIE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82A5A-FDF3-B548-8935-322CC03A5FA3}"/>
              </a:ext>
            </a:extLst>
          </p:cNvPr>
          <p:cNvSpPr/>
          <p:nvPr/>
        </p:nvSpPr>
        <p:spPr>
          <a:xfrm>
            <a:off x="569543" y="4312794"/>
            <a:ext cx="2905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>
                <a:latin typeface="Century Gothic" panose="020B0502020202020204" pitchFamily="34" charset="0"/>
              </a:rPr>
              <a:t>PHREN : CONSCIENCE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D836C-D3A7-A740-B256-85351EC94CA8}"/>
              </a:ext>
            </a:extLst>
          </p:cNvPr>
          <p:cNvSpPr/>
          <p:nvPr/>
        </p:nvSpPr>
        <p:spPr>
          <a:xfrm>
            <a:off x="7928364" y="2882672"/>
            <a:ext cx="2905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>
                <a:latin typeface="Century Gothic" panose="020B0502020202020204" pitchFamily="34" charset="0"/>
              </a:rPr>
              <a:t>LOGOS : ÉTUDE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23FD1-1F6C-5F43-9B69-218C475A4E69}"/>
              </a:ext>
            </a:extLst>
          </p:cNvPr>
          <p:cNvSpPr/>
          <p:nvPr/>
        </p:nvSpPr>
        <p:spPr>
          <a:xfrm>
            <a:off x="2233253" y="5827689"/>
            <a:ext cx="778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b="1">
                <a:latin typeface="Century Gothic" panose="020B0502020202020204" pitchFamily="34" charset="0"/>
              </a:rPr>
              <a:t>SOPHROLOGIE : Étude de la conscience en harmonie</a:t>
            </a:r>
          </a:p>
        </p:txBody>
      </p:sp>
    </p:spTree>
    <p:extLst>
      <p:ext uri="{BB962C8B-B14F-4D97-AF65-F5344CB8AC3E}">
        <p14:creationId xmlns:p14="http://schemas.microsoft.com/office/powerpoint/2010/main" val="92354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/>
                <a:cs typeface="Century Gothic"/>
              </a:rPr>
              <a:t>La méthode</a:t>
            </a:r>
            <a:endParaRPr lang="fr-FR" sz="400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344948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Les bienfaits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55880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Century Gothic" charset="0"/>
                <a:ea typeface="Century Gothic" charset="0"/>
                <a:cs typeface="Century Gothic" charset="0"/>
              </a:rPr>
              <a:t>Les champs d’application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www.sophro-trainer.com - © Tous droits réservés </a:t>
            </a:r>
          </a:p>
        </p:txBody>
      </p:sp>
    </p:spTree>
    <p:extLst>
      <p:ext uri="{BB962C8B-B14F-4D97-AF65-F5344CB8AC3E}">
        <p14:creationId xmlns:p14="http://schemas.microsoft.com/office/powerpoint/2010/main" val="2194461740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on">
  <a:themeElements>
    <a:clrScheme name="Rétrospectio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Rétrospection">
  <a:themeElements>
    <a:clrScheme name="Rétrospectio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Rétrospection">
  <a:themeElements>
    <a:clrScheme name="Rétrospectio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9275</TotalTime>
  <Words>3835</Words>
  <Application>Microsoft Macintosh PowerPoint</Application>
  <PresentationFormat>Grand écran</PresentationFormat>
  <Paragraphs>746</Paragraphs>
  <Slides>56</Slides>
  <Notes>56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56</vt:i4>
      </vt:variant>
    </vt:vector>
  </HeadingPairs>
  <TitlesOfParts>
    <vt:vector size="69" baseType="lpstr">
      <vt:lpstr>Arial</vt:lpstr>
      <vt:lpstr>Calibri</vt:lpstr>
      <vt:lpstr>Calibri Light</vt:lpstr>
      <vt:lpstr>Century Gothic</vt:lpstr>
      <vt:lpstr>Wingdings</vt:lpstr>
      <vt:lpstr>Rétrospection</vt:lpstr>
      <vt:lpstr>2_Rétrospection</vt:lpstr>
      <vt:lpstr>4_Conception personnalisée</vt:lpstr>
      <vt:lpstr>1_Rétrospection</vt:lpstr>
      <vt:lpstr>3_Conception personnalisée</vt:lpstr>
      <vt:lpstr>2_Conception personnalisée</vt:lpstr>
      <vt:lpstr>1_Conception personnalisée</vt:lpstr>
      <vt:lpstr>Conception personnalisée</vt:lpstr>
      <vt:lpstr>Présentation PowerPoint</vt:lpstr>
      <vt:lpstr>Les objectifs de l’atelier</vt:lpstr>
      <vt:lpstr>Trois attentions pour soi et les autres</vt:lpstr>
      <vt:lpstr>Les outils pédagogiques</vt:lpstr>
      <vt:lpstr>Présentation PowerPoint</vt:lpstr>
      <vt:lpstr>Qu’est-ce que la sophrologie ?</vt:lpstr>
      <vt:lpstr>La méthode</vt:lpstr>
      <vt:lpstr>Les bienfaits</vt:lpstr>
      <vt:lpstr>Les champs d’application</vt:lpstr>
      <vt:lpstr>Les trois moyens</vt:lpstr>
      <vt:lpstr>Que veut dire le terme aidant ?</vt:lpstr>
      <vt:lpstr>Que veut dire le terme aidant ?</vt:lpstr>
      <vt:lpstr>Les aidants en chiffres</vt:lpstr>
      <vt:lpstr>Les aidants en chiffres</vt:lpstr>
      <vt:lpstr>Les jeunes aidants</vt:lpstr>
      <vt:lpstr>Prendre le temps de « souffler un peu »</vt:lpstr>
      <vt:lpstr>Les bienfaits de la respiration profonde</vt:lpstr>
      <vt:lpstr>Le grand muscle de la respiration :  Le diaphragme </vt:lpstr>
      <vt:lpstr>Les différents types de respiration</vt:lpstr>
      <vt:lpstr>Les différents types de respiration</vt:lpstr>
      <vt:lpstr>Les différents types de respiration</vt:lpstr>
      <vt:lpstr>Les différents types de respiration</vt:lpstr>
      <vt:lpstr>Pratiquons ensemble</vt:lpstr>
      <vt:lpstr>La souffrance des aidants</vt:lpstr>
      <vt:lpstr>Parlons des émotions </vt:lpstr>
      <vt:lpstr>A quoi servent les émotions ?</vt:lpstr>
      <vt:lpstr>Qu’est-ce qu’une émotion ?</vt:lpstr>
      <vt:lpstr>Présentation PowerPoint</vt:lpstr>
      <vt:lpstr>Présentation PowerPoint</vt:lpstr>
      <vt:lpstr>Les émotions primaires</vt:lpstr>
      <vt:lpstr>Qu’elle est cette émotion ?</vt:lpstr>
      <vt:lpstr>La peur</vt:lpstr>
      <vt:lpstr>Les sensations de la peur</vt:lpstr>
      <vt:lpstr>Qu’elle est cette émotion ?</vt:lpstr>
      <vt:lpstr>La colère</vt:lpstr>
      <vt:lpstr>Les sensations de la colère</vt:lpstr>
      <vt:lpstr>Qu’elle est cette émotion ?</vt:lpstr>
      <vt:lpstr>La joie</vt:lpstr>
      <vt:lpstr>Les sensations de la joie</vt:lpstr>
      <vt:lpstr>Qu’elle est cette émotion ?</vt:lpstr>
      <vt:lpstr>La tristesse</vt:lpstr>
      <vt:lpstr>Les sensations de la tristesse</vt:lpstr>
      <vt:lpstr>Qu’elle est cette émotion ?</vt:lpstr>
      <vt:lpstr>Le dégoût</vt:lpstr>
      <vt:lpstr>Les sensations du dégoût</vt:lpstr>
      <vt:lpstr>Évaluez l’intensité de vos émotions en tant qu’aidant </vt:lpstr>
      <vt:lpstr>Les 3 phases du processus émotionnel</vt:lpstr>
      <vt:lpstr>Comment procéder pour apaiser ses émotions?</vt:lpstr>
      <vt:lpstr>Prédominance des émotions négatives</vt:lpstr>
      <vt:lpstr>Bénéfices des émotions positives</vt:lpstr>
      <vt:lpstr>Présentation PowerPoint</vt:lpstr>
      <vt:lpstr>Présentation PowerPoint</vt:lpstr>
      <vt:lpstr>Pratiquons ensemble</vt:lpstr>
      <vt:lpstr>Pratiquons ensemble une sophro-relaxation pour renforcer votre vitalité</vt:lpstr>
      <vt:lpstr>10 conseils pour alléger son quotidien</vt:lpstr>
      <vt:lpstr>Atelier – Aidants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Cordani</dc:creator>
  <cp:lastModifiedBy>Thierry Othnin-Girard</cp:lastModifiedBy>
  <cp:revision>985</cp:revision>
  <dcterms:created xsi:type="dcterms:W3CDTF">2016-10-04T13:41:17Z</dcterms:created>
  <dcterms:modified xsi:type="dcterms:W3CDTF">2019-10-05T14:30:50Z</dcterms:modified>
</cp:coreProperties>
</file>