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5" r:id="rId6"/>
    <p:sldId id="261" r:id="rId7"/>
    <p:sldId id="263" r:id="rId8"/>
    <p:sldId id="264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77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64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39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9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89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42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40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6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38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7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06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99BE-B6E7-477B-88C6-F4D6E31C4481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2C99-79CE-4E8D-B770-DAD6DCC6E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70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7970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5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31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1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7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2" y="0"/>
            <a:ext cx="11706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869" cy="64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9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0"/>
            <a:ext cx="12018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4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4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6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8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0"/>
            <a:ext cx="11442032" cy="687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" y="0"/>
            <a:ext cx="11802979" cy="68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9075" cy="67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45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3</cp:revision>
  <dcterms:created xsi:type="dcterms:W3CDTF">2020-06-23T20:37:21Z</dcterms:created>
  <dcterms:modified xsi:type="dcterms:W3CDTF">2020-06-23T20:44:32Z</dcterms:modified>
</cp:coreProperties>
</file>