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C3F"/>
    <a:srgbClr val="000000"/>
    <a:srgbClr val="0E3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7"/>
    <p:restoredTop sz="93281"/>
  </p:normalViewPr>
  <p:slideViewPr>
    <p:cSldViewPr snapToGrid="0" snapToObjects="1">
      <p:cViewPr varScale="1">
        <p:scale>
          <a:sx n="74" d="100"/>
          <a:sy n="74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4CF12-3F17-5948-A945-41E0EFFA25BF}" type="datetimeFigureOut">
              <a:rPr lang="fr-FR" smtClean="0"/>
              <a:t>08/06/2020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319EF-F786-F146-ABE2-890C1497DD2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793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9B65-3BB4-B446-9200-CD97965DCCD2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Page </a:t>
            </a:r>
            <a:fld id="{2299837C-8B8F-5748-A842-B4EEC6A9AA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940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A92D-5241-EB44-AC3A-EA1E19C0951C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986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490A-4D96-5E42-9761-6F8EFE3E6CB6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821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0FAA-68FD-9A4E-B8A9-8A0E7112DDB6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146323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2E7-1A95-EC4E-B301-061A8FD419FC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98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C428-6D58-5B4B-A247-EA2255CC0C50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22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FD50-41E5-5144-B8F4-3C1B488C1EA7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142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E8908-8AAB-0F48-B40B-3A84E7D1FDD0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381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D550-B29C-EF4B-BE5A-16262313AA0F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168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BA82-5A16-B448-B2DA-23706D19E127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913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05C3-1665-8D47-B9C2-B4D28B17849B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Page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027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BB0B6-B19C-8E48-9E7B-49F8D7B52CFB}" type="datetime1">
              <a:rPr lang="fr-FR" smtClean="0"/>
              <a:t>08/06/2020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9837C-8B8F-5748-A842-B4EEC6A9AA3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5402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9" y="1035049"/>
            <a:ext cx="3772535" cy="45212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15" dirty="0">
                <a:solidFill>
                  <a:srgbClr val="0076BC"/>
                </a:solidFill>
                <a:latin typeface="Calibri"/>
                <a:cs typeface="Calibri"/>
              </a:rPr>
              <a:t>Organismes</a:t>
            </a:r>
            <a:r>
              <a:rPr sz="2800" b="1" spc="-10" dirty="0">
                <a:solidFill>
                  <a:srgbClr val="0076BC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0076BC"/>
                </a:solidFill>
                <a:latin typeface="Calibri"/>
                <a:cs typeface="Calibri"/>
              </a:rPr>
              <a:t>certificateurs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268" y="1536420"/>
            <a:ext cx="7608570" cy="75692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79400" indent="-266700">
              <a:spcBef>
                <a:spcPts val="580"/>
              </a:spcBef>
              <a:buClr>
                <a:srgbClr val="0076BC"/>
              </a:buClr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2000" dirty="0">
                <a:solidFill>
                  <a:srgbClr val="00588E"/>
                </a:solidFill>
                <a:latin typeface="Calibri"/>
                <a:cs typeface="Calibri"/>
              </a:rPr>
              <a:t>21 </a:t>
            </a:r>
            <a:r>
              <a:rPr sz="2000" spc="-10" dirty="0">
                <a:solidFill>
                  <a:srgbClr val="00588E"/>
                </a:solidFill>
                <a:latin typeface="Calibri"/>
                <a:cs typeface="Calibri"/>
              </a:rPr>
              <a:t>organismes certificateurs </a:t>
            </a:r>
            <a:r>
              <a:rPr sz="2000" spc="-5" dirty="0">
                <a:solidFill>
                  <a:srgbClr val="00588E"/>
                </a:solidFill>
                <a:latin typeface="Calibri"/>
                <a:cs typeface="Calibri"/>
              </a:rPr>
              <a:t>accrédités </a:t>
            </a:r>
            <a:r>
              <a:rPr sz="2000" dirty="0">
                <a:solidFill>
                  <a:srgbClr val="00588E"/>
                </a:solidFill>
                <a:latin typeface="Calibri"/>
                <a:cs typeface="Calibri"/>
              </a:rPr>
              <a:t>par le COFRAC </a:t>
            </a:r>
            <a:r>
              <a:rPr sz="2000" spc="-5" dirty="0">
                <a:solidFill>
                  <a:srgbClr val="00588E"/>
                </a:solidFill>
                <a:latin typeface="Calibri"/>
                <a:cs typeface="Calibri"/>
              </a:rPr>
              <a:t>(au</a:t>
            </a:r>
            <a:r>
              <a:rPr sz="2000" spc="85" dirty="0">
                <a:solidFill>
                  <a:srgbClr val="00588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588E"/>
                </a:solidFill>
                <a:latin typeface="Calibri"/>
                <a:cs typeface="Calibri"/>
              </a:rPr>
              <a:t>20/01/2020)</a:t>
            </a:r>
            <a:endParaRPr sz="2000">
              <a:latin typeface="Calibri"/>
              <a:cs typeface="Calibri"/>
            </a:endParaRPr>
          </a:p>
          <a:p>
            <a:pPr marL="279400" indent="-266700">
              <a:spcBef>
                <a:spcPts val="480"/>
              </a:spcBef>
              <a:buClr>
                <a:srgbClr val="0076BC"/>
              </a:buClr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sz="2000" spc="-15" dirty="0">
                <a:solidFill>
                  <a:srgbClr val="00588E"/>
                </a:solidFill>
                <a:latin typeface="Calibri"/>
                <a:cs typeface="Calibri"/>
              </a:rPr>
              <a:t>Liste </a:t>
            </a:r>
            <a:r>
              <a:rPr sz="2000" dirty="0">
                <a:solidFill>
                  <a:srgbClr val="00588E"/>
                </a:solidFill>
                <a:latin typeface="Calibri"/>
                <a:cs typeface="Calibri"/>
              </a:rPr>
              <a:t>actualisée disponible </a:t>
            </a:r>
            <a:r>
              <a:rPr sz="2000" spc="-5" dirty="0">
                <a:solidFill>
                  <a:srgbClr val="00588E"/>
                </a:solidFill>
                <a:latin typeface="Calibri"/>
                <a:cs typeface="Calibri"/>
              </a:rPr>
              <a:t>sur </a:t>
            </a:r>
            <a:r>
              <a:rPr sz="2000" dirty="0">
                <a:solidFill>
                  <a:srgbClr val="00588E"/>
                </a:solidFill>
                <a:latin typeface="Calibri"/>
                <a:cs typeface="Calibri"/>
              </a:rPr>
              <a:t>le </a:t>
            </a:r>
            <a:r>
              <a:rPr sz="2000" spc="-10" dirty="0">
                <a:solidFill>
                  <a:srgbClr val="00588E"/>
                </a:solidFill>
                <a:latin typeface="Calibri"/>
                <a:cs typeface="Calibri"/>
              </a:rPr>
              <a:t>site </a:t>
            </a:r>
            <a:r>
              <a:rPr sz="2000" dirty="0">
                <a:solidFill>
                  <a:srgbClr val="00588E"/>
                </a:solidFill>
                <a:latin typeface="Calibri"/>
                <a:cs typeface="Calibri"/>
              </a:rPr>
              <a:t>du </a:t>
            </a:r>
            <a:r>
              <a:rPr sz="2000" spc="-10" dirty="0">
                <a:solidFill>
                  <a:srgbClr val="00588E"/>
                </a:solidFill>
                <a:latin typeface="Calibri"/>
                <a:cs typeface="Calibri"/>
              </a:rPr>
              <a:t>Ministère </a:t>
            </a:r>
            <a:r>
              <a:rPr sz="2000" dirty="0">
                <a:solidFill>
                  <a:srgbClr val="00588E"/>
                </a:solidFill>
                <a:latin typeface="Calibri"/>
                <a:cs typeface="Calibri"/>
              </a:rPr>
              <a:t>du</a:t>
            </a:r>
            <a:r>
              <a:rPr sz="2000" spc="75" dirty="0">
                <a:solidFill>
                  <a:srgbClr val="00588E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588E"/>
                </a:solidFill>
                <a:latin typeface="Calibri"/>
                <a:cs typeface="Calibri"/>
              </a:rPr>
              <a:t>travail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2236" y="2465309"/>
            <a:ext cx="3497935" cy="27947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40711" y="2348236"/>
            <a:ext cx="3485385" cy="29118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560730" y="4872482"/>
            <a:ext cx="21590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25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lang="fr-FR" spc="10" smtClean="0"/>
              <a:pPr marL="25400">
                <a:lnSpc>
                  <a:spcPts val="1305"/>
                </a:lnSpc>
              </a:pPr>
              <a:t>1</a:t>
            </a:fld>
            <a:endParaRPr spc="1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1">
      <a:dk1>
        <a:srgbClr val="FFFFFF"/>
      </a:dk1>
      <a:lt1>
        <a:srgbClr val="0B2C3F"/>
      </a:lt1>
      <a:dk2>
        <a:srgbClr val="2B91CE"/>
      </a:dk2>
      <a:lt2>
        <a:srgbClr val="6C6C6C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10292</TotalTime>
  <Words>24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Organismes certificateurs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Management</dc:title>
  <dc:creator>Bob L'éponge</dc:creator>
  <cp:lastModifiedBy>Utilisateur Windows</cp:lastModifiedBy>
  <cp:revision>181</cp:revision>
  <dcterms:created xsi:type="dcterms:W3CDTF">2017-06-14T23:43:18Z</dcterms:created>
  <dcterms:modified xsi:type="dcterms:W3CDTF">2020-06-08T10:56:40Z</dcterms:modified>
</cp:coreProperties>
</file>