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65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98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2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5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74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33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77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91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97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71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5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D8DDC-FE61-4CA2-BD22-0828C04F8DCA}" type="datetimeFigureOut">
              <a:rPr lang="fr-FR" smtClean="0"/>
              <a:t>26/06/2020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301F-1578-4F55-9F87-058FAB0A66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00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578768" cy="669591"/>
          </a:xfrm>
        </p:spPr>
        <p:txBody>
          <a:bodyPr>
            <a:normAutofit/>
          </a:bodyPr>
          <a:lstStyle/>
          <a:p>
            <a:r>
              <a:rPr lang="fr-FR" sz="2000" dirty="0" smtClean="0"/>
              <a:t>Modèle fiche formation</a:t>
            </a:r>
            <a:endParaRPr lang="fr-FR" sz="2000" dirty="0"/>
          </a:p>
        </p:txBody>
      </p:sp>
      <p:pic>
        <p:nvPicPr>
          <p:cNvPr id="4" name="image2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24463" y="469233"/>
            <a:ext cx="5137484" cy="606391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613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Modèle fiche 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fiche formation</dc:title>
  <dc:creator>Utilisateur Windows</dc:creator>
  <cp:lastModifiedBy>Utilisateur Windows</cp:lastModifiedBy>
  <cp:revision>1</cp:revision>
  <dcterms:created xsi:type="dcterms:W3CDTF">2020-06-26T08:05:32Z</dcterms:created>
  <dcterms:modified xsi:type="dcterms:W3CDTF">2020-06-26T08:06:06Z</dcterms:modified>
</cp:coreProperties>
</file>