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1D68FA50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"/>
    <p:sldMasterId id="2147483780" r:id="rId5"/>
    <p:sldMasterId id="2147483863" r:id="rId6"/>
    <p:sldMasterId id="2147483876" r:id="rId7"/>
    <p:sldMasterId id="2147483930" r:id="rId8"/>
    <p:sldMasterId id="2147483932" r:id="rId9"/>
    <p:sldMasterId id="2147484005" r:id="rId10"/>
  </p:sldMasterIdLst>
  <p:notesMasterIdLst>
    <p:notesMasterId r:id="rId15"/>
  </p:notesMasterIdLst>
  <p:handoutMasterIdLst>
    <p:handoutMasterId r:id="rId16"/>
  </p:handoutMasterIdLst>
  <p:sldIdLst>
    <p:sldId id="390" r:id="rId11"/>
    <p:sldId id="521" r:id="rId12"/>
    <p:sldId id="524" r:id="rId13"/>
    <p:sldId id="525" r:id="rId14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2CC62"/>
    <a:srgbClr val="FF0066"/>
    <a:srgbClr val="FFFF99"/>
    <a:srgbClr val="FF9900"/>
    <a:srgbClr val="C0CEE5"/>
    <a:srgbClr val="D8D8D8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695" autoAdjust="0"/>
    <p:restoredTop sz="98698" autoAdjust="0"/>
  </p:normalViewPr>
  <p:slideViewPr>
    <p:cSldViewPr snapToGrid="0" snapToObjects="1" showGuides="1">
      <p:cViewPr varScale="1">
        <p:scale>
          <a:sx n="86" d="100"/>
          <a:sy n="86" d="100"/>
        </p:scale>
        <p:origin x="-1133" y="-72"/>
      </p:cViewPr>
      <p:guideLst>
        <p:guide orient="horz"/>
        <p:guide orient="horz" pos="2"/>
        <p:guide pos="549"/>
        <p:guide pos="2861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208" y="-96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767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2" tIns="46491" rIns="92982" bIns="46491" numCol="1" anchor="t" anchorCtr="0" compatLnSpc="1">
            <a:prstTxWarp prst="textNoShape">
              <a:avLst/>
            </a:prstTxWarp>
          </a:bodyPr>
          <a:lstStyle>
            <a:lvl1pPr defTabSz="930185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86" y="0"/>
            <a:ext cx="2945767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2" tIns="46491" rIns="92982" bIns="46491" numCol="1" anchor="t" anchorCtr="0" compatLnSpc="1">
            <a:prstTxWarp prst="textNoShape">
              <a:avLst/>
            </a:prstTxWarp>
          </a:bodyPr>
          <a:lstStyle>
            <a:lvl1pPr algn="r" defTabSz="930185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86" y="9428533"/>
            <a:ext cx="2945767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2" tIns="46491" rIns="92982" bIns="46491" numCol="1" anchor="b" anchorCtr="0" compatLnSpc="1">
            <a:prstTxWarp prst="textNoShape">
              <a:avLst/>
            </a:prstTxWarp>
          </a:bodyPr>
          <a:lstStyle>
            <a:lvl1pPr algn="r" defTabSz="930185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47A4C6-43DD-41B3-8CA7-AFDCC773AA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957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767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2" tIns="46491" rIns="92982" bIns="46491" numCol="1" anchor="t" anchorCtr="0" compatLnSpc="1">
            <a:prstTxWarp prst="textNoShape">
              <a:avLst/>
            </a:prstTxWarp>
          </a:bodyPr>
          <a:lstStyle>
            <a:lvl1pPr defTabSz="930185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86" y="0"/>
            <a:ext cx="2945767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2" tIns="46491" rIns="92982" bIns="46491" numCol="1" anchor="t" anchorCtr="0" compatLnSpc="1">
            <a:prstTxWarp prst="textNoShape">
              <a:avLst/>
            </a:prstTxWarp>
          </a:bodyPr>
          <a:lstStyle>
            <a:lvl1pPr algn="r" defTabSz="930185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795" y="4715073"/>
            <a:ext cx="5440089" cy="44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2" tIns="46491" rIns="92982" bIns="46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33"/>
            <a:ext cx="2945767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2" tIns="46491" rIns="92982" bIns="46491" numCol="1" anchor="b" anchorCtr="0" compatLnSpc="1">
            <a:prstTxWarp prst="textNoShape">
              <a:avLst/>
            </a:prstTxWarp>
          </a:bodyPr>
          <a:lstStyle>
            <a:lvl1pPr defTabSz="930185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86" y="9428533"/>
            <a:ext cx="2945767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2" tIns="46491" rIns="92982" bIns="46491" numCol="1" anchor="b" anchorCtr="0" compatLnSpc="1">
            <a:prstTxWarp prst="textNoShape">
              <a:avLst/>
            </a:prstTxWarp>
          </a:bodyPr>
          <a:lstStyle>
            <a:lvl1pPr algn="r" defTabSz="930185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A8F755-B39E-4138-8BDD-8BC275DDAD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096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7.emf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oleObject" Target="../embeddings/oleObject2.bin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tags" Target="../tags/tag18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17.xml"/><Relationship Id="rId15" Type="http://schemas.openxmlformats.org/officeDocument/2006/relationships/image" Target="../media/image9.png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8.w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7.emf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oleObject" Target="../embeddings/oleObject3.bin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26.xml"/><Relationship Id="rId15" Type="http://schemas.openxmlformats.org/officeDocument/2006/relationships/image" Target="../media/image9.png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8.w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7.emf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oleObject" Target="../embeddings/oleObject4.bin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tags" Target="../tags/tag36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35.xml"/><Relationship Id="rId15" Type="http://schemas.openxmlformats.org/officeDocument/2006/relationships/image" Target="../media/image9.png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8.w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7.emf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oleObject" Target="../embeddings/oleObject5.bin"/><Relationship Id="rId2" Type="http://schemas.openxmlformats.org/officeDocument/2006/relationships/tags" Target="../tags/tag41.xml"/><Relationship Id="rId1" Type="http://schemas.openxmlformats.org/officeDocument/2006/relationships/vmlDrawing" Target="../drawings/vmlDrawing5.vml"/><Relationship Id="rId6" Type="http://schemas.openxmlformats.org/officeDocument/2006/relationships/tags" Target="../tags/tag45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44.xml"/><Relationship Id="rId15" Type="http://schemas.openxmlformats.org/officeDocument/2006/relationships/image" Target="../media/image9.png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8.wmf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7.emf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oleObject" Target="../embeddings/oleObject6.bin"/><Relationship Id="rId2" Type="http://schemas.openxmlformats.org/officeDocument/2006/relationships/tags" Target="../tags/tag50.xml"/><Relationship Id="rId1" Type="http://schemas.openxmlformats.org/officeDocument/2006/relationships/vmlDrawing" Target="../drawings/vmlDrawing6.vml"/><Relationship Id="rId6" Type="http://schemas.openxmlformats.org/officeDocument/2006/relationships/tags" Target="../tags/tag54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53.xml"/><Relationship Id="rId15" Type="http://schemas.openxmlformats.org/officeDocument/2006/relationships/image" Target="../media/image9.png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8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7.emf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oleObject" Target="../embeddings/oleObject7.bin"/><Relationship Id="rId2" Type="http://schemas.openxmlformats.org/officeDocument/2006/relationships/tags" Target="../tags/tag59.xml"/><Relationship Id="rId1" Type="http://schemas.openxmlformats.org/officeDocument/2006/relationships/vmlDrawing" Target="../drawings/vmlDrawing7.vml"/><Relationship Id="rId6" Type="http://schemas.openxmlformats.org/officeDocument/2006/relationships/tags" Target="../tags/tag63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62.xml"/><Relationship Id="rId15" Type="http://schemas.openxmlformats.org/officeDocument/2006/relationships/image" Target="../media/image9.png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8.w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7.emf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oleObject" Target="../embeddings/oleObject8.bin"/><Relationship Id="rId2" Type="http://schemas.openxmlformats.org/officeDocument/2006/relationships/tags" Target="../tags/tag68.xml"/><Relationship Id="rId1" Type="http://schemas.openxmlformats.org/officeDocument/2006/relationships/vmlDrawing" Target="../drawings/vmlDrawing8.vml"/><Relationship Id="rId6" Type="http://schemas.openxmlformats.org/officeDocument/2006/relationships/tags" Target="../tags/tag72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71.xml"/><Relationship Id="rId15" Type="http://schemas.openxmlformats.org/officeDocument/2006/relationships/image" Target="../media/image9.png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../media/image8.wm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7.emf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oleObject" Target="../embeddings/oleObject9.bin"/><Relationship Id="rId2" Type="http://schemas.openxmlformats.org/officeDocument/2006/relationships/tags" Target="../tags/tag77.xml"/><Relationship Id="rId1" Type="http://schemas.openxmlformats.org/officeDocument/2006/relationships/vmlDrawing" Target="../drawings/vmlDrawing9.vml"/><Relationship Id="rId6" Type="http://schemas.openxmlformats.org/officeDocument/2006/relationships/tags" Target="../tags/tag81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80.xml"/><Relationship Id="rId15" Type="http://schemas.openxmlformats.org/officeDocument/2006/relationships/image" Target="../media/image9.png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8.wm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7.emf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oleObject" Target="../embeddings/oleObject10.bin"/><Relationship Id="rId2" Type="http://schemas.openxmlformats.org/officeDocument/2006/relationships/tags" Target="../tags/tag86.xml"/><Relationship Id="rId1" Type="http://schemas.openxmlformats.org/officeDocument/2006/relationships/vmlDrawing" Target="../drawings/vmlDrawing10.vml"/><Relationship Id="rId6" Type="http://schemas.openxmlformats.org/officeDocument/2006/relationships/tags" Target="../tags/tag90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89.xml"/><Relationship Id="rId15" Type="http://schemas.openxmlformats.org/officeDocument/2006/relationships/image" Target="../media/image9.png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8.wm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7.emf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oleObject" Target="../embeddings/oleObject11.bin"/><Relationship Id="rId2" Type="http://schemas.openxmlformats.org/officeDocument/2006/relationships/tags" Target="../tags/tag95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9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98.xml"/><Relationship Id="rId15" Type="http://schemas.openxmlformats.org/officeDocument/2006/relationships/image" Target="../media/image9.png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../media/image8.w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7.emf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104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08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107.xml"/><Relationship Id="rId15" Type="http://schemas.openxmlformats.org/officeDocument/2006/relationships/image" Target="../media/image9.png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8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5870575"/>
            <a:ext cx="9572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c 3"/>
          <p:cNvSpPr>
            <a:spLocks/>
          </p:cNvSpPr>
          <p:nvPr/>
        </p:nvSpPr>
        <p:spPr bwMode="auto">
          <a:xfrm>
            <a:off x="-153988" y="-147638"/>
            <a:ext cx="2060576" cy="2058988"/>
          </a:xfrm>
          <a:custGeom>
            <a:avLst/>
            <a:gdLst>
              <a:gd name="T0" fmla="*/ 2147483647 w 21568"/>
              <a:gd name="T1" fmla="*/ 2147483647 h 21551"/>
              <a:gd name="T2" fmla="*/ 2147483647 w 21568"/>
              <a:gd name="T3" fmla="*/ 2147483647 h 21551"/>
              <a:gd name="T4" fmla="*/ 0 w 21568"/>
              <a:gd name="T5" fmla="*/ 0 h 215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68" h="21551" fill="none" extrusionOk="0">
                <a:moveTo>
                  <a:pt x="21568" y="1170"/>
                </a:moveTo>
                <a:cubicBezTo>
                  <a:pt x="20977" y="12067"/>
                  <a:pt x="12349" y="20812"/>
                  <a:pt x="1460" y="21550"/>
                </a:cubicBezTo>
              </a:path>
              <a:path w="21568" h="21551" stroke="0" extrusionOk="0">
                <a:moveTo>
                  <a:pt x="21568" y="1170"/>
                </a:moveTo>
                <a:cubicBezTo>
                  <a:pt x="20977" y="12067"/>
                  <a:pt x="12349" y="20812"/>
                  <a:pt x="1460" y="21550"/>
                </a:cubicBezTo>
                <a:lnTo>
                  <a:pt x="0" y="0"/>
                </a:lnTo>
                <a:lnTo>
                  <a:pt x="21568" y="1170"/>
                </a:lnTo>
                <a:close/>
              </a:path>
            </a:pathLst>
          </a:custGeom>
          <a:noFill/>
          <a:ln w="114300">
            <a:solidFill>
              <a:srgbClr val="0059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01613" y="4902200"/>
            <a:ext cx="8648700" cy="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01613" y="5316538"/>
            <a:ext cx="8648700" cy="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42088"/>
            <a:ext cx="3059113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900" b="1" smtClean="0">
                <a:solidFill>
                  <a:srgbClr val="007CBF"/>
                </a:solidFill>
                <a:latin typeface="Calibri" pitchFamily="34" charset="0"/>
              </a:rPr>
              <a:t>Stratégie, Opérations et Relations Extérieures</a:t>
            </a:r>
          </a:p>
        </p:txBody>
      </p:sp>
      <p:pic>
        <p:nvPicPr>
          <p:cNvPr id="7" name="Picture 8" descr="tv3d_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r="18610"/>
          <a:stretch>
            <a:fillRect/>
          </a:stretch>
        </p:blipFill>
        <p:spPr bwMode="auto">
          <a:xfrm>
            <a:off x="379413" y="530225"/>
            <a:ext cx="641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3175"/>
            <a:ext cx="14938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900" b="1" smtClean="0">
                <a:solidFill>
                  <a:srgbClr val="007CBF"/>
                </a:solidFill>
                <a:latin typeface="Calibri" pitchFamily="34" charset="0"/>
              </a:rPr>
              <a:t>Direction des déploiements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7034213" y="4946650"/>
            <a:ext cx="1423987" cy="366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 i="1">
                <a:solidFill>
                  <a:srgbClr val="00597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62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B023F9-68A1-4BB9-88CE-C026F3E79D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325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AEA79C-B23D-474E-95B1-2041598F530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884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176713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86313" y="1196975"/>
            <a:ext cx="41783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53201F-31CD-4436-9806-CA3B056A269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7259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49AA44B-93E6-4F9C-89A1-183AF27AFD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387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6BBDF03-EF69-4BD0-B5EA-CE2ECBD817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7972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B74120E-1D47-492F-8BA8-F0C41DB896C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7131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AD7821-16D0-419D-AA5A-55E774DB90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426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2A5263-1EE4-4A36-9EA5-84870348DC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689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74B72C9-9BA7-47A1-921C-56F95A51D5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5931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134938"/>
            <a:ext cx="2125663" cy="61388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4938"/>
            <a:ext cx="6229350" cy="61388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BD5F26-3F94-4A4C-96E9-C9F34D37BD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037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569BA-2ABD-4711-96CD-0FF4F94DA4F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8575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752F8-920B-4137-9C8A-27D38C8C98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8290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8473" y="1008063"/>
            <a:ext cx="7901354" cy="6604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3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4919-D5CA-4182-B80D-641787D9E1A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4" name="Rectangle 104"/>
          <p:cNvSpPr>
            <a:spLocks noGrp="1" noChangeArrowheads="1"/>
          </p:cNvSpPr>
          <p:nvPr>
            <p:ph type="ftr" sz="quarter" idx="11"/>
          </p:nvPr>
        </p:nvSpPr>
        <p:spPr>
          <a:xfrm>
            <a:off x="5249863" y="6705600"/>
            <a:ext cx="3198812" cy="139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dt" sz="half" idx="12"/>
          </p:nvPr>
        </p:nvSpPr>
        <p:spPr>
          <a:xfrm>
            <a:off x="6102350" y="6564313"/>
            <a:ext cx="2346325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2090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400"/>
            </a:lvl1pPr>
            <a:lvl2pPr marL="635000" indent="-279400">
              <a:spcBef>
                <a:spcPts val="0"/>
              </a:spcBef>
              <a:spcAft>
                <a:spcPts val="300"/>
              </a:spcAft>
              <a:defRPr sz="1200"/>
            </a:lvl2pPr>
            <a:lvl3pPr>
              <a:spcBef>
                <a:spcPts val="0"/>
              </a:spcBef>
              <a:spcAft>
                <a:spcPts val="300"/>
              </a:spcAft>
              <a:defRPr sz="1000">
                <a:solidFill>
                  <a:schemeClr val="tx1">
                    <a:lumMod val="75000"/>
                  </a:schemeClr>
                </a:solidFill>
              </a:defRPr>
            </a:lvl3pPr>
            <a:lvl4pPr marL="1077913" indent="-177800">
              <a:spcBef>
                <a:spcPts val="0"/>
              </a:spcBef>
              <a:spcAft>
                <a:spcPts val="300"/>
              </a:spcAft>
              <a:defRPr sz="1000"/>
            </a:lvl4pPr>
            <a:lvl5pPr marL="1255713" indent="-177800">
              <a:spcBef>
                <a:spcPts val="0"/>
              </a:spcBef>
              <a:spcAft>
                <a:spcPts val="300"/>
              </a:spcAft>
              <a:defRPr sz="1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480720" cy="504056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</a:lstStyle>
          <a:p>
            <a:r>
              <a:rPr lang="fr-FR" altLang="fr-FR"/>
              <a:t>Modifiez le style du titre</a:t>
            </a:r>
            <a:endParaRPr lang="fr-FR" alt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2411413" y="692150"/>
            <a:ext cx="6481762" cy="5762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/>
            </a:lvl1pPr>
            <a:lvl2pPr marL="395287" indent="0">
              <a:buNone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4F1F-F500-4485-B2C8-FE470328B9B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6332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539750" y="4556653"/>
            <a:ext cx="1944688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7092653" y="4471886"/>
            <a:ext cx="1440160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467544" y="3500438"/>
            <a:ext cx="8065269" cy="504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2436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E543E-E427-4FE7-B269-46FF1E721B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5589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2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92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27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92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26988"/>
            <a:ext cx="919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238" y="542925"/>
            <a:ext cx="3730625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7" name="McK Slide Elements"/>
          <p:cNvGrpSpPr>
            <a:grpSpLocks/>
          </p:cNvGrpSpPr>
          <p:nvPr/>
        </p:nvGrpSpPr>
        <p:grpSpPr bwMode="auto">
          <a:xfrm>
            <a:off x="122238" y="6189663"/>
            <a:ext cx="8723312" cy="539750"/>
            <a:chOff x="75" y="3821"/>
            <a:chExt cx="5385" cy="334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12713" indent="-112713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1 Note de bas de page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lvl1pPr marL="696913" indent="-696913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SOURCE : Nom de la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1138" y="1125538"/>
            <a:ext cx="4352925" cy="542925"/>
            <a:chOff x="915" y="695"/>
            <a:chExt cx="2686" cy="335"/>
          </a:xfrm>
        </p:grpSpPr>
        <p:cxnSp>
          <p:nvCxnSpPr>
            <p:cNvPr id="11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AutoShape 250" hidden="1"/>
            <p:cNvSpPr>
              <a:spLocks noChangeArrowheads="1"/>
            </p:cNvSpPr>
            <p:nvPr/>
          </p:nvSpPr>
          <p:spPr bwMode="auto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9548" anchor="b">
              <a:spAutoFit/>
            </a:bodyPr>
            <a:lstStyle>
              <a:lvl1pPr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700" b="1" smtClean="0">
                  <a:solidFill>
                    <a:srgbClr val="000000"/>
                  </a:solidFill>
                  <a:cs typeface="Arial" pitchFamily="34" charset="0"/>
                </a:rPr>
                <a:t>Titre</a:t>
              </a:r>
            </a:p>
            <a:p>
              <a:pPr eaLnBrk="1" hangingPunct="1">
                <a:defRPr/>
              </a:pPr>
              <a:r>
                <a:rPr lang="fr-FR" altLang="fr-FR" sz="1700" smtClean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3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90694" y="2794794"/>
            <a:ext cx="19637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Last Modified 12/10/2012 17:02 Romance Standard Time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4407" y="4326731"/>
            <a:ext cx="976312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Printed 05/10/2012 16:42:31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5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42900"/>
            <a:ext cx="7105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0025"/>
            <a:ext cx="9382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6"/>
          <p:cNvSpPr txBox="1">
            <a:spLocks noChangeArrowheads="1"/>
          </p:cNvSpPr>
          <p:nvPr userDrawn="1"/>
        </p:nvSpPr>
        <p:spPr bwMode="auto">
          <a:xfrm>
            <a:off x="-6350" y="657383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ct val="50000"/>
              </a:spcBef>
              <a:defRPr sz="1200" b="1" kern="1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971A636-CC22-4459-8DEF-F0465D261322}" type="slidenum">
              <a:rPr lang="fr-FR" altLang="fr-FR" smtClean="0">
                <a:cs typeface="Arial"/>
              </a:rPr>
              <a:pPr>
                <a:defRPr/>
              </a:pPr>
              <a:t>‹N°›</a:t>
            </a:fld>
            <a:endParaRPr lang="fr-FR" altLang="fr-FR" dirty="0"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734633"/>
            <a:ext cx="7772400" cy="26161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546100" y="5373688"/>
            <a:ext cx="2178050" cy="3730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F176038-7D08-43CE-B9A5-4C1878447113}" type="datetimeFigureOut">
              <a:rPr lang="en-US" altLang="fr-FR"/>
              <a:pPr>
                <a:defRPr/>
              </a:pPr>
              <a:t>3/22/2018</a:t>
            </a:fld>
            <a:endParaRPr lang="en-US" altLang="fr-FR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276600" y="5445125"/>
            <a:ext cx="2954338" cy="373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fr-FR" altLang="fr-FR"/>
              <a:t>ODSE_COPILSTRAT_19 FEV_V1.ppt</a:t>
            </a:r>
          </a:p>
        </p:txBody>
      </p:sp>
    </p:spTree>
    <p:extLst>
      <p:ext uri="{BB962C8B-B14F-4D97-AF65-F5344CB8AC3E}">
        <p14:creationId xmlns:p14="http://schemas.microsoft.com/office/powerpoint/2010/main" val="2551638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2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92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51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92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26988"/>
            <a:ext cx="919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238" y="542925"/>
            <a:ext cx="3730625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7" name="McK Slide Elements"/>
          <p:cNvGrpSpPr>
            <a:grpSpLocks/>
          </p:cNvGrpSpPr>
          <p:nvPr/>
        </p:nvGrpSpPr>
        <p:grpSpPr bwMode="auto">
          <a:xfrm>
            <a:off x="122238" y="6189663"/>
            <a:ext cx="8723312" cy="539750"/>
            <a:chOff x="75" y="3821"/>
            <a:chExt cx="5385" cy="334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12713" indent="-112713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1 Note de bas de page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lvl1pPr marL="696913" indent="-696913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SOURCE : Nom de la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1138" y="1125538"/>
            <a:ext cx="4352925" cy="542925"/>
            <a:chOff x="915" y="695"/>
            <a:chExt cx="2686" cy="335"/>
          </a:xfrm>
        </p:grpSpPr>
        <p:cxnSp>
          <p:nvCxnSpPr>
            <p:cNvPr id="11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AutoShape 250" hidden="1"/>
            <p:cNvSpPr>
              <a:spLocks noChangeArrowheads="1"/>
            </p:cNvSpPr>
            <p:nvPr/>
          </p:nvSpPr>
          <p:spPr bwMode="auto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9548" anchor="b">
              <a:spAutoFit/>
            </a:bodyPr>
            <a:lstStyle>
              <a:lvl1pPr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700" b="1" smtClean="0">
                  <a:solidFill>
                    <a:srgbClr val="000000"/>
                  </a:solidFill>
                  <a:cs typeface="Arial" pitchFamily="34" charset="0"/>
                </a:rPr>
                <a:t>Titre</a:t>
              </a:r>
            </a:p>
            <a:p>
              <a:pPr eaLnBrk="1" hangingPunct="1">
                <a:defRPr/>
              </a:pPr>
              <a:r>
                <a:rPr lang="fr-FR" altLang="fr-FR" sz="1700" smtClean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3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90694" y="2794794"/>
            <a:ext cx="19637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Last Modified 12/10/2012 17:02 Romance Standard Time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4407" y="4326731"/>
            <a:ext cx="976312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Printed 05/10/2012 16:42:31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5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42900"/>
            <a:ext cx="7105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0025"/>
            <a:ext cx="9382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6"/>
          <p:cNvSpPr txBox="1">
            <a:spLocks noChangeArrowheads="1"/>
          </p:cNvSpPr>
          <p:nvPr userDrawn="1"/>
        </p:nvSpPr>
        <p:spPr bwMode="auto">
          <a:xfrm>
            <a:off x="-6350" y="657383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ct val="50000"/>
              </a:spcBef>
              <a:defRPr sz="1200" b="1" kern="1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F209E9-FC0E-4E85-9779-443790BC1C16}" type="slidenum">
              <a:rPr lang="fr-FR" altLang="fr-FR" smtClean="0">
                <a:cs typeface="Arial"/>
              </a:rPr>
              <a:pPr>
                <a:defRPr/>
              </a:pPr>
              <a:t>‹N°›</a:t>
            </a:fld>
            <a:endParaRPr lang="fr-FR" altLang="fr-FR" dirty="0"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546100" y="5373688"/>
            <a:ext cx="2178050" cy="3730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66D829F-E554-4BC8-9B02-0CCE026FE00C}" type="datetimeFigureOut">
              <a:rPr lang="en-US" altLang="fr-FR"/>
              <a:pPr>
                <a:defRPr/>
              </a:pPr>
              <a:t>3/22/2018</a:t>
            </a:fld>
            <a:endParaRPr lang="en-US" altLang="fr-FR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276600" y="5445125"/>
            <a:ext cx="2954338" cy="373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fr-FR" altLang="fr-FR"/>
              <a:t>ODSE_COPILSTRAT_19 FEV_V1.ppt</a:t>
            </a:r>
          </a:p>
        </p:txBody>
      </p:sp>
    </p:spTree>
    <p:extLst>
      <p:ext uri="{BB962C8B-B14F-4D97-AF65-F5344CB8AC3E}">
        <p14:creationId xmlns:p14="http://schemas.microsoft.com/office/powerpoint/2010/main" val="145006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2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92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75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92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26988"/>
            <a:ext cx="919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238" y="542925"/>
            <a:ext cx="3730625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7" name="McK Slide Elements"/>
          <p:cNvGrpSpPr>
            <a:grpSpLocks/>
          </p:cNvGrpSpPr>
          <p:nvPr/>
        </p:nvGrpSpPr>
        <p:grpSpPr bwMode="auto">
          <a:xfrm>
            <a:off x="122238" y="6189663"/>
            <a:ext cx="8723312" cy="539750"/>
            <a:chOff x="75" y="3821"/>
            <a:chExt cx="5385" cy="334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12713" indent="-112713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1 Note de bas de page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lvl1pPr marL="696913" indent="-696913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SOURCE : Nom de la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1138" y="1125538"/>
            <a:ext cx="4352925" cy="542925"/>
            <a:chOff x="915" y="695"/>
            <a:chExt cx="2686" cy="335"/>
          </a:xfrm>
        </p:grpSpPr>
        <p:cxnSp>
          <p:nvCxnSpPr>
            <p:cNvPr id="11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AutoShape 250" hidden="1"/>
            <p:cNvSpPr>
              <a:spLocks noChangeArrowheads="1"/>
            </p:cNvSpPr>
            <p:nvPr/>
          </p:nvSpPr>
          <p:spPr bwMode="auto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9548" anchor="b">
              <a:spAutoFit/>
            </a:bodyPr>
            <a:lstStyle>
              <a:lvl1pPr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700" b="1" smtClean="0">
                  <a:solidFill>
                    <a:srgbClr val="000000"/>
                  </a:solidFill>
                  <a:cs typeface="Arial" pitchFamily="34" charset="0"/>
                </a:rPr>
                <a:t>Titre</a:t>
              </a:r>
            </a:p>
            <a:p>
              <a:pPr eaLnBrk="1" hangingPunct="1">
                <a:defRPr/>
              </a:pPr>
              <a:r>
                <a:rPr lang="fr-FR" altLang="fr-FR" sz="1700" smtClean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3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90694" y="2794794"/>
            <a:ext cx="19637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Last Modified 12/10/2012 17:02 Romance Standard Time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4407" y="4326731"/>
            <a:ext cx="976312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Printed 05/10/2012 16:42:31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5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42900"/>
            <a:ext cx="7105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0025"/>
            <a:ext cx="9382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6"/>
          <p:cNvSpPr txBox="1">
            <a:spLocks noChangeArrowheads="1"/>
          </p:cNvSpPr>
          <p:nvPr userDrawn="1"/>
        </p:nvSpPr>
        <p:spPr bwMode="auto">
          <a:xfrm>
            <a:off x="-6350" y="657383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ct val="50000"/>
              </a:spcBef>
              <a:defRPr sz="1200" b="1" kern="1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90CA4C3-7475-4A48-AB81-415EE8319D91}" type="slidenum">
              <a:rPr lang="fr-FR" altLang="fr-FR" smtClean="0">
                <a:cs typeface="Arial"/>
              </a:rPr>
              <a:pPr>
                <a:defRPr/>
              </a:pPr>
              <a:t>‹N°›</a:t>
            </a:fld>
            <a:endParaRPr lang="fr-FR" altLang="fr-FR" dirty="0"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35" y="4406921"/>
            <a:ext cx="7772400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546100" y="5373688"/>
            <a:ext cx="2178050" cy="3730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EC40EED-511A-488A-90F6-7CA47D57B983}" type="datetimeFigureOut">
              <a:rPr lang="en-US" altLang="fr-FR"/>
              <a:pPr>
                <a:defRPr/>
              </a:pPr>
              <a:t>3/22/2018</a:t>
            </a:fld>
            <a:endParaRPr lang="en-US" altLang="fr-FR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276600" y="5445125"/>
            <a:ext cx="2954338" cy="373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fr-FR" altLang="fr-FR"/>
              <a:t>ODSE_COPILSTRAT_19 FEV_V1.ppt</a:t>
            </a:r>
          </a:p>
        </p:txBody>
      </p:sp>
    </p:spTree>
    <p:extLst>
      <p:ext uri="{BB962C8B-B14F-4D97-AF65-F5344CB8AC3E}">
        <p14:creationId xmlns:p14="http://schemas.microsoft.com/office/powerpoint/2010/main" val="3109943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2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92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99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92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26988"/>
            <a:ext cx="919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238" y="542925"/>
            <a:ext cx="3730625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8" name="McK Slide Elements"/>
          <p:cNvGrpSpPr>
            <a:grpSpLocks/>
          </p:cNvGrpSpPr>
          <p:nvPr/>
        </p:nvGrpSpPr>
        <p:grpSpPr bwMode="auto">
          <a:xfrm>
            <a:off x="122238" y="6189663"/>
            <a:ext cx="8723312" cy="539750"/>
            <a:chOff x="75" y="3821"/>
            <a:chExt cx="5385" cy="334"/>
          </a:xfrm>
        </p:grpSpPr>
        <p:sp>
          <p:nvSpPr>
            <p:cNvPr id="9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12713" indent="-112713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1 Note de bas de page</a:t>
              </a:r>
            </a:p>
          </p:txBody>
        </p:sp>
        <p:sp>
          <p:nvSpPr>
            <p:cNvPr id="10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lvl1pPr marL="696913" indent="-696913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SOURCE : Nom de la source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1138" y="1125538"/>
            <a:ext cx="4352925" cy="542925"/>
            <a:chOff x="915" y="695"/>
            <a:chExt cx="2686" cy="335"/>
          </a:xfrm>
        </p:grpSpPr>
        <p:cxnSp>
          <p:nvCxnSpPr>
            <p:cNvPr id="12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AutoShape 250" hidden="1"/>
            <p:cNvSpPr>
              <a:spLocks noChangeArrowheads="1"/>
            </p:cNvSpPr>
            <p:nvPr/>
          </p:nvSpPr>
          <p:spPr bwMode="auto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9548" anchor="b">
              <a:spAutoFit/>
            </a:bodyPr>
            <a:lstStyle>
              <a:lvl1pPr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700" b="1" smtClean="0">
                  <a:solidFill>
                    <a:srgbClr val="000000"/>
                  </a:solidFill>
                  <a:cs typeface="Arial" pitchFamily="34" charset="0"/>
                </a:rPr>
                <a:t>Titre</a:t>
              </a:r>
            </a:p>
            <a:p>
              <a:pPr eaLnBrk="1" hangingPunct="1">
                <a:defRPr/>
              </a:pPr>
              <a:r>
                <a:rPr lang="fr-FR" altLang="fr-FR" sz="1700" smtClean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4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90694" y="2794794"/>
            <a:ext cx="19637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Last Modified 12/10/2012 17:02 Romance Standard Time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4407" y="4326731"/>
            <a:ext cx="976312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Printed 05/10/2012 16:42:31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42900"/>
            <a:ext cx="7105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0025"/>
            <a:ext cx="9382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6"/>
          <p:cNvSpPr txBox="1">
            <a:spLocks noChangeArrowheads="1"/>
          </p:cNvSpPr>
          <p:nvPr userDrawn="1"/>
        </p:nvSpPr>
        <p:spPr bwMode="auto">
          <a:xfrm>
            <a:off x="-6350" y="657383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ct val="50000"/>
              </a:spcBef>
              <a:defRPr sz="1200" b="1" kern="1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8B67B7F-B63F-4ECD-8958-144936C3E951}" type="slidenum">
              <a:rPr lang="fr-FR" altLang="fr-FR" smtClean="0">
                <a:cs typeface="Arial"/>
              </a:rPr>
              <a:pPr>
                <a:defRPr/>
              </a:pPr>
              <a:t>‹N°›</a:t>
            </a:fld>
            <a:endParaRPr lang="fr-FR" altLang="fr-FR" dirty="0"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81506" y="1990746"/>
            <a:ext cx="2124808" cy="124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46989" y="1990746"/>
            <a:ext cx="2124808" cy="124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546100" y="5373688"/>
            <a:ext cx="2178050" cy="3730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E81661B-CD0A-48CE-8F2D-7D1180F60DE3}" type="datetimeFigureOut">
              <a:rPr lang="en-US" altLang="fr-FR"/>
              <a:pPr>
                <a:defRPr/>
              </a:pPr>
              <a:t>3/22/2018</a:t>
            </a:fld>
            <a:endParaRPr lang="en-US" altLang="fr-FR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276600" y="5445125"/>
            <a:ext cx="2954338" cy="373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fr-FR" altLang="fr-FR"/>
              <a:t>ODSE_COPILSTRAT_19 FEV_V1.ppt</a:t>
            </a:r>
          </a:p>
        </p:txBody>
      </p:sp>
    </p:spTree>
    <p:extLst>
      <p:ext uri="{BB962C8B-B14F-4D97-AF65-F5344CB8AC3E}">
        <p14:creationId xmlns:p14="http://schemas.microsoft.com/office/powerpoint/2010/main" val="3721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2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92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3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92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26988"/>
            <a:ext cx="919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238" y="542925"/>
            <a:ext cx="3730625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10" name="McK Slide Elements"/>
          <p:cNvGrpSpPr>
            <a:grpSpLocks/>
          </p:cNvGrpSpPr>
          <p:nvPr/>
        </p:nvGrpSpPr>
        <p:grpSpPr bwMode="auto">
          <a:xfrm>
            <a:off x="122238" y="6189663"/>
            <a:ext cx="8723312" cy="539750"/>
            <a:chOff x="75" y="3821"/>
            <a:chExt cx="5385" cy="334"/>
          </a:xfrm>
        </p:grpSpPr>
        <p:sp>
          <p:nvSpPr>
            <p:cNvPr id="1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12713" indent="-112713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1 Note de bas de page</a:t>
              </a:r>
            </a:p>
          </p:txBody>
        </p:sp>
        <p:sp>
          <p:nvSpPr>
            <p:cNvPr id="12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lvl1pPr marL="696913" indent="-696913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SOURCE : Nom de la source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1138" y="1125538"/>
            <a:ext cx="4352925" cy="542925"/>
            <a:chOff x="915" y="695"/>
            <a:chExt cx="2686" cy="335"/>
          </a:xfrm>
        </p:grpSpPr>
        <p:cxnSp>
          <p:nvCxnSpPr>
            <p:cNvPr id="14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AutoShape 250" hidden="1"/>
            <p:cNvSpPr>
              <a:spLocks noChangeArrowheads="1"/>
            </p:cNvSpPr>
            <p:nvPr/>
          </p:nvSpPr>
          <p:spPr bwMode="auto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9548" anchor="b">
              <a:spAutoFit/>
            </a:bodyPr>
            <a:lstStyle>
              <a:lvl1pPr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700" b="1" smtClean="0">
                  <a:solidFill>
                    <a:srgbClr val="000000"/>
                  </a:solidFill>
                  <a:cs typeface="Arial" pitchFamily="34" charset="0"/>
                </a:rPr>
                <a:t>Titre</a:t>
              </a:r>
            </a:p>
            <a:p>
              <a:pPr eaLnBrk="1" hangingPunct="1">
                <a:defRPr/>
              </a:pPr>
              <a:r>
                <a:rPr lang="fr-FR" altLang="fr-FR" sz="1700" smtClean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6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90694" y="2794794"/>
            <a:ext cx="19637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Last Modified 12/10/2012 17:02 Romance Standard Time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4407" y="4326731"/>
            <a:ext cx="976312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Printed 05/10/2012 16:42:31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8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42900"/>
            <a:ext cx="7105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0025"/>
            <a:ext cx="9382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6"/>
          <p:cNvSpPr txBox="1">
            <a:spLocks noChangeArrowheads="1"/>
          </p:cNvSpPr>
          <p:nvPr userDrawn="1"/>
        </p:nvSpPr>
        <p:spPr bwMode="auto">
          <a:xfrm>
            <a:off x="-6350" y="657383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ct val="50000"/>
              </a:spcBef>
              <a:defRPr sz="1200" b="1" kern="1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58ECAA2-3F25-4ADC-B4AD-76435E09FFE0}" type="slidenum">
              <a:rPr lang="fr-FR" altLang="fr-FR" smtClean="0">
                <a:cs typeface="Arial"/>
              </a:rPr>
              <a:pPr>
                <a:defRPr/>
              </a:pPr>
              <a:t>‹N°›</a:t>
            </a:fld>
            <a:endParaRPr lang="fr-FR" altLang="fr-FR" dirty="0"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5333"/>
            <a:ext cx="8229600" cy="26161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28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28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546100" y="5373688"/>
            <a:ext cx="2178050" cy="3730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60C3E54-AC1E-40BE-A059-780FE34A10E2}" type="datetimeFigureOut">
              <a:rPr lang="en-US" altLang="fr-FR"/>
              <a:pPr>
                <a:defRPr/>
              </a:pPr>
              <a:t>3/22/2018</a:t>
            </a:fld>
            <a:endParaRPr lang="en-US" altLang="fr-FR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276600" y="5445125"/>
            <a:ext cx="2954338" cy="373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fr-FR" altLang="fr-FR"/>
              <a:t>ODSE_COPILSTRAT_19 FEV_V1.ppt</a:t>
            </a:r>
          </a:p>
        </p:txBody>
      </p:sp>
    </p:spTree>
    <p:extLst>
      <p:ext uri="{BB962C8B-B14F-4D97-AF65-F5344CB8AC3E}">
        <p14:creationId xmlns:p14="http://schemas.microsoft.com/office/powerpoint/2010/main" val="364702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6D130-931E-48C4-907B-F3574C787657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74953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2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92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7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92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26988"/>
            <a:ext cx="919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5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238" y="542925"/>
            <a:ext cx="3730625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6" name="McK Slide Elements"/>
          <p:cNvGrpSpPr>
            <a:grpSpLocks/>
          </p:cNvGrpSpPr>
          <p:nvPr/>
        </p:nvGrpSpPr>
        <p:grpSpPr bwMode="auto">
          <a:xfrm>
            <a:off x="122238" y="6189663"/>
            <a:ext cx="8723312" cy="539750"/>
            <a:chOff x="75" y="3821"/>
            <a:chExt cx="5385" cy="334"/>
          </a:xfrm>
        </p:grpSpPr>
        <p:sp>
          <p:nvSpPr>
            <p:cNvPr id="7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12713" indent="-112713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1 Note de bas de page</a:t>
              </a:r>
            </a:p>
          </p:txBody>
        </p:sp>
        <p:sp>
          <p:nvSpPr>
            <p:cNvPr id="8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lvl1pPr marL="696913" indent="-696913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SOURCE : Nom de la source</a:t>
              </a:r>
            </a:p>
          </p:txBody>
        </p:sp>
      </p:grpSp>
      <p:grpSp>
        <p:nvGrpSpPr>
          <p:cNvPr id="9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1138" y="1125538"/>
            <a:ext cx="4352925" cy="542925"/>
            <a:chOff x="915" y="695"/>
            <a:chExt cx="2686" cy="335"/>
          </a:xfrm>
        </p:grpSpPr>
        <p:cxnSp>
          <p:nvCxnSpPr>
            <p:cNvPr id="10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AutoShape 250" hidden="1"/>
            <p:cNvSpPr>
              <a:spLocks noChangeArrowheads="1"/>
            </p:cNvSpPr>
            <p:nvPr/>
          </p:nvSpPr>
          <p:spPr bwMode="auto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9548" anchor="b">
              <a:spAutoFit/>
            </a:bodyPr>
            <a:lstStyle>
              <a:lvl1pPr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700" b="1" smtClean="0">
                  <a:solidFill>
                    <a:srgbClr val="000000"/>
                  </a:solidFill>
                  <a:cs typeface="Arial" pitchFamily="34" charset="0"/>
                </a:rPr>
                <a:t>Titre</a:t>
              </a:r>
            </a:p>
            <a:p>
              <a:pPr eaLnBrk="1" hangingPunct="1">
                <a:defRPr/>
              </a:pPr>
              <a:r>
                <a:rPr lang="fr-FR" altLang="fr-FR" sz="1700" smtClean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2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90694" y="2794794"/>
            <a:ext cx="19637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Last Modified 12/10/2012 17:02 Romance Standard Time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4407" y="4326731"/>
            <a:ext cx="976312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Printed 05/10/2012 16:42:31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4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42900"/>
            <a:ext cx="7105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0025"/>
            <a:ext cx="9382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6"/>
          <p:cNvSpPr txBox="1">
            <a:spLocks noChangeArrowheads="1"/>
          </p:cNvSpPr>
          <p:nvPr userDrawn="1"/>
        </p:nvSpPr>
        <p:spPr bwMode="auto">
          <a:xfrm>
            <a:off x="-6350" y="657383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ct val="50000"/>
              </a:spcBef>
              <a:defRPr sz="1200" b="1" kern="1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9B0F6E-69C2-46A8-9C97-0825BE4DCC88}" type="slidenum">
              <a:rPr lang="fr-FR" altLang="fr-FR" smtClean="0">
                <a:cs typeface="Arial"/>
              </a:rPr>
              <a:pPr>
                <a:defRPr/>
              </a:pPr>
              <a:t>‹N°›</a:t>
            </a:fld>
            <a:endParaRPr lang="fr-FR" altLang="fr-FR" dirty="0"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546100" y="5373688"/>
            <a:ext cx="2178050" cy="3730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9658161-B365-44B9-9CD7-400FE8BB7CA0}" type="datetimeFigureOut">
              <a:rPr lang="en-US" altLang="fr-FR"/>
              <a:pPr>
                <a:defRPr/>
              </a:pPr>
              <a:t>3/22/2018</a:t>
            </a:fld>
            <a:endParaRPr lang="en-US" altLang="fr-FR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276600" y="5445125"/>
            <a:ext cx="2954338" cy="373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fr-FR" altLang="fr-FR"/>
              <a:t>ODSE_COPILSTRAT_19 FEV_V1.ppt</a:t>
            </a:r>
          </a:p>
        </p:txBody>
      </p:sp>
    </p:spTree>
    <p:extLst>
      <p:ext uri="{BB962C8B-B14F-4D97-AF65-F5344CB8AC3E}">
        <p14:creationId xmlns:p14="http://schemas.microsoft.com/office/powerpoint/2010/main" val="754945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2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92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71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92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26988"/>
            <a:ext cx="919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4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238" y="542925"/>
            <a:ext cx="3730625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5" name="McK Slide Elements"/>
          <p:cNvGrpSpPr>
            <a:grpSpLocks/>
          </p:cNvGrpSpPr>
          <p:nvPr/>
        </p:nvGrpSpPr>
        <p:grpSpPr bwMode="auto">
          <a:xfrm>
            <a:off x="122238" y="6189663"/>
            <a:ext cx="8723312" cy="539750"/>
            <a:chOff x="75" y="3821"/>
            <a:chExt cx="5385" cy="334"/>
          </a:xfrm>
        </p:grpSpPr>
        <p:sp>
          <p:nvSpPr>
            <p:cNvPr id="6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12713" indent="-112713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1 Note de bas de page</a:t>
              </a:r>
            </a:p>
          </p:txBody>
        </p:sp>
        <p:sp>
          <p:nvSpPr>
            <p:cNvPr id="7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lvl1pPr marL="696913" indent="-696913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SOURCE : Nom de la source</a:t>
              </a:r>
            </a:p>
          </p:txBody>
        </p:sp>
      </p:grpSp>
      <p:grpSp>
        <p:nvGrpSpPr>
          <p:cNvPr id="8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1138" y="1125538"/>
            <a:ext cx="4352925" cy="542925"/>
            <a:chOff x="915" y="695"/>
            <a:chExt cx="2686" cy="335"/>
          </a:xfrm>
        </p:grpSpPr>
        <p:cxnSp>
          <p:nvCxnSpPr>
            <p:cNvPr id="9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AutoShape 250" hidden="1"/>
            <p:cNvSpPr>
              <a:spLocks noChangeArrowheads="1"/>
            </p:cNvSpPr>
            <p:nvPr/>
          </p:nvSpPr>
          <p:spPr bwMode="auto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9548" anchor="b">
              <a:spAutoFit/>
            </a:bodyPr>
            <a:lstStyle>
              <a:lvl1pPr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700" b="1" smtClean="0">
                  <a:solidFill>
                    <a:srgbClr val="000000"/>
                  </a:solidFill>
                  <a:cs typeface="Arial" pitchFamily="34" charset="0"/>
                </a:rPr>
                <a:t>Titre</a:t>
              </a:r>
            </a:p>
            <a:p>
              <a:pPr eaLnBrk="1" hangingPunct="1">
                <a:defRPr/>
              </a:pPr>
              <a:r>
                <a:rPr lang="fr-FR" altLang="fr-FR" sz="1700" smtClean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1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90694" y="2794794"/>
            <a:ext cx="19637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Last Modified 12/10/2012 17:02 Romance Standard Time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4407" y="4326731"/>
            <a:ext cx="976312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Printed 05/10/2012 16:42:31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3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42900"/>
            <a:ext cx="7105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0025"/>
            <a:ext cx="9382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6"/>
          <p:cNvSpPr txBox="1">
            <a:spLocks noChangeArrowheads="1"/>
          </p:cNvSpPr>
          <p:nvPr userDrawn="1"/>
        </p:nvSpPr>
        <p:spPr bwMode="auto">
          <a:xfrm>
            <a:off x="-6350" y="657383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ct val="50000"/>
              </a:spcBef>
              <a:defRPr sz="1200" b="1" kern="1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7D84BC-D962-4EA5-B261-C124E101C5A4}" type="slidenum">
              <a:rPr lang="fr-FR" altLang="fr-FR" smtClean="0">
                <a:cs typeface="Arial"/>
              </a:rPr>
              <a:pPr>
                <a:defRPr/>
              </a:pPr>
              <a:t>‹N°›</a:t>
            </a:fld>
            <a:endParaRPr lang="fr-FR" altLang="fr-FR" dirty="0">
              <a:cs typeface="Arial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546100" y="5373688"/>
            <a:ext cx="2178050" cy="3730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B61B101-AD58-4966-A996-E22488093D7D}" type="datetimeFigureOut">
              <a:rPr lang="en-US" altLang="fr-FR"/>
              <a:pPr>
                <a:defRPr/>
              </a:pPr>
              <a:t>3/22/2018</a:t>
            </a:fld>
            <a:endParaRPr lang="en-US" altLang="fr-FR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276600" y="5445125"/>
            <a:ext cx="2954338" cy="373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fr-FR" altLang="fr-FR"/>
              <a:t>ODSE_COPILSTRAT_19 FEV_V1.ppt</a:t>
            </a:r>
          </a:p>
        </p:txBody>
      </p:sp>
    </p:spTree>
    <p:extLst>
      <p:ext uri="{BB962C8B-B14F-4D97-AF65-F5344CB8AC3E}">
        <p14:creationId xmlns:p14="http://schemas.microsoft.com/office/powerpoint/2010/main" val="181904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2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92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95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92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26988"/>
            <a:ext cx="919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238" y="542925"/>
            <a:ext cx="3730625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8" name="McK Slide Elements"/>
          <p:cNvGrpSpPr>
            <a:grpSpLocks/>
          </p:cNvGrpSpPr>
          <p:nvPr/>
        </p:nvGrpSpPr>
        <p:grpSpPr bwMode="auto">
          <a:xfrm>
            <a:off x="122238" y="6189663"/>
            <a:ext cx="8723312" cy="539750"/>
            <a:chOff x="75" y="3821"/>
            <a:chExt cx="5385" cy="334"/>
          </a:xfrm>
        </p:grpSpPr>
        <p:sp>
          <p:nvSpPr>
            <p:cNvPr id="9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12713" indent="-112713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1 Note de bas de page</a:t>
              </a:r>
            </a:p>
          </p:txBody>
        </p:sp>
        <p:sp>
          <p:nvSpPr>
            <p:cNvPr id="10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lvl1pPr marL="696913" indent="-696913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SOURCE : Nom de la source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1138" y="1125538"/>
            <a:ext cx="4352925" cy="542925"/>
            <a:chOff x="915" y="695"/>
            <a:chExt cx="2686" cy="335"/>
          </a:xfrm>
        </p:grpSpPr>
        <p:cxnSp>
          <p:nvCxnSpPr>
            <p:cNvPr id="12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AutoShape 250" hidden="1"/>
            <p:cNvSpPr>
              <a:spLocks noChangeArrowheads="1"/>
            </p:cNvSpPr>
            <p:nvPr/>
          </p:nvSpPr>
          <p:spPr bwMode="auto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9548" anchor="b">
              <a:spAutoFit/>
            </a:bodyPr>
            <a:lstStyle>
              <a:lvl1pPr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700" b="1" smtClean="0">
                  <a:solidFill>
                    <a:srgbClr val="000000"/>
                  </a:solidFill>
                  <a:cs typeface="Arial" pitchFamily="34" charset="0"/>
                </a:rPr>
                <a:t>Titre</a:t>
              </a:r>
            </a:p>
            <a:p>
              <a:pPr eaLnBrk="1" hangingPunct="1">
                <a:defRPr/>
              </a:pPr>
              <a:r>
                <a:rPr lang="fr-FR" altLang="fr-FR" sz="1700" smtClean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4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90694" y="2794794"/>
            <a:ext cx="19637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Last Modified 12/10/2012 17:02 Romance Standard Time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4407" y="4326731"/>
            <a:ext cx="976312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Printed 05/10/2012 16:42:31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42900"/>
            <a:ext cx="7105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0025"/>
            <a:ext cx="9382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6"/>
          <p:cNvSpPr txBox="1">
            <a:spLocks noChangeArrowheads="1"/>
          </p:cNvSpPr>
          <p:nvPr userDrawn="1"/>
        </p:nvSpPr>
        <p:spPr bwMode="auto">
          <a:xfrm>
            <a:off x="-6350" y="657383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ct val="50000"/>
              </a:spcBef>
              <a:defRPr sz="1200" b="1" kern="1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39FB385-E6DA-4DE7-A2BF-7D277D0A450E}" type="slidenum">
              <a:rPr lang="fr-FR" altLang="fr-FR" smtClean="0">
                <a:cs typeface="Arial"/>
              </a:rPr>
              <a:pPr>
                <a:defRPr/>
              </a:pPr>
              <a:t>‹N°›</a:t>
            </a:fld>
            <a:endParaRPr lang="fr-FR" altLang="fr-FR" dirty="0"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7" y="1127343"/>
            <a:ext cx="3008435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38" y="27307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546100" y="5373688"/>
            <a:ext cx="2178050" cy="3730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448E87F-3521-482F-8200-1E8FC797477A}" type="datetimeFigureOut">
              <a:rPr lang="en-US" altLang="fr-FR"/>
              <a:pPr>
                <a:defRPr/>
              </a:pPr>
              <a:t>3/22/2018</a:t>
            </a:fld>
            <a:endParaRPr lang="en-US" altLang="fr-FR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276600" y="5445125"/>
            <a:ext cx="2954338" cy="373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fr-FR" altLang="fr-FR"/>
              <a:t>ODSE_COPILSTRAT_19 FEV_V1.ppt</a:t>
            </a:r>
          </a:p>
        </p:txBody>
      </p:sp>
    </p:spTree>
    <p:extLst>
      <p:ext uri="{BB962C8B-B14F-4D97-AF65-F5344CB8AC3E}">
        <p14:creationId xmlns:p14="http://schemas.microsoft.com/office/powerpoint/2010/main" val="3776609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2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92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19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92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26988"/>
            <a:ext cx="919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238" y="542925"/>
            <a:ext cx="3730625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8" name="McK Slide Elements"/>
          <p:cNvGrpSpPr>
            <a:grpSpLocks/>
          </p:cNvGrpSpPr>
          <p:nvPr/>
        </p:nvGrpSpPr>
        <p:grpSpPr bwMode="auto">
          <a:xfrm>
            <a:off x="122238" y="6189663"/>
            <a:ext cx="8723312" cy="539750"/>
            <a:chOff x="75" y="3821"/>
            <a:chExt cx="5385" cy="334"/>
          </a:xfrm>
        </p:grpSpPr>
        <p:sp>
          <p:nvSpPr>
            <p:cNvPr id="9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12713" indent="-112713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1 Note de bas de page</a:t>
              </a:r>
            </a:p>
          </p:txBody>
        </p:sp>
        <p:sp>
          <p:nvSpPr>
            <p:cNvPr id="10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lvl1pPr marL="696913" indent="-696913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SOURCE : Nom de la source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1138" y="1125538"/>
            <a:ext cx="4352925" cy="542925"/>
            <a:chOff x="915" y="695"/>
            <a:chExt cx="2686" cy="335"/>
          </a:xfrm>
        </p:grpSpPr>
        <p:cxnSp>
          <p:nvCxnSpPr>
            <p:cNvPr id="12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AutoShape 250" hidden="1"/>
            <p:cNvSpPr>
              <a:spLocks noChangeArrowheads="1"/>
            </p:cNvSpPr>
            <p:nvPr/>
          </p:nvSpPr>
          <p:spPr bwMode="auto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9548" anchor="b">
              <a:spAutoFit/>
            </a:bodyPr>
            <a:lstStyle>
              <a:lvl1pPr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700" b="1" smtClean="0">
                  <a:solidFill>
                    <a:srgbClr val="000000"/>
                  </a:solidFill>
                  <a:cs typeface="Arial" pitchFamily="34" charset="0"/>
                </a:rPr>
                <a:t>Titre</a:t>
              </a:r>
            </a:p>
            <a:p>
              <a:pPr eaLnBrk="1" hangingPunct="1">
                <a:defRPr/>
              </a:pPr>
              <a:r>
                <a:rPr lang="fr-FR" altLang="fr-FR" sz="1700" smtClean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4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90694" y="2794794"/>
            <a:ext cx="19637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Last Modified 12/10/2012 17:02 Romance Standard Time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4407" y="4326731"/>
            <a:ext cx="976312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Printed 05/10/2012 16:42:31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42900"/>
            <a:ext cx="7105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0025"/>
            <a:ext cx="9382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6"/>
          <p:cNvSpPr txBox="1">
            <a:spLocks noChangeArrowheads="1"/>
          </p:cNvSpPr>
          <p:nvPr userDrawn="1"/>
        </p:nvSpPr>
        <p:spPr bwMode="auto">
          <a:xfrm>
            <a:off x="-6350" y="657383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ct val="50000"/>
              </a:spcBef>
              <a:defRPr sz="1200" b="1" kern="1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4D8B34E-8D6E-4CA0-9AAB-D32B4CA0F2D3}" type="slidenum">
              <a:rPr lang="fr-FR" altLang="fr-FR" smtClean="0">
                <a:cs typeface="Arial"/>
              </a:rPr>
              <a:pPr>
                <a:defRPr/>
              </a:pPr>
              <a:t>‹N°›</a:t>
            </a:fld>
            <a:endParaRPr lang="fr-FR" altLang="fr-FR" dirty="0"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66" y="5059581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546100" y="5373688"/>
            <a:ext cx="2178050" cy="3730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BCE4378-C2F9-4D90-B73E-76878D81315A}" type="datetimeFigureOut">
              <a:rPr lang="en-US" altLang="fr-FR"/>
              <a:pPr>
                <a:defRPr/>
              </a:pPr>
              <a:t>3/22/2018</a:t>
            </a:fld>
            <a:endParaRPr lang="en-US" altLang="fr-FR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276600" y="5445125"/>
            <a:ext cx="2954338" cy="373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fr-FR" altLang="fr-FR"/>
              <a:t>ODSE_COPILSTRAT_19 FEV_V1.ppt</a:t>
            </a:r>
          </a:p>
        </p:txBody>
      </p:sp>
    </p:spTree>
    <p:extLst>
      <p:ext uri="{BB962C8B-B14F-4D97-AF65-F5344CB8AC3E}">
        <p14:creationId xmlns:p14="http://schemas.microsoft.com/office/powerpoint/2010/main" val="1493563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2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92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43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92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26988"/>
            <a:ext cx="919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238" y="542925"/>
            <a:ext cx="3730625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7" name="McK Slide Elements"/>
          <p:cNvGrpSpPr>
            <a:grpSpLocks/>
          </p:cNvGrpSpPr>
          <p:nvPr/>
        </p:nvGrpSpPr>
        <p:grpSpPr bwMode="auto">
          <a:xfrm>
            <a:off x="122238" y="6189663"/>
            <a:ext cx="8723312" cy="539750"/>
            <a:chOff x="75" y="3821"/>
            <a:chExt cx="5385" cy="334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12713" indent="-112713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1 Note de bas de page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lvl1pPr marL="696913" indent="-696913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SOURCE : Nom de la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1138" y="1125538"/>
            <a:ext cx="4352925" cy="542925"/>
            <a:chOff x="915" y="695"/>
            <a:chExt cx="2686" cy="335"/>
          </a:xfrm>
        </p:grpSpPr>
        <p:cxnSp>
          <p:nvCxnSpPr>
            <p:cNvPr id="11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AutoShape 250" hidden="1"/>
            <p:cNvSpPr>
              <a:spLocks noChangeArrowheads="1"/>
            </p:cNvSpPr>
            <p:nvPr/>
          </p:nvSpPr>
          <p:spPr bwMode="auto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9548" anchor="b">
              <a:spAutoFit/>
            </a:bodyPr>
            <a:lstStyle>
              <a:lvl1pPr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700" b="1" smtClean="0">
                  <a:solidFill>
                    <a:srgbClr val="000000"/>
                  </a:solidFill>
                  <a:cs typeface="Arial" pitchFamily="34" charset="0"/>
                </a:rPr>
                <a:t>Titre</a:t>
              </a:r>
            </a:p>
            <a:p>
              <a:pPr eaLnBrk="1" hangingPunct="1">
                <a:defRPr/>
              </a:pPr>
              <a:r>
                <a:rPr lang="fr-FR" altLang="fr-FR" sz="1700" smtClean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3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90694" y="2794794"/>
            <a:ext cx="19637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Last Modified 12/10/2012 17:02 Romance Standard Time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4407" y="4326731"/>
            <a:ext cx="976312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Printed 05/10/2012 16:42:31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5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42900"/>
            <a:ext cx="7105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0025"/>
            <a:ext cx="9382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6"/>
          <p:cNvSpPr txBox="1">
            <a:spLocks noChangeArrowheads="1"/>
          </p:cNvSpPr>
          <p:nvPr userDrawn="1"/>
        </p:nvSpPr>
        <p:spPr bwMode="auto">
          <a:xfrm>
            <a:off x="-6350" y="657383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ct val="50000"/>
              </a:spcBef>
              <a:defRPr sz="1200" b="1" kern="1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B44B17C-53C0-43C6-949C-28FAAB8CF2E3}" type="slidenum">
              <a:rPr lang="fr-FR" altLang="fr-FR" smtClean="0">
                <a:cs typeface="Arial"/>
              </a:rPr>
              <a:pPr>
                <a:defRPr/>
              </a:pPr>
              <a:t>‹N°›</a:t>
            </a:fld>
            <a:endParaRPr lang="fr-FR" altLang="fr-FR" dirty="0"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546100" y="5373688"/>
            <a:ext cx="2178050" cy="3730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E22E490-CA9D-4D17-8AD5-473CFF0354EF}" type="datetimeFigureOut">
              <a:rPr lang="en-US" altLang="fr-FR"/>
              <a:pPr>
                <a:defRPr/>
              </a:pPr>
              <a:t>3/22/2018</a:t>
            </a:fld>
            <a:endParaRPr lang="en-US" altLang="fr-FR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276600" y="5445125"/>
            <a:ext cx="2954338" cy="373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fr-FR" altLang="fr-FR"/>
              <a:t>ODSE_COPILSTRAT_19 FEV_V1.ppt</a:t>
            </a:r>
          </a:p>
        </p:txBody>
      </p:sp>
    </p:spTree>
    <p:extLst>
      <p:ext uri="{BB962C8B-B14F-4D97-AF65-F5344CB8AC3E}">
        <p14:creationId xmlns:p14="http://schemas.microsoft.com/office/powerpoint/2010/main" val="3519696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2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92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67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92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26988"/>
            <a:ext cx="919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238" y="542925"/>
            <a:ext cx="3730625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7" name="McK Slide Elements"/>
          <p:cNvGrpSpPr>
            <a:grpSpLocks/>
          </p:cNvGrpSpPr>
          <p:nvPr/>
        </p:nvGrpSpPr>
        <p:grpSpPr bwMode="auto">
          <a:xfrm>
            <a:off x="122238" y="6189663"/>
            <a:ext cx="8723312" cy="539750"/>
            <a:chOff x="75" y="3821"/>
            <a:chExt cx="5385" cy="334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12713" indent="-112713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1 Note de bas de page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lvl1pPr marL="696913" indent="-696913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SOURCE : Nom de la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1138" y="1125538"/>
            <a:ext cx="4352925" cy="542925"/>
            <a:chOff x="915" y="695"/>
            <a:chExt cx="2686" cy="335"/>
          </a:xfrm>
        </p:grpSpPr>
        <p:cxnSp>
          <p:nvCxnSpPr>
            <p:cNvPr id="11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AutoShape 250" hidden="1"/>
            <p:cNvSpPr>
              <a:spLocks noChangeArrowheads="1"/>
            </p:cNvSpPr>
            <p:nvPr/>
          </p:nvSpPr>
          <p:spPr bwMode="auto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9548" anchor="b">
              <a:spAutoFit/>
            </a:bodyPr>
            <a:lstStyle>
              <a:lvl1pPr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700" b="1" smtClean="0">
                  <a:solidFill>
                    <a:srgbClr val="000000"/>
                  </a:solidFill>
                  <a:cs typeface="Arial" pitchFamily="34" charset="0"/>
                </a:rPr>
                <a:t>Titre</a:t>
              </a:r>
            </a:p>
            <a:p>
              <a:pPr eaLnBrk="1" hangingPunct="1">
                <a:defRPr/>
              </a:pPr>
              <a:r>
                <a:rPr lang="fr-FR" altLang="fr-FR" sz="1700" smtClean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13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90694" y="2794794"/>
            <a:ext cx="19637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Last Modified 12/10/2012 17:02 Romance Standard Time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4407" y="4326731"/>
            <a:ext cx="976312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Printed 05/10/2012 16:42:31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5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42900"/>
            <a:ext cx="7105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0025"/>
            <a:ext cx="9382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6"/>
          <p:cNvSpPr txBox="1">
            <a:spLocks noChangeArrowheads="1"/>
          </p:cNvSpPr>
          <p:nvPr userDrawn="1"/>
        </p:nvSpPr>
        <p:spPr bwMode="auto">
          <a:xfrm>
            <a:off x="-6350" y="657383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ct val="50000"/>
              </a:spcBef>
              <a:defRPr sz="1200" b="1" kern="1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4D0982A-FF10-425E-B88B-FCABE875C9D5}" type="slidenum">
              <a:rPr lang="fr-FR" altLang="fr-FR" smtClean="0">
                <a:cs typeface="Arial"/>
              </a:rPr>
              <a:pPr>
                <a:defRPr/>
              </a:pPr>
              <a:t>‹N°›</a:t>
            </a:fld>
            <a:endParaRPr lang="fr-FR" altLang="fr-FR" dirty="0">
              <a:cs typeface="Arial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8947" y="560388"/>
            <a:ext cx="261610" cy="26781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81505" y="560388"/>
            <a:ext cx="5429250" cy="26781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546100" y="5373688"/>
            <a:ext cx="2178050" cy="3730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306A9D6-0F8C-46E2-A9BF-E2AD93956184}" type="datetimeFigureOut">
              <a:rPr lang="en-US" altLang="fr-FR"/>
              <a:pPr>
                <a:defRPr/>
              </a:pPr>
              <a:t>3/22/2018</a:t>
            </a:fld>
            <a:endParaRPr lang="en-US" altLang="fr-FR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276600" y="5445125"/>
            <a:ext cx="2954338" cy="373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fr-FR" altLang="fr-FR"/>
              <a:t>ODSE_COPILSTRAT_19 FEV_V1.ppt</a:t>
            </a:r>
          </a:p>
        </p:txBody>
      </p:sp>
    </p:spTree>
    <p:extLst>
      <p:ext uri="{BB962C8B-B14F-4D97-AF65-F5344CB8AC3E}">
        <p14:creationId xmlns:p14="http://schemas.microsoft.com/office/powerpoint/2010/main" val="214616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E9829-E465-499D-9142-669CE4E59BF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4001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480720" cy="50405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fr-FR" altLang="fr-FR"/>
              <a:t>Modifiez le style du titre</a:t>
            </a:r>
            <a:endParaRPr lang="fr-FR" alt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2411413" y="692150"/>
            <a:ext cx="6481762" cy="5762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/>
            </a:lvl1pPr>
            <a:lvl2pPr marL="395287" indent="0">
              <a:buNone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8219256" cy="4536503"/>
          </a:xfrm>
          <a:prstGeom prst="rect">
            <a:avLst/>
          </a:prstGeom>
        </p:spPr>
        <p:txBody>
          <a:bodyPr/>
          <a:lstStyle>
            <a:lvl1pPr marL="333375" indent="-333375">
              <a:spcBef>
                <a:spcPts val="100"/>
              </a:spcBef>
              <a:spcAft>
                <a:spcPts val="100"/>
              </a:spcAft>
              <a:buSzPct val="80000"/>
              <a:buFont typeface="Wingdings" panose="05000000000000000000" pitchFamily="2" charset="2"/>
              <a:buChar char="q"/>
              <a:defRPr sz="1800"/>
            </a:lvl1pPr>
            <a:lvl2pPr marL="635000" indent="-239713">
              <a:spcAft>
                <a:spcPts val="100"/>
              </a:spcAft>
              <a:defRPr lang="fr-FR" sz="1500" b="1" dirty="0" smtClean="0">
                <a:solidFill>
                  <a:srgbClr val="00597C"/>
                </a:solidFill>
                <a:latin typeface="+mn-lt"/>
                <a:cs typeface="+mn-cs"/>
              </a:defRPr>
            </a:lvl2pPr>
            <a:lvl3pPr marL="865188" indent="-228600">
              <a:spcBef>
                <a:spcPts val="100"/>
              </a:spcBef>
              <a:spcAft>
                <a:spcPts val="100"/>
              </a:spcAft>
              <a:defRPr lang="fr-FR" sz="1200" dirty="0" smtClean="0">
                <a:solidFill>
                  <a:srgbClr val="1A171B"/>
                </a:solidFill>
                <a:latin typeface="+mn-lt"/>
                <a:cs typeface="+mn-cs"/>
              </a:defRPr>
            </a:lvl3pPr>
            <a:lvl4pPr marL="1022850" indent="-171450">
              <a:spcBef>
                <a:spcPts val="100"/>
              </a:spcBef>
              <a:spcAft>
                <a:spcPts val="100"/>
              </a:spcAft>
              <a:buFont typeface="Calibri" panose="020F0502020204030204" pitchFamily="34" charset="0"/>
              <a:buChar char="‐"/>
              <a:defRPr lang="fr-FR" sz="1100" i="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1314000" indent="0">
              <a:spcBef>
                <a:spcPts val="100"/>
              </a:spcBef>
              <a:spcAft>
                <a:spcPts val="100"/>
              </a:spcAft>
              <a:buNone/>
              <a:defRPr lang="fr-FR" sz="1050" i="1" dirty="0">
                <a:solidFill>
                  <a:schemeClr val="tx1"/>
                </a:solidFill>
                <a:latin typeface="+mn-lt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B9EC2-33AF-472B-94A5-111D48A86613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3"/>
          </p:nvPr>
        </p:nvSpPr>
        <p:spPr bwMode="gray">
          <a:xfrm>
            <a:off x="531813" y="6502400"/>
            <a:ext cx="4545012" cy="161925"/>
          </a:xfrm>
          <a:prstGeom prst="rect">
            <a:avLst/>
          </a:prstGeom>
        </p:spPr>
        <p:txBody>
          <a:bodyPr/>
          <a:lstStyle>
            <a:lvl1pPr eaLnBrk="0" hangingPunct="0">
              <a:defRPr sz="800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CTIP</a:t>
            </a:r>
          </a:p>
        </p:txBody>
      </p:sp>
    </p:spTree>
    <p:extLst>
      <p:ext uri="{BB962C8B-B14F-4D97-AF65-F5344CB8AC3E}">
        <p14:creationId xmlns:p14="http://schemas.microsoft.com/office/powerpoint/2010/main" val="331099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cK Slide Elements"/>
          <p:cNvGrpSpPr>
            <a:grpSpLocks noChangeAspect="1"/>
          </p:cNvGrpSpPr>
          <p:nvPr/>
        </p:nvGrpSpPr>
        <p:grpSpPr bwMode="auto">
          <a:xfrm>
            <a:off x="14288" y="6146800"/>
            <a:ext cx="7064375" cy="458788"/>
            <a:chOff x="75" y="3809"/>
            <a:chExt cx="5385" cy="351"/>
          </a:xfrm>
        </p:grpSpPr>
        <p:sp>
          <p:nvSpPr>
            <p:cNvPr id="6" name="McK 4. Footnote" hidden="1"/>
            <p:cNvSpPr txBox="1">
              <a:spLocks noChangeArrowheads="1"/>
            </p:cNvSpPr>
            <p:nvPr/>
          </p:nvSpPr>
          <p:spPr bwMode="auto">
            <a:xfrm>
              <a:off x="75" y="3809"/>
              <a:ext cx="5385" cy="11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106363" indent="-10636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fr-FR" altLang="fr-FR" sz="1000" dirty="0">
                  <a:solidFill>
                    <a:srgbClr val="7EA2D1"/>
                  </a:solidFill>
                  <a:ea typeface="ＭＳ Ｐゴシック" charset="-128"/>
                </a:rPr>
                <a:t>1 Note de bas de page</a:t>
              </a:r>
            </a:p>
          </p:txBody>
        </p:sp>
        <p:sp>
          <p:nvSpPr>
            <p:cNvPr id="7" name="McK 5. Source" hidden="1"/>
            <p:cNvSpPr>
              <a:spLocks noChangeArrowheads="1"/>
            </p:cNvSpPr>
            <p:nvPr/>
          </p:nvSpPr>
          <p:spPr bwMode="auto">
            <a:xfrm>
              <a:off x="75" y="4043"/>
              <a:ext cx="4323" cy="11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>
              <a:lvl1pPr marL="665163" indent="-665163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fr-FR" altLang="fr-FR" sz="1000" dirty="0">
                  <a:solidFill>
                    <a:srgbClr val="000000"/>
                  </a:solidFill>
                  <a:ea typeface="ＭＳ Ｐゴシック" charset="-128"/>
                </a:rPr>
                <a:t>SOURCE : Nom de la source</a:t>
              </a:r>
            </a:p>
          </p:txBody>
        </p:sp>
      </p:grpSp>
      <p:sp>
        <p:nvSpPr>
          <p:cNvPr id="8" name="doc id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47063" y="-112713"/>
            <a:ext cx="669925" cy="1254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endParaRPr lang="fr-FR" altLang="fr-FR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grpSp>
        <p:nvGrpSpPr>
          <p:cNvPr id="10" name="Group 22"/>
          <p:cNvGrpSpPr>
            <a:grpSpLocks noChangeAspect="1"/>
          </p:cNvGrpSpPr>
          <p:nvPr/>
        </p:nvGrpSpPr>
        <p:grpSpPr bwMode="auto">
          <a:xfrm>
            <a:off x="0" y="115888"/>
            <a:ext cx="1924050" cy="979487"/>
            <a:chOff x="720" y="207"/>
            <a:chExt cx="3528" cy="1717"/>
          </a:xfrm>
        </p:grpSpPr>
        <p:pic>
          <p:nvPicPr>
            <p:cNvPr id="11" name="Image 9" descr="IDVisu plat iiii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07"/>
              <a:ext cx="1699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0" descr="IDVisu plat CLAI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" y="754"/>
              <a:ext cx="255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827088" y="1095375"/>
            <a:ext cx="8072437" cy="0"/>
          </a:xfrm>
          <a:prstGeom prst="line">
            <a:avLst/>
          </a:prstGeom>
          <a:noFill/>
          <a:ln w="28575" cap="rnd">
            <a:solidFill>
              <a:srgbClr val="007CB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480720" cy="504056"/>
          </a:xfrm>
          <a:prstGeom prst="rect">
            <a:avLst/>
          </a:prstGeom>
        </p:spPr>
        <p:txBody>
          <a:bodyPr/>
          <a:lstStyle>
            <a:lvl1pPr>
              <a:defRPr sz="2400" b="0" baseline="0">
                <a:latin typeface="Calibri" pitchFamily="34" charset="0"/>
              </a:defRPr>
            </a:lvl1pPr>
          </a:lstStyle>
          <a:p>
            <a:r>
              <a:rPr lang="fr-FR" altLang="fr-FR" dirty="0"/>
              <a:t>Modifiez le style du 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2411413" y="692151"/>
            <a:ext cx="6481762" cy="5762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baseline="0">
                <a:latin typeface="Calibri" pitchFamily="34" charset="0"/>
              </a:defRPr>
            </a:lvl1pPr>
            <a:lvl2pPr marL="395287" indent="0">
              <a:buNone/>
              <a:defRPr/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772821"/>
            <a:ext cx="8219256" cy="4536503"/>
          </a:xfrm>
          <a:prstGeom prst="rect">
            <a:avLst/>
          </a:prstGeom>
        </p:spPr>
        <p:txBody>
          <a:bodyPr/>
          <a:lstStyle>
            <a:lvl1pPr marL="333375" indent="-333375">
              <a:spcBef>
                <a:spcPts val="100"/>
              </a:spcBef>
              <a:spcAft>
                <a:spcPts val="100"/>
              </a:spcAft>
              <a:buSzPct val="80000"/>
              <a:buFont typeface="Wingdings" panose="05000000000000000000" pitchFamily="2" charset="2"/>
              <a:buChar char="q"/>
              <a:defRPr sz="1800"/>
            </a:lvl1pPr>
            <a:lvl2pPr marL="635000" indent="-239713">
              <a:spcAft>
                <a:spcPts val="100"/>
              </a:spcAft>
              <a:defRPr lang="fr-FR" sz="1500" b="1" dirty="0" smtClean="0">
                <a:solidFill>
                  <a:srgbClr val="00597C"/>
                </a:solidFill>
                <a:latin typeface="+mn-lt"/>
                <a:cs typeface="+mn-cs"/>
              </a:defRPr>
            </a:lvl2pPr>
            <a:lvl3pPr marL="865188" indent="-228600">
              <a:spcBef>
                <a:spcPts val="100"/>
              </a:spcBef>
              <a:spcAft>
                <a:spcPts val="100"/>
              </a:spcAft>
              <a:defRPr lang="fr-FR" sz="1200" dirty="0" smtClean="0">
                <a:solidFill>
                  <a:srgbClr val="1A171B"/>
                </a:solidFill>
                <a:latin typeface="+mn-lt"/>
                <a:cs typeface="+mn-cs"/>
              </a:defRPr>
            </a:lvl3pPr>
            <a:lvl4pPr marL="1022850" indent="-171450">
              <a:spcBef>
                <a:spcPts val="100"/>
              </a:spcBef>
              <a:spcAft>
                <a:spcPts val="100"/>
              </a:spcAft>
              <a:buFont typeface="Calibri" panose="020F0502020204030204" pitchFamily="34" charset="0"/>
              <a:buChar char="‐"/>
              <a:defRPr lang="fr-FR" sz="1100" i="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1314000" indent="0">
              <a:spcBef>
                <a:spcPts val="100"/>
              </a:spcBef>
              <a:spcAft>
                <a:spcPts val="100"/>
              </a:spcAft>
              <a:buNone/>
              <a:defRPr lang="fr-FR" sz="1050" i="1" dirty="0">
                <a:solidFill>
                  <a:schemeClr val="tx1"/>
                </a:solidFill>
                <a:latin typeface="+mn-lt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D69D-E03A-401C-B28D-EFCD41D3AB43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7" name="Espace réservé du pied de page 9"/>
          <p:cNvSpPr>
            <a:spLocks noGrp="1"/>
          </p:cNvSpPr>
          <p:nvPr>
            <p:ph type="ftr" sz="quarter" idx="13"/>
          </p:nvPr>
        </p:nvSpPr>
        <p:spPr>
          <a:xfrm>
            <a:off x="531813" y="6502400"/>
            <a:ext cx="4545012" cy="161925"/>
          </a:xfrm>
          <a:prstGeom prst="rect">
            <a:avLst/>
          </a:prstGeom>
        </p:spPr>
        <p:txBody>
          <a:bodyPr/>
          <a:lstStyle>
            <a:lvl1pPr eaLnBrk="0" hangingPunct="0">
              <a:defRPr sz="800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53564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23850" y="188913"/>
            <a:ext cx="84963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latinLnBrk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altLang="ko-K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9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480720" cy="50405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fr-FR" altLang="fr-FR"/>
              <a:t>Modifiez le style du titre</a:t>
            </a:r>
            <a:endParaRPr lang="fr-FR" altLang="fr-FR" dirty="0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2411413" y="692150"/>
            <a:ext cx="6481762" cy="5762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/>
            </a:lvl1pPr>
            <a:lvl2pPr marL="395287" indent="0">
              <a:buNone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2"/>
          </p:nvPr>
        </p:nvSpPr>
        <p:spPr>
          <a:xfrm rot="5400000">
            <a:off x="2404330" y="-116345"/>
            <a:ext cx="4416872" cy="8146429"/>
          </a:xfrm>
          <a:prstGeom prst="rect">
            <a:avLst/>
          </a:prstGeom>
        </p:spPr>
        <p:txBody>
          <a:bodyPr/>
          <a:lstStyle>
            <a:lvl1pPr marL="333375" indent="-333375">
              <a:spcBef>
                <a:spcPts val="100"/>
              </a:spcBef>
              <a:spcAft>
                <a:spcPts val="100"/>
              </a:spcAft>
              <a:buSzPct val="80000"/>
              <a:buFont typeface="Wingdings" panose="05000000000000000000" pitchFamily="2" charset="2"/>
              <a:buChar char="q"/>
              <a:defRPr sz="1800"/>
            </a:lvl1pPr>
            <a:lvl2pPr marL="635000" indent="-239713">
              <a:spcBef>
                <a:spcPts val="100"/>
              </a:spcBef>
              <a:spcAft>
                <a:spcPts val="100"/>
              </a:spcAft>
              <a:defRPr lang="fr-FR" sz="1500" b="1" dirty="0" smtClean="0">
                <a:solidFill>
                  <a:srgbClr val="00597C"/>
                </a:solidFill>
                <a:latin typeface="+mn-lt"/>
                <a:cs typeface="+mn-cs"/>
              </a:defRPr>
            </a:lvl2pPr>
            <a:lvl3pPr marL="865188" indent="-228600">
              <a:spcBef>
                <a:spcPts val="100"/>
              </a:spcBef>
              <a:spcAft>
                <a:spcPts val="100"/>
              </a:spcAft>
              <a:defRPr lang="fr-FR" sz="1200" dirty="0" smtClean="0">
                <a:solidFill>
                  <a:srgbClr val="1A171B"/>
                </a:solidFill>
                <a:latin typeface="+mn-lt"/>
                <a:cs typeface="+mn-cs"/>
              </a:defRPr>
            </a:lvl3pPr>
            <a:lvl4pPr marL="1022850" indent="-171450">
              <a:spcBef>
                <a:spcPts val="100"/>
              </a:spcBef>
              <a:spcAft>
                <a:spcPts val="100"/>
              </a:spcAft>
              <a:buFont typeface="Calibri" panose="020F0502020204030204" pitchFamily="34" charset="0"/>
              <a:buChar char="‐"/>
              <a:defRPr lang="fr-FR" sz="1100" i="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1314000" indent="0">
              <a:spcBef>
                <a:spcPts val="100"/>
              </a:spcBef>
              <a:spcAft>
                <a:spcPts val="100"/>
              </a:spcAft>
              <a:buNone/>
              <a:defRPr lang="fr-FR" sz="1050" i="1" dirty="0">
                <a:solidFill>
                  <a:schemeClr val="tx1"/>
                </a:solidFill>
                <a:latin typeface="+mn-lt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A6648-49B6-4854-8704-507B153B99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3"/>
          </p:nvPr>
        </p:nvSpPr>
        <p:spPr bwMode="gray">
          <a:xfrm>
            <a:off x="531813" y="6502400"/>
            <a:ext cx="4545012" cy="161925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800">
                <a:solidFill>
                  <a:srgbClr val="7EA2D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DPPA_Agence 2016_Cadrage REX Tir 1_version de travail</a:t>
            </a:r>
          </a:p>
        </p:txBody>
      </p:sp>
    </p:spTree>
    <p:extLst>
      <p:ext uri="{BB962C8B-B14F-4D97-AF65-F5344CB8AC3E}">
        <p14:creationId xmlns:p14="http://schemas.microsoft.com/office/powerpoint/2010/main" val="190424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5870575"/>
            <a:ext cx="9572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01613" y="4902200"/>
            <a:ext cx="8648700" cy="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01613" y="5316538"/>
            <a:ext cx="8648700" cy="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Arc 6"/>
          <p:cNvSpPr>
            <a:spLocks/>
          </p:cNvSpPr>
          <p:nvPr userDrawn="1"/>
        </p:nvSpPr>
        <p:spPr bwMode="auto">
          <a:xfrm>
            <a:off x="-153988" y="-147638"/>
            <a:ext cx="2060576" cy="2058988"/>
          </a:xfrm>
          <a:custGeom>
            <a:avLst/>
            <a:gdLst>
              <a:gd name="T0" fmla="*/ 2147483647 w 21568"/>
              <a:gd name="T1" fmla="*/ 1020339428 h 21551"/>
              <a:gd name="T2" fmla="*/ 1274051332 w 21568"/>
              <a:gd name="T3" fmla="*/ 2147483647 h 21551"/>
              <a:gd name="T4" fmla="*/ 0 w 21568"/>
              <a:gd name="T5" fmla="*/ 0 h 215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68" h="21551" fill="none" extrusionOk="0">
                <a:moveTo>
                  <a:pt x="21568" y="1170"/>
                </a:moveTo>
                <a:cubicBezTo>
                  <a:pt x="20977" y="12067"/>
                  <a:pt x="12349" y="20812"/>
                  <a:pt x="1460" y="21550"/>
                </a:cubicBezTo>
              </a:path>
              <a:path w="21568" h="21551" stroke="0" extrusionOk="0">
                <a:moveTo>
                  <a:pt x="21568" y="1170"/>
                </a:moveTo>
                <a:cubicBezTo>
                  <a:pt x="20977" y="12067"/>
                  <a:pt x="12349" y="20812"/>
                  <a:pt x="1460" y="21550"/>
                </a:cubicBezTo>
                <a:lnTo>
                  <a:pt x="0" y="0"/>
                </a:lnTo>
                <a:lnTo>
                  <a:pt x="21568" y="1170"/>
                </a:lnTo>
                <a:close/>
              </a:path>
            </a:pathLst>
          </a:custGeom>
          <a:noFill/>
          <a:ln w="114300">
            <a:solidFill>
              <a:srgbClr val="0059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Picture 8" descr="tv3d_logo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r="18610"/>
          <a:stretch>
            <a:fillRect/>
          </a:stretch>
        </p:blipFill>
        <p:spPr bwMode="auto">
          <a:xfrm>
            <a:off x="379413" y="530225"/>
            <a:ext cx="641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3175"/>
            <a:ext cx="14938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900" b="1" smtClean="0">
                <a:solidFill>
                  <a:srgbClr val="007CBF"/>
                </a:solidFill>
                <a:latin typeface="Calibri" pitchFamily="34" charset="0"/>
              </a:rPr>
              <a:t>Direction des déploiements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7034213" y="4946650"/>
            <a:ext cx="1423987" cy="366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 i="1">
                <a:solidFill>
                  <a:srgbClr val="00597C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13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9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27.xml"/><Relationship Id="rId21" Type="http://schemas.openxmlformats.org/officeDocument/2006/relationships/tags" Target="../tags/tag12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7.xml"/><Relationship Id="rId17" Type="http://schemas.openxmlformats.org/officeDocument/2006/relationships/tags" Target="../tags/tag8.xml"/><Relationship Id="rId25" Type="http://schemas.openxmlformats.org/officeDocument/2006/relationships/image" Target="../media/image8.wmf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7.xml"/><Relationship Id="rId20" Type="http://schemas.openxmlformats.org/officeDocument/2006/relationships/tags" Target="../tags/tag11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image" Target="../media/image7.emf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6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34.xml"/><Relationship Id="rId19" Type="http://schemas.openxmlformats.org/officeDocument/2006/relationships/tags" Target="../tags/tag10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5.xml"/><Relationship Id="rId22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27000"/>
            <a:ext cx="82137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507413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ici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pic>
        <p:nvPicPr>
          <p:cNvPr id="2052" name="Picture 4" descr="PE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373813"/>
            <a:ext cx="5191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54000" y="889000"/>
            <a:ext cx="8648700" cy="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350" y="657383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defRPr sz="12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4689F2-B0AA-4B75-98D2-19A0D36CF6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95350" y="6843713"/>
            <a:ext cx="7262813" cy="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895350" y="6545263"/>
            <a:ext cx="7262813" cy="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7" name="Arc 10"/>
          <p:cNvSpPr>
            <a:spLocks/>
          </p:cNvSpPr>
          <p:nvPr/>
        </p:nvSpPr>
        <p:spPr bwMode="auto">
          <a:xfrm rot="-4250925">
            <a:off x="-129381" y="6131718"/>
            <a:ext cx="630238" cy="711201"/>
          </a:xfrm>
          <a:custGeom>
            <a:avLst/>
            <a:gdLst>
              <a:gd name="T0" fmla="*/ 2147483647 w 21568"/>
              <a:gd name="T1" fmla="*/ 2147483647 h 21551"/>
              <a:gd name="T2" fmla="*/ 2147483647 w 21568"/>
              <a:gd name="T3" fmla="*/ 2147483647 h 21551"/>
              <a:gd name="T4" fmla="*/ 0 w 21568"/>
              <a:gd name="T5" fmla="*/ 0 h 215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68" h="21551" fill="none" extrusionOk="0">
                <a:moveTo>
                  <a:pt x="21568" y="1170"/>
                </a:moveTo>
                <a:cubicBezTo>
                  <a:pt x="20977" y="12067"/>
                  <a:pt x="12349" y="20812"/>
                  <a:pt x="1460" y="21550"/>
                </a:cubicBezTo>
              </a:path>
              <a:path w="21568" h="21551" stroke="0" extrusionOk="0">
                <a:moveTo>
                  <a:pt x="21568" y="1170"/>
                </a:moveTo>
                <a:cubicBezTo>
                  <a:pt x="20977" y="12067"/>
                  <a:pt x="12349" y="20812"/>
                  <a:pt x="1460" y="21550"/>
                </a:cubicBezTo>
                <a:lnTo>
                  <a:pt x="0" y="0"/>
                </a:lnTo>
                <a:lnTo>
                  <a:pt x="21568" y="1170"/>
                </a:lnTo>
                <a:close/>
              </a:path>
            </a:pathLst>
          </a:custGeom>
          <a:noFill/>
          <a:ln w="38100">
            <a:solidFill>
              <a:srgbClr val="0059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58" name="Picture 11" descr="tv3d_log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r="18610"/>
          <a:stretch>
            <a:fillRect/>
          </a:stretch>
        </p:blipFill>
        <p:spPr bwMode="auto">
          <a:xfrm>
            <a:off x="0" y="152400"/>
            <a:ext cx="641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Line 12"/>
          <p:cNvSpPr>
            <a:spLocks noChangeShapeType="1"/>
          </p:cNvSpPr>
          <p:nvPr userDrawn="1"/>
        </p:nvSpPr>
        <p:spPr bwMode="auto">
          <a:xfrm>
            <a:off x="254000" y="889000"/>
            <a:ext cx="8648700" cy="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0" name="Line 13"/>
          <p:cNvSpPr>
            <a:spLocks noChangeShapeType="1"/>
          </p:cNvSpPr>
          <p:nvPr userDrawn="1"/>
        </p:nvSpPr>
        <p:spPr bwMode="auto">
          <a:xfrm>
            <a:off x="895350" y="6843713"/>
            <a:ext cx="7262813" cy="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1" name="Line 15"/>
          <p:cNvSpPr>
            <a:spLocks noChangeShapeType="1"/>
          </p:cNvSpPr>
          <p:nvPr userDrawn="1"/>
        </p:nvSpPr>
        <p:spPr bwMode="auto">
          <a:xfrm>
            <a:off x="895350" y="6545263"/>
            <a:ext cx="7262813" cy="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2" name="Arc 16"/>
          <p:cNvSpPr>
            <a:spLocks/>
          </p:cNvSpPr>
          <p:nvPr userDrawn="1"/>
        </p:nvSpPr>
        <p:spPr bwMode="auto">
          <a:xfrm rot="-4250925">
            <a:off x="-129381" y="6131718"/>
            <a:ext cx="630238" cy="711201"/>
          </a:xfrm>
          <a:custGeom>
            <a:avLst/>
            <a:gdLst>
              <a:gd name="T0" fmla="*/ 2147483647 w 21568"/>
              <a:gd name="T1" fmla="*/ 2147483647 h 21551"/>
              <a:gd name="T2" fmla="*/ 2147483647 w 21568"/>
              <a:gd name="T3" fmla="*/ 2147483647 h 21551"/>
              <a:gd name="T4" fmla="*/ 0 w 21568"/>
              <a:gd name="T5" fmla="*/ 0 h 215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68" h="21551" fill="none" extrusionOk="0">
                <a:moveTo>
                  <a:pt x="21568" y="1170"/>
                </a:moveTo>
                <a:cubicBezTo>
                  <a:pt x="20977" y="12067"/>
                  <a:pt x="12349" y="20812"/>
                  <a:pt x="1460" y="21550"/>
                </a:cubicBezTo>
              </a:path>
              <a:path w="21568" h="21551" stroke="0" extrusionOk="0">
                <a:moveTo>
                  <a:pt x="21568" y="1170"/>
                </a:moveTo>
                <a:cubicBezTo>
                  <a:pt x="20977" y="12067"/>
                  <a:pt x="12349" y="20812"/>
                  <a:pt x="1460" y="21550"/>
                </a:cubicBezTo>
                <a:lnTo>
                  <a:pt x="0" y="0"/>
                </a:lnTo>
                <a:lnTo>
                  <a:pt x="21568" y="1170"/>
                </a:lnTo>
                <a:close/>
              </a:path>
            </a:pathLst>
          </a:custGeom>
          <a:noFill/>
          <a:ln w="38100">
            <a:solidFill>
              <a:srgbClr val="0059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63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9pPr>
    </p:titleStyle>
    <p:bodyStyle>
      <a:lvl1pPr marL="333375" indent="-333375" algn="l" rtl="0" eaLnBrk="0" fontAlgn="base" hangingPunct="0">
        <a:spcBef>
          <a:spcPct val="50000"/>
        </a:spcBef>
        <a:spcAft>
          <a:spcPct val="50000"/>
        </a:spcAft>
        <a:buClr>
          <a:schemeClr val="hlink"/>
        </a:buClr>
        <a:buSzPct val="120000"/>
        <a:buFont typeface="Wingdings" pitchFamily="2" charset="2"/>
        <a:buChar char="§"/>
        <a:defRPr b="1">
          <a:solidFill>
            <a:schemeClr val="hlink"/>
          </a:solidFill>
          <a:latin typeface="+mn-lt"/>
          <a:ea typeface="+mn-ea"/>
          <a:cs typeface="+mn-cs"/>
        </a:defRPr>
      </a:lvl1pPr>
      <a:lvl2pPr marL="635000" indent="-239713" algn="l" rtl="0" eaLnBrk="0" fontAlgn="base" hangingPunct="0">
        <a:spcBef>
          <a:spcPct val="20000"/>
        </a:spcBef>
        <a:spcAft>
          <a:spcPct val="50000"/>
        </a:spcAft>
        <a:buClr>
          <a:schemeClr val="accent2"/>
        </a:buClr>
        <a:buFont typeface="Wingdings" pitchFamily="2" charset="2"/>
        <a:buChar char="Ø"/>
        <a:defRPr sz="1600" b="1">
          <a:solidFill>
            <a:schemeClr val="accent2"/>
          </a:solidFill>
          <a:latin typeface="+mn-lt"/>
          <a:cs typeface="+mn-cs"/>
        </a:defRPr>
      </a:lvl2pPr>
      <a:lvl3pPr marL="865188" indent="-228600" algn="l" rtl="0" eaLnBrk="0" fontAlgn="base" hangingPunct="0">
        <a:spcBef>
          <a:spcPct val="20000"/>
        </a:spcBef>
        <a:spcAft>
          <a:spcPct val="50000"/>
        </a:spcAft>
        <a:buClr>
          <a:srgbClr val="000000"/>
        </a:buClr>
        <a:buSzPct val="120000"/>
        <a:buFont typeface="Wingdings" pitchFamily="2" charset="2"/>
        <a:buChar char="ü"/>
        <a:defRPr sz="1400">
          <a:solidFill>
            <a:srgbClr val="1B2C59"/>
          </a:solidFill>
          <a:latin typeface="+mn-lt"/>
          <a:cs typeface="+mn-cs"/>
        </a:defRPr>
      </a:lvl3pPr>
      <a:lvl4pPr marL="19986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406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863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3321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778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4235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McK Slide Elements"/>
          <p:cNvGrpSpPr>
            <a:grpSpLocks noChangeAspect="1"/>
          </p:cNvGrpSpPr>
          <p:nvPr/>
        </p:nvGrpSpPr>
        <p:grpSpPr bwMode="auto">
          <a:xfrm>
            <a:off x="14288" y="6173788"/>
            <a:ext cx="7064375" cy="419100"/>
            <a:chOff x="75" y="3830"/>
            <a:chExt cx="5385" cy="320"/>
          </a:xfrm>
        </p:grpSpPr>
        <p:sp>
          <p:nvSpPr>
            <p:cNvPr id="1035" name="McK 4. Footnote" hidden="1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106363" indent="-10636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fr-FR" altLang="fr-FR" sz="1000" dirty="0">
                  <a:solidFill>
                    <a:srgbClr val="7EA2D1"/>
                  </a:solidFill>
                  <a:ea typeface="ＭＳ Ｐゴシック" charset="-128"/>
                </a:rPr>
                <a:t>1 Note de bas de page</a:t>
              </a:r>
            </a:p>
          </p:txBody>
        </p:sp>
        <p:sp>
          <p:nvSpPr>
            <p:cNvPr id="1036" name="McK 5. Source" hidden="1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>
              <a:lvl1pPr marL="665163" indent="-665163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fr-FR" altLang="fr-FR" sz="1000" dirty="0">
                  <a:solidFill>
                    <a:srgbClr val="000000"/>
                  </a:solidFill>
                  <a:ea typeface="ＭＳ Ｐゴシック" charset="-128"/>
                </a:rPr>
                <a:t>SOURCE : Nom de la source</a:t>
              </a:r>
            </a:p>
          </p:txBody>
        </p:sp>
      </p:grpSp>
      <p:sp>
        <p:nvSpPr>
          <p:cNvPr id="1028" name="doc id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47063" y="-112713"/>
            <a:ext cx="669925" cy="1254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endParaRPr lang="fr-FR" altLang="fr-FR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345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6550" y="6508750"/>
            <a:ext cx="2133600" cy="376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6B8AB2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DC2FEC-DBEA-4E68-811F-E663C59A565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3077" name="Line 16"/>
          <p:cNvSpPr>
            <a:spLocks noChangeShapeType="1"/>
          </p:cNvSpPr>
          <p:nvPr/>
        </p:nvSpPr>
        <p:spPr bwMode="auto">
          <a:xfrm>
            <a:off x="827088" y="1095375"/>
            <a:ext cx="8072437" cy="0"/>
          </a:xfrm>
          <a:prstGeom prst="line">
            <a:avLst/>
          </a:prstGeom>
          <a:noFill/>
          <a:ln w="28575" cap="rnd">
            <a:solidFill>
              <a:srgbClr val="007CB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77" r:id="rId3"/>
    <p:sldLayoutId id="2147484078" r:id="rId4"/>
    <p:sldLayoutId id="2147484079" r:id="rId5"/>
    <p:sldLayoutId id="2147484080" r:id="rId6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anose="020F050202020403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itchFamily="34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97C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97C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97C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97C"/>
          </a:solidFill>
          <a:latin typeface="Arial" charset="0"/>
          <a:cs typeface="Arial" charset="0"/>
        </a:defRPr>
      </a:lvl9pPr>
    </p:titleStyle>
    <p:bodyStyle>
      <a:lvl1pPr marL="333375" indent="-333375" algn="l" rtl="0" eaLnBrk="0" fontAlgn="base" hangingPunct="0">
        <a:spcBef>
          <a:spcPct val="50000"/>
        </a:spcBef>
        <a:spcAft>
          <a:spcPct val="50000"/>
        </a:spcAft>
        <a:buSzPct val="120000"/>
        <a:buFont typeface="Arial" charset="0"/>
        <a:buChar char="→"/>
        <a:defRPr b="1">
          <a:solidFill>
            <a:srgbClr val="007CBF"/>
          </a:solidFill>
          <a:latin typeface="+mn-lt"/>
          <a:ea typeface="+mn-ea"/>
          <a:cs typeface="+mn-cs"/>
        </a:defRPr>
      </a:lvl1pPr>
      <a:lvl2pPr marL="635000" indent="-239713" algn="l" rtl="0" eaLnBrk="0" fontAlgn="base" hangingPunct="0">
        <a:spcBef>
          <a:spcPct val="20000"/>
        </a:spcBef>
        <a:spcAft>
          <a:spcPct val="50000"/>
        </a:spcAft>
        <a:buClr>
          <a:schemeClr val="tx1"/>
        </a:buClr>
        <a:buFont typeface="Arial" charset="0"/>
        <a:buChar char="●"/>
        <a:defRPr sz="1300" b="1">
          <a:solidFill>
            <a:srgbClr val="00597C"/>
          </a:solidFill>
          <a:latin typeface="+mn-lt"/>
          <a:cs typeface="+mn-cs"/>
        </a:defRPr>
      </a:lvl2pPr>
      <a:lvl3pPr marL="865188" indent="-228600" algn="l" rtl="0" eaLnBrk="0" fontAlgn="base" hangingPunct="0">
        <a:spcBef>
          <a:spcPct val="20000"/>
        </a:spcBef>
        <a:spcAft>
          <a:spcPct val="50000"/>
        </a:spcAft>
        <a:buClr>
          <a:srgbClr val="7EA2D1"/>
        </a:buClr>
        <a:buSzPct val="120000"/>
        <a:buFont typeface="Arial" charset="0"/>
        <a:buChar char="→"/>
        <a:defRPr sz="1100">
          <a:solidFill>
            <a:srgbClr val="1A171B"/>
          </a:solidFill>
          <a:latin typeface="+mn-lt"/>
          <a:cs typeface="+mn-cs"/>
        </a:defRPr>
      </a:lvl3pPr>
      <a:lvl4pPr marL="19986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406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8638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3210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7782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2354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34938"/>
            <a:ext cx="82137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507413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ici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pic>
        <p:nvPicPr>
          <p:cNvPr id="4100" name="Picture 4" descr="PE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373813"/>
            <a:ext cx="5191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54000" y="889000"/>
            <a:ext cx="8648700" cy="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350" y="657383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defRPr sz="1200" b="1">
                <a:solidFill>
                  <a:srgbClr val="000000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156EA5F-F2F8-4086-B7AB-9C407CF07A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95350" y="6843713"/>
            <a:ext cx="7262813" cy="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513138" y="6573838"/>
            <a:ext cx="4672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sz="1200" b="1" smtClean="0">
                <a:solidFill>
                  <a:srgbClr val="00597C"/>
                </a:solidFill>
                <a:latin typeface="Calibri" pitchFamily="34" charset="0"/>
              </a:rPr>
              <a:t>Ateliers de travail – Direction des déploiements / 28 septembre 2016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895350" y="6545263"/>
            <a:ext cx="7262813" cy="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6" name="Arc 10"/>
          <p:cNvSpPr>
            <a:spLocks/>
          </p:cNvSpPr>
          <p:nvPr/>
        </p:nvSpPr>
        <p:spPr bwMode="auto">
          <a:xfrm rot="-4250925">
            <a:off x="-129381" y="6131718"/>
            <a:ext cx="630238" cy="711201"/>
          </a:xfrm>
          <a:custGeom>
            <a:avLst/>
            <a:gdLst>
              <a:gd name="T0" fmla="*/ 538138424 w 21568"/>
              <a:gd name="T1" fmla="*/ 42049499 h 21551"/>
              <a:gd name="T2" fmla="*/ 36453225 w 21568"/>
              <a:gd name="T3" fmla="*/ 774537094 h 21551"/>
              <a:gd name="T4" fmla="*/ 0 w 21568"/>
              <a:gd name="T5" fmla="*/ 0 h 215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68" h="21551" fill="none" extrusionOk="0">
                <a:moveTo>
                  <a:pt x="21568" y="1170"/>
                </a:moveTo>
                <a:cubicBezTo>
                  <a:pt x="20977" y="12067"/>
                  <a:pt x="12349" y="20812"/>
                  <a:pt x="1460" y="21550"/>
                </a:cubicBezTo>
              </a:path>
              <a:path w="21568" h="21551" stroke="0" extrusionOk="0">
                <a:moveTo>
                  <a:pt x="21568" y="1170"/>
                </a:moveTo>
                <a:cubicBezTo>
                  <a:pt x="20977" y="12067"/>
                  <a:pt x="12349" y="20812"/>
                  <a:pt x="1460" y="21550"/>
                </a:cubicBezTo>
                <a:lnTo>
                  <a:pt x="0" y="0"/>
                </a:lnTo>
                <a:lnTo>
                  <a:pt x="21568" y="1170"/>
                </a:lnTo>
                <a:close/>
              </a:path>
            </a:pathLst>
          </a:custGeom>
          <a:noFill/>
          <a:ln w="38100">
            <a:solidFill>
              <a:srgbClr val="0059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107" name="Picture 11" descr="tv3d_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r="18610"/>
          <a:stretch>
            <a:fillRect/>
          </a:stretch>
        </p:blipFill>
        <p:spPr bwMode="auto">
          <a:xfrm>
            <a:off x="0" y="152400"/>
            <a:ext cx="641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 Box 13"/>
          <p:cNvSpPr txBox="1">
            <a:spLocks noChangeArrowheads="1"/>
          </p:cNvSpPr>
          <p:nvPr userDrawn="1"/>
        </p:nvSpPr>
        <p:spPr bwMode="auto">
          <a:xfrm>
            <a:off x="895350" y="6565900"/>
            <a:ext cx="1847850" cy="2746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200" b="1" smtClean="0">
                <a:solidFill>
                  <a:srgbClr val="FFFFFF"/>
                </a:solidFill>
                <a:latin typeface="Calibri" pitchFamily="34" charset="0"/>
              </a:rPr>
              <a:t>DOCUMENT DE TRAVAIL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Candara" pitchFamily="34" charset="0"/>
          <a:cs typeface="Arial" charset="0"/>
        </a:defRPr>
      </a:lvl9pPr>
    </p:titleStyle>
    <p:bodyStyle>
      <a:lvl1pPr marL="333375" indent="-333375" algn="l" rtl="0" eaLnBrk="0" fontAlgn="base" hangingPunct="0">
        <a:spcBef>
          <a:spcPct val="50000"/>
        </a:spcBef>
        <a:spcAft>
          <a:spcPct val="50000"/>
        </a:spcAft>
        <a:buClr>
          <a:schemeClr val="hlink"/>
        </a:buClr>
        <a:buSzPct val="120000"/>
        <a:buFont typeface="Wingdings" pitchFamily="2" charset="2"/>
        <a:buChar char="§"/>
        <a:defRPr b="1">
          <a:solidFill>
            <a:schemeClr val="hlink"/>
          </a:solidFill>
          <a:latin typeface="+mn-lt"/>
          <a:ea typeface="+mn-ea"/>
          <a:cs typeface="+mn-cs"/>
        </a:defRPr>
      </a:lvl1pPr>
      <a:lvl2pPr marL="635000" indent="-239713" algn="l" rtl="0" eaLnBrk="0" fontAlgn="base" hangingPunct="0">
        <a:spcBef>
          <a:spcPct val="20000"/>
        </a:spcBef>
        <a:spcAft>
          <a:spcPct val="50000"/>
        </a:spcAft>
        <a:buClr>
          <a:schemeClr val="accent2"/>
        </a:buClr>
        <a:buFont typeface="Wingdings" pitchFamily="2" charset="2"/>
        <a:buChar char="Ø"/>
        <a:defRPr sz="1600" b="1">
          <a:solidFill>
            <a:schemeClr val="accent2"/>
          </a:solidFill>
          <a:latin typeface="+mn-lt"/>
          <a:cs typeface="+mn-cs"/>
        </a:defRPr>
      </a:lvl2pPr>
      <a:lvl3pPr marL="865188" indent="-228600" algn="l" rtl="0" eaLnBrk="0" fontAlgn="base" hangingPunct="0">
        <a:spcBef>
          <a:spcPct val="20000"/>
        </a:spcBef>
        <a:spcAft>
          <a:spcPct val="50000"/>
        </a:spcAft>
        <a:buClr>
          <a:srgbClr val="000000"/>
        </a:buClr>
        <a:buSzPct val="120000"/>
        <a:buFont typeface="Wingdings" pitchFamily="2" charset="2"/>
        <a:buChar char="ü"/>
        <a:defRPr sz="1400">
          <a:solidFill>
            <a:srgbClr val="1B2C59"/>
          </a:solidFill>
          <a:latin typeface="+mn-lt"/>
          <a:cs typeface="+mn-cs"/>
        </a:defRPr>
      </a:lvl3pPr>
      <a:lvl4pPr marL="19986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406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863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3321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778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4235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McK Slide Elements"/>
          <p:cNvGrpSpPr>
            <a:grpSpLocks noChangeAspect="1"/>
          </p:cNvGrpSpPr>
          <p:nvPr/>
        </p:nvGrpSpPr>
        <p:grpSpPr bwMode="auto">
          <a:xfrm>
            <a:off x="14288" y="6173788"/>
            <a:ext cx="7064375" cy="419100"/>
            <a:chOff x="75" y="3830"/>
            <a:chExt cx="5385" cy="320"/>
          </a:xfrm>
        </p:grpSpPr>
        <p:sp>
          <p:nvSpPr>
            <p:cNvPr id="1035" name="McK 4. Footnote" hidden="1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106363" indent="-10636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fr-FR" altLang="fr-FR" sz="1000">
                  <a:solidFill>
                    <a:srgbClr val="7EA2D1"/>
                  </a:solidFill>
                  <a:ea typeface="ＭＳ Ｐゴシック" charset="-128"/>
                </a:rPr>
                <a:t>1 Note de bas de page</a:t>
              </a:r>
            </a:p>
          </p:txBody>
        </p:sp>
        <p:sp>
          <p:nvSpPr>
            <p:cNvPr id="1036" name="McK 5. Source" hidden="1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>
              <a:lvl1pPr marL="665163" indent="-665163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fr-FR" altLang="fr-FR" sz="1000">
                  <a:solidFill>
                    <a:srgbClr val="000000"/>
                  </a:solidFill>
                  <a:ea typeface="ＭＳ Ｐゴシック" charset="-128"/>
                </a:rPr>
                <a:t>SOURCE : Nom de la source</a:t>
              </a:r>
            </a:p>
          </p:txBody>
        </p:sp>
      </p:grpSp>
      <p:sp>
        <p:nvSpPr>
          <p:cNvPr id="1028" name="doc id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47063" y="-112713"/>
            <a:ext cx="669925" cy="1254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endParaRPr lang="fr-FR" altLang="fr-FR" sz="800">
              <a:solidFill>
                <a:srgbClr val="000000"/>
              </a:solidFill>
              <a:ea typeface="ＭＳ Ｐゴシック" charset="-128"/>
            </a:endParaRPr>
          </a:p>
        </p:txBody>
      </p:sp>
      <p:grpSp>
        <p:nvGrpSpPr>
          <p:cNvPr id="5124" name="Group 22"/>
          <p:cNvGrpSpPr>
            <a:grpSpLocks noChangeAspect="1"/>
          </p:cNvGrpSpPr>
          <p:nvPr/>
        </p:nvGrpSpPr>
        <p:grpSpPr bwMode="auto">
          <a:xfrm>
            <a:off x="0" y="115888"/>
            <a:ext cx="1924050" cy="979487"/>
            <a:chOff x="720" y="207"/>
            <a:chExt cx="3528" cy="1717"/>
          </a:xfrm>
        </p:grpSpPr>
        <p:pic>
          <p:nvPicPr>
            <p:cNvPr id="5127" name="Image 9" descr="IDVisu plat iiii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07"/>
              <a:ext cx="1699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Image 10" descr="IDVisu plat CLAI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" y="754"/>
              <a:ext cx="255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45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6550" y="6508750"/>
            <a:ext cx="2133600" cy="376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6B8AB2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F5E5D0-3C63-46D0-9412-40A71C255B9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126" name="Line 16"/>
          <p:cNvSpPr>
            <a:spLocks noChangeShapeType="1"/>
          </p:cNvSpPr>
          <p:nvPr/>
        </p:nvSpPr>
        <p:spPr bwMode="auto">
          <a:xfrm>
            <a:off x="827088" y="1095375"/>
            <a:ext cx="8072437" cy="0"/>
          </a:xfrm>
          <a:prstGeom prst="line">
            <a:avLst/>
          </a:prstGeom>
          <a:noFill/>
          <a:ln w="28575" cap="rnd">
            <a:solidFill>
              <a:srgbClr val="007CB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92" r:id="rId2"/>
    <p:sldLayoutId id="2147484067" r:id="rId3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anose="020F050202020403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itchFamily="34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97C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97C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97C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97C"/>
          </a:solidFill>
          <a:latin typeface="Arial" charset="0"/>
          <a:cs typeface="Arial" charset="0"/>
        </a:defRPr>
      </a:lvl9pPr>
    </p:titleStyle>
    <p:bodyStyle>
      <a:lvl1pPr marL="333375" indent="-333375" algn="l" rtl="0" eaLnBrk="0" fontAlgn="base" hangingPunct="0">
        <a:spcBef>
          <a:spcPct val="50000"/>
        </a:spcBef>
        <a:spcAft>
          <a:spcPct val="50000"/>
        </a:spcAft>
        <a:buSzPct val="120000"/>
        <a:buFont typeface="Arial" charset="0"/>
        <a:buChar char="→"/>
        <a:defRPr b="1">
          <a:solidFill>
            <a:srgbClr val="007CBF"/>
          </a:solidFill>
          <a:latin typeface="+mn-lt"/>
          <a:ea typeface="+mn-ea"/>
          <a:cs typeface="+mn-cs"/>
        </a:defRPr>
      </a:lvl1pPr>
      <a:lvl2pPr marL="635000" indent="-239713" algn="l" rtl="0" eaLnBrk="0" fontAlgn="base" hangingPunct="0">
        <a:spcBef>
          <a:spcPct val="20000"/>
        </a:spcBef>
        <a:spcAft>
          <a:spcPct val="50000"/>
        </a:spcAft>
        <a:buClr>
          <a:schemeClr val="tx1"/>
        </a:buClr>
        <a:buFont typeface="Arial" charset="0"/>
        <a:buChar char="●"/>
        <a:defRPr sz="1300" b="1">
          <a:solidFill>
            <a:srgbClr val="00597C"/>
          </a:solidFill>
          <a:latin typeface="+mn-lt"/>
          <a:cs typeface="+mn-cs"/>
        </a:defRPr>
      </a:lvl2pPr>
      <a:lvl3pPr marL="865188" indent="-228600" algn="l" rtl="0" eaLnBrk="0" fontAlgn="base" hangingPunct="0">
        <a:spcBef>
          <a:spcPct val="20000"/>
        </a:spcBef>
        <a:spcAft>
          <a:spcPct val="50000"/>
        </a:spcAft>
        <a:buClr>
          <a:srgbClr val="7EA2D1"/>
        </a:buClr>
        <a:buSzPct val="120000"/>
        <a:buFont typeface="Arial" charset="0"/>
        <a:buChar char="→"/>
        <a:defRPr sz="1100">
          <a:solidFill>
            <a:srgbClr val="1A171B"/>
          </a:solidFill>
          <a:latin typeface="+mn-lt"/>
          <a:cs typeface="+mn-cs"/>
        </a:defRPr>
      </a:lvl3pPr>
      <a:lvl4pPr marL="19986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406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8638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3210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7782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2354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88925" y="6021388"/>
            <a:ext cx="8566150" cy="0"/>
          </a:xfrm>
          <a:prstGeom prst="line">
            <a:avLst/>
          </a:prstGeom>
          <a:noFill/>
          <a:ln w="28575" cap="rnd">
            <a:solidFill>
              <a:srgbClr val="007CB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288925" y="6334125"/>
            <a:ext cx="8566150" cy="0"/>
          </a:xfrm>
          <a:prstGeom prst="line">
            <a:avLst/>
          </a:prstGeom>
          <a:noFill/>
          <a:ln w="28575" cap="rnd">
            <a:solidFill>
              <a:srgbClr val="007CB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1"/>
          <a:stretch>
            <a:fillRect/>
          </a:stretch>
        </p:blipFill>
        <p:spPr bwMode="auto">
          <a:xfrm>
            <a:off x="1154113" y="0"/>
            <a:ext cx="67548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33375" indent="-333375" algn="l" rtl="0" eaLnBrk="0" fontAlgn="base" hangingPunct="0">
        <a:spcBef>
          <a:spcPct val="50000"/>
        </a:spcBef>
        <a:spcAft>
          <a:spcPct val="50000"/>
        </a:spcAft>
        <a:buSzPct val="120000"/>
        <a:buFont typeface="Arial" charset="0"/>
        <a:buChar char="→"/>
        <a:defRPr b="1">
          <a:solidFill>
            <a:srgbClr val="007CBF"/>
          </a:solidFill>
          <a:latin typeface="+mn-lt"/>
          <a:ea typeface="+mn-ea"/>
          <a:cs typeface="+mn-cs"/>
        </a:defRPr>
      </a:lvl1pPr>
      <a:lvl2pPr marL="635000" indent="-239713" algn="l" rtl="0" eaLnBrk="0" fontAlgn="base" hangingPunct="0">
        <a:spcBef>
          <a:spcPct val="20000"/>
        </a:spcBef>
        <a:spcAft>
          <a:spcPct val="50000"/>
        </a:spcAft>
        <a:buClr>
          <a:schemeClr val="tx1"/>
        </a:buClr>
        <a:buFont typeface="Arial" charset="0"/>
        <a:buChar char="●"/>
        <a:defRPr sz="1300" b="1">
          <a:solidFill>
            <a:srgbClr val="00597C"/>
          </a:solidFill>
          <a:latin typeface="+mn-lt"/>
          <a:cs typeface="+mn-cs"/>
        </a:defRPr>
      </a:lvl2pPr>
      <a:lvl3pPr marL="865188" indent="-228600" algn="l" rtl="0" eaLnBrk="0" fontAlgn="base" hangingPunct="0">
        <a:spcBef>
          <a:spcPct val="20000"/>
        </a:spcBef>
        <a:spcAft>
          <a:spcPct val="50000"/>
        </a:spcAft>
        <a:buClr>
          <a:srgbClr val="7EA2D1"/>
        </a:buClr>
        <a:buSzPct val="120000"/>
        <a:buFont typeface="Arial" charset="0"/>
        <a:buChar char="→"/>
        <a:defRPr sz="1100">
          <a:solidFill>
            <a:srgbClr val="1A171B"/>
          </a:solidFill>
          <a:latin typeface="+mn-lt"/>
          <a:cs typeface="+mn-cs"/>
        </a:defRPr>
      </a:lvl3pPr>
      <a:lvl4pPr marL="19986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406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863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321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778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235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McK Slide Elements"/>
          <p:cNvGrpSpPr>
            <a:grpSpLocks noChangeAspect="1"/>
          </p:cNvGrpSpPr>
          <p:nvPr/>
        </p:nvGrpSpPr>
        <p:grpSpPr bwMode="auto">
          <a:xfrm>
            <a:off x="14288" y="6173788"/>
            <a:ext cx="7064375" cy="419100"/>
            <a:chOff x="75" y="3830"/>
            <a:chExt cx="5385" cy="320"/>
          </a:xfrm>
        </p:grpSpPr>
        <p:sp>
          <p:nvSpPr>
            <p:cNvPr id="1035" name="McK 4. Footnote" hidden="1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106363" indent="-10636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fr-FR" altLang="fr-FR" sz="1000">
                  <a:solidFill>
                    <a:srgbClr val="7EA2D1"/>
                  </a:solidFill>
                  <a:ea typeface="ＭＳ Ｐゴシック" charset="-128"/>
                </a:rPr>
                <a:t>1 Note de bas de page</a:t>
              </a:r>
            </a:p>
          </p:txBody>
        </p:sp>
        <p:sp>
          <p:nvSpPr>
            <p:cNvPr id="1036" name="McK 5. Source" hidden="1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>
              <a:lvl1pPr marL="665163" indent="-665163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fr-FR" altLang="fr-FR" sz="1000">
                  <a:solidFill>
                    <a:srgbClr val="000000"/>
                  </a:solidFill>
                  <a:ea typeface="ＭＳ Ｐゴシック" charset="-128"/>
                </a:rPr>
                <a:t>SOURCE : Nom de la source</a:t>
              </a:r>
            </a:p>
          </p:txBody>
        </p:sp>
      </p:grpSp>
      <p:sp>
        <p:nvSpPr>
          <p:cNvPr id="1028" name="doc id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47063" y="-112713"/>
            <a:ext cx="669925" cy="1254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endParaRPr lang="fr-FR" altLang="fr-FR" sz="800">
              <a:solidFill>
                <a:srgbClr val="000000"/>
              </a:solidFill>
              <a:ea typeface="ＭＳ Ｐゴシック" charset="-128"/>
            </a:endParaRPr>
          </a:p>
        </p:txBody>
      </p:sp>
      <p:grpSp>
        <p:nvGrpSpPr>
          <p:cNvPr id="7172" name="Group 22"/>
          <p:cNvGrpSpPr>
            <a:grpSpLocks noChangeAspect="1"/>
          </p:cNvGrpSpPr>
          <p:nvPr/>
        </p:nvGrpSpPr>
        <p:grpSpPr bwMode="auto">
          <a:xfrm>
            <a:off x="0" y="115888"/>
            <a:ext cx="1924050" cy="979487"/>
            <a:chOff x="720" y="207"/>
            <a:chExt cx="3528" cy="1717"/>
          </a:xfrm>
        </p:grpSpPr>
        <p:pic>
          <p:nvPicPr>
            <p:cNvPr id="7175" name="Image 9" descr="IDVisu plat iii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07"/>
              <a:ext cx="1699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Image 10" descr="IDVisu plat CLAI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" y="754"/>
              <a:ext cx="255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45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6550" y="6508750"/>
            <a:ext cx="2133600" cy="376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6B8AB2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C3DC7E-0E74-45DA-B533-C1506A447C5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174" name="Line 16"/>
          <p:cNvSpPr>
            <a:spLocks noChangeShapeType="1"/>
          </p:cNvSpPr>
          <p:nvPr/>
        </p:nvSpPr>
        <p:spPr bwMode="auto">
          <a:xfrm>
            <a:off x="827088" y="1095375"/>
            <a:ext cx="8072437" cy="0"/>
          </a:xfrm>
          <a:prstGeom prst="line">
            <a:avLst/>
          </a:prstGeom>
          <a:noFill/>
          <a:ln w="28575" cap="rnd">
            <a:solidFill>
              <a:srgbClr val="007CB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anose="020F050202020403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97C"/>
          </a:solidFill>
          <a:latin typeface="Calibri" pitchFamily="34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97C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97C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97C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97C"/>
          </a:solidFill>
          <a:latin typeface="Arial" charset="0"/>
          <a:cs typeface="Arial" charset="0"/>
        </a:defRPr>
      </a:lvl9pPr>
    </p:titleStyle>
    <p:bodyStyle>
      <a:lvl1pPr marL="333375" indent="-333375" algn="l" rtl="0" eaLnBrk="0" fontAlgn="base" hangingPunct="0">
        <a:spcBef>
          <a:spcPct val="50000"/>
        </a:spcBef>
        <a:spcAft>
          <a:spcPct val="50000"/>
        </a:spcAft>
        <a:buSzPct val="120000"/>
        <a:buFont typeface="Arial" charset="0"/>
        <a:buChar char="→"/>
        <a:defRPr b="1">
          <a:solidFill>
            <a:srgbClr val="007CBF"/>
          </a:solidFill>
          <a:latin typeface="+mn-lt"/>
          <a:ea typeface="+mn-ea"/>
          <a:cs typeface="+mn-cs"/>
        </a:defRPr>
      </a:lvl1pPr>
      <a:lvl2pPr marL="635000" indent="-239713" algn="l" rtl="0" eaLnBrk="0" fontAlgn="base" hangingPunct="0">
        <a:spcBef>
          <a:spcPct val="20000"/>
        </a:spcBef>
        <a:spcAft>
          <a:spcPct val="50000"/>
        </a:spcAft>
        <a:buClr>
          <a:schemeClr val="tx1"/>
        </a:buClr>
        <a:buFont typeface="Arial" charset="0"/>
        <a:buChar char="●"/>
        <a:defRPr sz="1300" b="1">
          <a:solidFill>
            <a:srgbClr val="00597C"/>
          </a:solidFill>
          <a:latin typeface="+mn-lt"/>
          <a:cs typeface="+mn-cs"/>
        </a:defRPr>
      </a:lvl2pPr>
      <a:lvl3pPr marL="865188" indent="-228600" algn="l" rtl="0" eaLnBrk="0" fontAlgn="base" hangingPunct="0">
        <a:spcBef>
          <a:spcPct val="20000"/>
        </a:spcBef>
        <a:spcAft>
          <a:spcPct val="50000"/>
        </a:spcAft>
        <a:buClr>
          <a:srgbClr val="7EA2D1"/>
        </a:buClr>
        <a:buSzPct val="120000"/>
        <a:buFont typeface="Arial" charset="0"/>
        <a:buChar char="→"/>
        <a:defRPr sz="1100">
          <a:solidFill>
            <a:srgbClr val="1A171B"/>
          </a:solidFill>
          <a:latin typeface="+mn-lt"/>
          <a:cs typeface="+mn-cs"/>
        </a:defRPr>
      </a:lvl3pPr>
      <a:lvl4pPr marL="19986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406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8638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3210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7782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2354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21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6350" y="0"/>
          <a:ext cx="1492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Object 32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92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McK 1. On-page tracker" hidden="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2238" y="26988"/>
            <a:ext cx="919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2238" y="542925"/>
            <a:ext cx="3730625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57263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fr-FR" altLang="fr-FR" sz="150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10245" name="McK Slide Elements"/>
          <p:cNvGrpSpPr>
            <a:grpSpLocks/>
          </p:cNvGrpSpPr>
          <p:nvPr/>
        </p:nvGrpSpPr>
        <p:grpSpPr bwMode="auto">
          <a:xfrm>
            <a:off x="122238" y="6189663"/>
            <a:ext cx="8723312" cy="539750"/>
            <a:chOff x="75" y="3821"/>
            <a:chExt cx="5385" cy="334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12713" indent="-112713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1 Note de bas de page</a:t>
              </a:r>
            </a:p>
          </p:txBody>
        </p:sp>
        <p:sp>
          <p:nvSpPr>
            <p:cNvPr id="104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lvl1pPr marL="696913" indent="-696913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57263" eaLnBrk="0" hangingPunct="0"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6913" algn="l"/>
                </a:tabLs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100" smtClean="0">
                  <a:solidFill>
                    <a:srgbClr val="000000"/>
                  </a:solidFill>
                  <a:cs typeface="Arial" pitchFamily="34" charset="0"/>
                </a:rPr>
                <a:t>SOURCE : Nom de la source</a:t>
              </a:r>
            </a:p>
          </p:txBody>
        </p:sp>
      </p:grpSp>
      <p:grpSp>
        <p:nvGrpSpPr>
          <p:cNvPr id="10246" name="ACET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481138" y="1125538"/>
            <a:ext cx="4352925" cy="542925"/>
            <a:chOff x="915" y="695"/>
            <a:chExt cx="2686" cy="335"/>
          </a:xfrm>
        </p:grpSpPr>
        <p:cxnSp>
          <p:nvCxnSpPr>
            <p:cNvPr id="10254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AutoShape 250" hidden="1"/>
            <p:cNvSpPr>
              <a:spLocks noChangeArrowheads="1"/>
            </p:cNvSpPr>
            <p:nvPr/>
          </p:nvSpPr>
          <p:spPr bwMode="auto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9548" anchor="b">
              <a:spAutoFit/>
            </a:bodyPr>
            <a:lstStyle>
              <a:lvl1pPr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93750" indent="-304800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222375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709738" indent="-242888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198688" indent="-244475" defTabSz="977900" eaLnBrk="0" hangingPunct="0"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6558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31130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5702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4027488" indent="-244475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596B0A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700" b="1" smtClean="0">
                  <a:solidFill>
                    <a:srgbClr val="000000"/>
                  </a:solidFill>
                  <a:cs typeface="Arial" pitchFamily="34" charset="0"/>
                </a:rPr>
                <a:t>Titre</a:t>
              </a:r>
            </a:p>
            <a:p>
              <a:pPr eaLnBrk="1" hangingPunct="1">
                <a:defRPr/>
              </a:pPr>
              <a:r>
                <a:rPr lang="fr-FR" altLang="fr-FR" sz="1700" smtClean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4" name="Working Draft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8090694" y="2794794"/>
            <a:ext cx="19637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Last Modified 12/10/2012 17:02 Romance Standard Time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Printed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8584407" y="4326731"/>
            <a:ext cx="976312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3750" indent="-304800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22375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9738" indent="-242888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8688" indent="-244475" defTabSz="977900" eaLnBrk="0" hangingPunct="0"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558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130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5702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027488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96B0A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fr-FR" sz="600" smtClean="0">
                <a:solidFill>
                  <a:srgbClr val="000000"/>
                </a:solidFill>
                <a:cs typeface="Arial" pitchFamily="34" charset="0"/>
              </a:rPr>
              <a:t>Printed 05/10/2012 16:42:31</a:t>
            </a:r>
            <a:endParaRPr lang="en-US" altLang="fr-FR" sz="1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49" name="Rectangle 286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1481138" y="1990725"/>
            <a:ext cx="43910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Click to edit Master text styles</a:t>
            </a:r>
          </a:p>
          <a:p>
            <a:pPr lvl="1"/>
            <a:r>
              <a:rPr lang="fr-FR" altLang="fr-FR" smtClean="0"/>
              <a:t>Second level</a:t>
            </a:r>
          </a:p>
          <a:p>
            <a:pPr lvl="2"/>
            <a:r>
              <a:rPr lang="fr-FR" altLang="fr-FR" smtClean="0"/>
              <a:t>Third level</a:t>
            </a:r>
          </a:p>
          <a:p>
            <a:pPr lvl="3"/>
            <a:r>
              <a:rPr lang="fr-FR" altLang="fr-FR" smtClean="0"/>
              <a:t>Fourth level</a:t>
            </a:r>
          </a:p>
          <a:p>
            <a:pPr lvl="4"/>
            <a:r>
              <a:rPr lang="fr-FR" altLang="fr-FR" smtClean="0"/>
              <a:t>Fifth level</a:t>
            </a:r>
          </a:p>
        </p:txBody>
      </p:sp>
      <p:pic>
        <p:nvPicPr>
          <p:cNvPr id="10250" name="Picture 9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42900"/>
            <a:ext cx="7105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McK 2. Slide 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220913" y="558800"/>
            <a:ext cx="6686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Click to edit Master title style</a:t>
            </a:r>
          </a:p>
        </p:txBody>
      </p:sp>
      <p:pic>
        <p:nvPicPr>
          <p:cNvPr id="10252" name="Picture 5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0025"/>
            <a:ext cx="9382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6"/>
          <p:cNvSpPr txBox="1">
            <a:spLocks noChangeArrowheads="1"/>
          </p:cNvSpPr>
          <p:nvPr userDrawn="1"/>
        </p:nvSpPr>
        <p:spPr bwMode="auto">
          <a:xfrm>
            <a:off x="-6350" y="657383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ct val="50000"/>
              </a:spcBef>
              <a:defRPr sz="1200" b="1" kern="1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AED7F5-8063-4B25-94E5-D85FA3DB301F}" type="slidenum">
              <a:rPr lang="fr-FR" altLang="fr-FR" smtClean="0">
                <a:cs typeface="Arial"/>
              </a:rPr>
              <a:pPr>
                <a:defRPr/>
              </a:pPr>
              <a:t>‹N°›</a:t>
            </a:fld>
            <a:endParaRPr lang="fr-FR" altLang="fr-FR" dirty="0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Calibri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Calibri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Calibri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Calibri" pitchFamily="34" charset="0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Calibri" pitchFamily="34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Calibri" pitchFamily="34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Calibri" pitchFamily="34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Calibri" pitchFamily="34" charset="0"/>
        </a:defRPr>
      </a:lvl9pPr>
    </p:titleStyle>
    <p:bodyStyle>
      <a:lvl1pPr marL="366713" indent="-366713" algn="l" defTabSz="95726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06375" indent="-204788" algn="l" defTabSz="9572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700">
          <a:solidFill>
            <a:schemeClr val="tx1"/>
          </a:solidFill>
          <a:latin typeface="+mn-lt"/>
        </a:defRPr>
      </a:lvl2pPr>
      <a:lvl3pPr marL="488950" indent="-280988" algn="l" defTabSz="9572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00">
          <a:solidFill>
            <a:schemeClr val="tx1"/>
          </a:solidFill>
          <a:latin typeface="+mn-lt"/>
        </a:defRPr>
      </a:lvl3pPr>
      <a:lvl4pPr marL="657225" indent="-166688" algn="l" defTabSz="9572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00">
          <a:solidFill>
            <a:schemeClr val="tx1"/>
          </a:solidFill>
          <a:latin typeface="+mn-lt"/>
        </a:defRPr>
      </a:lvl4pPr>
      <a:lvl5pPr marL="796925" indent="-138113" algn="l" defTabSz="9572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1254125" indent="-138113" algn="l" defTabSz="9572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700">
          <a:solidFill>
            <a:schemeClr val="tx1"/>
          </a:solidFill>
          <a:latin typeface="+mn-lt"/>
        </a:defRPr>
      </a:lvl6pPr>
      <a:lvl7pPr marL="1711325" indent="-138113" algn="l" defTabSz="9572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700">
          <a:solidFill>
            <a:schemeClr val="tx1"/>
          </a:solidFill>
          <a:latin typeface="+mn-lt"/>
        </a:defRPr>
      </a:lvl7pPr>
      <a:lvl8pPr marL="2168525" indent="-138113" algn="l" defTabSz="9572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700">
          <a:solidFill>
            <a:schemeClr val="tx1"/>
          </a:solidFill>
          <a:latin typeface="+mn-lt"/>
        </a:defRPr>
      </a:lvl8pPr>
      <a:lvl9pPr marL="2625725" indent="-138113" algn="l" defTabSz="9572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PowerPoint_97-2003_Presentation1.ppt"/><Relationship Id="rId3" Type="http://schemas.openxmlformats.org/officeDocument/2006/relationships/hyperlink" Target="http://www.portail-emploi.fr/" TargetMode="Externa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png"/><Relationship Id="rId11" Type="http://schemas.openxmlformats.org/officeDocument/2006/relationships/image" Target="../media/image13.wmf"/><Relationship Id="rId5" Type="http://schemas.openxmlformats.org/officeDocument/2006/relationships/slide" Target="slide3.xml"/><Relationship Id="rId10" Type="http://schemas.openxmlformats.org/officeDocument/2006/relationships/oleObject" Target="../embeddings/oleObject13.bin"/><Relationship Id="rId4" Type="http://schemas.openxmlformats.org/officeDocument/2006/relationships/hyperlink" Target="mailto:support.partenaires@pole-emploi.fr" TargetMode="External"/><Relationship Id="rId9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1D68FA50"/><Relationship Id="rId5" Type="http://schemas.openxmlformats.org/officeDocument/2006/relationships/hyperlink" Target="https://www.portail-emploi.fr/portail-tap/Contact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Espace réservé du texte 1"/>
          <p:cNvSpPr>
            <a:spLocks noGrp="1"/>
          </p:cNvSpPr>
          <p:nvPr>
            <p:ph type="body" sz="quarter" idx="13"/>
          </p:nvPr>
        </p:nvSpPr>
        <p:spPr bwMode="auto">
          <a:xfrm>
            <a:off x="570865" y="3235542"/>
            <a:ext cx="8064500" cy="19175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8000" kern="1200" dirty="0" smtClean="0">
                <a:solidFill>
                  <a:srgbClr val="000000"/>
                </a:solidFill>
                <a:latin typeface="Candara" pitchFamily="34" charset="0"/>
                <a:ea typeface="+mj-ea"/>
                <a:cs typeface="+mj-cs"/>
              </a:rPr>
              <a:t>KAIROS</a:t>
            </a:r>
            <a:r>
              <a:rPr lang="fr-FR" altLang="fr-FR" sz="2400" kern="1200" dirty="0">
                <a:solidFill>
                  <a:srgbClr val="000000"/>
                </a:solidFill>
                <a:latin typeface="Candara" pitchFamily="34" charset="0"/>
                <a:ea typeface="+mj-ea"/>
                <a:cs typeface="+mj-cs"/>
              </a:rPr>
              <a:t/>
            </a:r>
            <a:br>
              <a:rPr lang="fr-FR" altLang="fr-FR" sz="2400" kern="1200" dirty="0">
                <a:solidFill>
                  <a:srgbClr val="000000"/>
                </a:solidFill>
                <a:latin typeface="Candara" pitchFamily="34" charset="0"/>
                <a:ea typeface="+mj-ea"/>
                <a:cs typeface="+mj-cs"/>
              </a:rPr>
            </a:br>
            <a:r>
              <a:rPr lang="fr-FR" altLang="fr-FR" sz="2400" i="1" kern="1200" dirty="0">
                <a:solidFill>
                  <a:srgbClr val="000000"/>
                </a:solidFill>
                <a:latin typeface="Candara" pitchFamily="34" charset="0"/>
                <a:ea typeface="+mj-ea"/>
                <a:cs typeface="+mj-cs"/>
              </a:rPr>
              <a:t>Simplifier et sécuriser les parcours de formation</a:t>
            </a:r>
            <a:r>
              <a:rPr lang="fr-FR" altLang="fr-FR" sz="2400" kern="1200" dirty="0">
                <a:solidFill>
                  <a:srgbClr val="000000"/>
                </a:solidFill>
                <a:latin typeface="Candara" pitchFamily="34" charset="0"/>
                <a:ea typeface="+mj-ea"/>
                <a:cs typeface="+mj-cs"/>
              </a:rPr>
              <a:t/>
            </a:r>
            <a:br>
              <a:rPr lang="fr-FR" altLang="fr-FR" sz="2400" kern="1200" dirty="0">
                <a:solidFill>
                  <a:srgbClr val="000000"/>
                </a:solidFill>
                <a:latin typeface="Candara" pitchFamily="34" charset="0"/>
                <a:ea typeface="+mj-ea"/>
                <a:cs typeface="+mj-cs"/>
              </a:rPr>
            </a:br>
            <a:endParaRPr lang="fr-FR" altLang="fr-FR" dirty="0" smtClean="0"/>
          </a:p>
        </p:txBody>
      </p:sp>
      <p:pic>
        <p:nvPicPr>
          <p:cNvPr id="4" name="Picture 2" descr="KAIROS_minuscule_118x40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" y="6399689"/>
            <a:ext cx="1345458" cy="38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E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40" y="6367557"/>
            <a:ext cx="565683" cy="46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§"/>
              <a:defRPr b="1">
                <a:solidFill>
                  <a:schemeClr val="hlink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Ø"/>
              <a:defRPr sz="1600" b="1">
                <a:solidFill>
                  <a:schemeClr val="accent2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rgbClr val="000000"/>
              </a:buClr>
              <a:buSzPct val="120000"/>
              <a:buFont typeface="Wingdings" pitchFamily="2" charset="2"/>
              <a:buChar char="ü"/>
              <a:defRPr sz="1400">
                <a:solidFill>
                  <a:srgbClr val="1B2C59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fld id="{C7871A5F-832D-44C3-858C-4561825F5D48}" type="slidenum">
              <a:rPr lang="fr-FR" altLang="fr-FR" smtClean="0">
                <a:solidFill>
                  <a:srgbClr val="000000"/>
                </a:solidFill>
              </a:rPr>
              <a:pPr eaLnBrk="1" hangingPunct="1">
                <a:buClrTx/>
                <a:buSzTx/>
                <a:buFontTx/>
                <a:buNone/>
              </a:pPr>
              <a:t>2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69632" name="Rectangle 69631"/>
          <p:cNvSpPr/>
          <p:nvPr/>
        </p:nvSpPr>
        <p:spPr>
          <a:xfrm>
            <a:off x="299765" y="1235096"/>
            <a:ext cx="8485460" cy="4401205"/>
          </a:xfrm>
          <a:prstGeom prst="rect">
            <a:avLst/>
          </a:prstGeom>
          <a:ln>
            <a:solidFill>
              <a:srgbClr val="7EA2D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fr-FR" sz="1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L’adhésion en ligne validée, des codes de connexions provisoires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(identifiant et mot de passe) seront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transmis  à l’adresse courriel du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Responsable 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Gestionnaire de Compte (RGC)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désigné par la Direction de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l’organisme de formation.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Un guide du mot de passe est à votre disposition sur le portail 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KAIROS  </a:t>
            </a:r>
            <a:r>
              <a:rPr lang="fr-FR" sz="1400" u="sng" dirty="0">
                <a:hlinkClick r:id="rId3"/>
              </a:rPr>
              <a:t>www.portail-emploi.fr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4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4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4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Le RGC a 21 jours pour valider ces codes de connexion . Ensuite, il aura à créer des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comptes utilisateurs (habilitations) pour un ou plusieurs agents de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son Organisme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de Formation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via l’interface de gestion 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COADHA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4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 la création des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comptes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utilisateurs via l’interface de gestion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COADHA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par le RGC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les utilisateurs recevront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également des codes de connexion provisoire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comprenant un identifiant et 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un mot de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passe dont ils auront à valider dans un délai de 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jours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 Au-delà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ils ne seront 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plus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utilisables 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et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nécessiteront 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une réinitialisation via l’équipe * SI support Partenaires. --&gt;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  <a:hlinkClick r:id="rId4"/>
              </a:rPr>
              <a:t>support.partenaires@pole-emploi.fr</a:t>
            </a:r>
            <a:endParaRPr lang="fr-FR" sz="14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4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Les incidents de mots de passe et d’identifiants sont traités via un formulaire comme indiqué ci-dessous 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38125" y="142875"/>
            <a:ext cx="8686800" cy="622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9pPr>
          </a:lstStyle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altLang="fr-FR" kern="0" dirty="0" smtClean="0"/>
              <a:t>			</a:t>
            </a:r>
          </a:p>
        </p:txBody>
      </p:sp>
      <p:pic>
        <p:nvPicPr>
          <p:cNvPr id="14341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93675"/>
            <a:ext cx="35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041200" y="295275"/>
            <a:ext cx="4181412" cy="622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fr-FR" u="sng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Accès </a:t>
            </a:r>
            <a:r>
              <a:rPr lang="fr-FR" u="sng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à</a:t>
            </a:r>
            <a:r>
              <a:rPr lang="fr-FR" u="sng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KAIROS</a:t>
            </a:r>
            <a:endParaRPr lang="fr-FR" u="sng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fr-FR" dirty="0" smtClean="0"/>
          </a:p>
        </p:txBody>
      </p:sp>
      <p:pic>
        <p:nvPicPr>
          <p:cNvPr id="10" name="Picture 52" descr="aler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25" y="3263062"/>
            <a:ext cx="33568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94219"/>
              </p:ext>
            </p:extLst>
          </p:nvPr>
        </p:nvGraphicFramePr>
        <p:xfrm>
          <a:off x="4217506" y="3435699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3" name="Présentation" showAsIcon="1" r:id="rId8" imgW="914400" imgH="792360" progId="PowerPoint.Show.8">
                  <p:embed/>
                </p:oleObj>
              </mc:Choice>
              <mc:Fallback>
                <p:oleObj name="Présentation" showAsIcon="1" r:id="rId8" imgW="914400" imgH="79236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17506" y="3435699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565208"/>
              </p:ext>
            </p:extLst>
          </p:nvPr>
        </p:nvGraphicFramePr>
        <p:xfrm>
          <a:off x="3651680" y="215323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4" name="Acrobat Document" showAsIcon="1" r:id="rId10" imgW="914400" imgH="792360" progId="AcroExch.Document.DC">
                  <p:embed/>
                </p:oleObj>
              </mc:Choice>
              <mc:Fallback>
                <p:oleObj name="Acrobat Document" showAsIcon="1" r:id="rId10" imgW="914400" imgH="792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51680" y="215323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3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image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5" y="2288080"/>
            <a:ext cx="3835154" cy="418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§"/>
              <a:defRPr b="1">
                <a:solidFill>
                  <a:schemeClr val="hlink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Ø"/>
              <a:defRPr sz="1600" b="1">
                <a:solidFill>
                  <a:schemeClr val="accent2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rgbClr val="000000"/>
              </a:buClr>
              <a:buSzPct val="120000"/>
              <a:buFont typeface="Wingdings" pitchFamily="2" charset="2"/>
              <a:buChar char="ü"/>
              <a:defRPr sz="1400">
                <a:solidFill>
                  <a:srgbClr val="1B2C59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fld id="{C7871A5F-832D-44C3-858C-4561825F5D48}" type="slidenum">
              <a:rPr lang="fr-FR" altLang="fr-FR" smtClean="0">
                <a:solidFill>
                  <a:srgbClr val="000000"/>
                </a:solidFill>
              </a:rPr>
              <a:pPr eaLnBrk="1" hangingPunct="1">
                <a:buClrTx/>
                <a:buSzTx/>
                <a:buFontTx/>
                <a:buNone/>
              </a:pPr>
              <a:t>3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38125" y="142875"/>
            <a:ext cx="8686800" cy="622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9pPr>
          </a:lstStyle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altLang="fr-FR" kern="0" dirty="0" smtClean="0"/>
              <a:t>			</a:t>
            </a:r>
          </a:p>
        </p:txBody>
      </p:sp>
      <p:pic>
        <p:nvPicPr>
          <p:cNvPr id="14341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93675"/>
            <a:ext cx="35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041200" y="295275"/>
            <a:ext cx="4181412" cy="622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fr-FR" u="sng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Accès </a:t>
            </a:r>
            <a:r>
              <a:rPr lang="fr-FR" u="sng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à</a:t>
            </a:r>
            <a:r>
              <a:rPr lang="fr-FR" u="sng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KAIROS</a:t>
            </a:r>
            <a:endParaRPr lang="fr-FR" u="sng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fr-FR" dirty="0" smtClean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21437" y="141527"/>
            <a:ext cx="746550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400" dirty="0" smtClean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400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400" dirty="0" smtClean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400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400" dirty="0" smtClean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altLang="fr-FR" sz="1400" dirty="0" smtClean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</a:rPr>
              <a:t>Vous </a:t>
            </a:r>
            <a:r>
              <a:rPr lang="fr-FR" altLang="fr-FR" sz="1400" dirty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</a:rPr>
              <a:t>connectez sur le portail </a:t>
            </a:r>
            <a:r>
              <a:rPr lang="fr-FR" altLang="fr-FR" sz="1400" dirty="0">
                <a:latin typeface="+mj-lt"/>
                <a:ea typeface="Calibri" pitchFamily="34" charset="0"/>
                <a:cs typeface="Times New Roman" pitchFamily="18" charset="0"/>
              </a:rPr>
              <a:t>: </a:t>
            </a:r>
            <a:r>
              <a:rPr lang="fr-FR" altLang="fr-FR" sz="1400" dirty="0">
                <a:latin typeface="+mj-lt"/>
                <a:ea typeface="Calibri" pitchFamily="34" charset="0"/>
                <a:hlinkClick r:id="rId5"/>
              </a:rPr>
              <a:t>https://www.portail-emploi.fr/portail-tap/Contact</a:t>
            </a:r>
            <a:endParaRPr lang="fr-FR" altLang="fr-FR" sz="1400" dirty="0"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Sélectionner DEMANDE DE CONTACT et vous compléter le formulaire qui sera ensuite transmis </a:t>
            </a:r>
          </a:p>
          <a:p>
            <a:pPr eaLnBrk="0" hangingPunct="0"/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au support partenaire :</a:t>
            </a:r>
            <a:r>
              <a:rPr lang="fr-FR" altLang="fr-FR" sz="1400" dirty="0" smtClean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</a:rPr>
              <a:t>sujet  RGC COADHA / motif perte  de vos codes de connexion</a:t>
            </a:r>
          </a:p>
          <a:p>
            <a:pPr eaLnBrk="0" hangingPunct="0"/>
            <a:r>
              <a:rPr lang="fr-FR" altLang="fr-FR" sz="1400" dirty="0" smtClean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</a:rPr>
              <a:t>3.       Consulter le guide du mot de passe </a:t>
            </a:r>
            <a:r>
              <a:rPr lang="fr-FR" altLang="fr-FR" sz="1400" dirty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fr-FR" altLang="fr-FR" sz="1400" dirty="0" smtClean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</a:rPr>
              <a:t>également accessible également sur le portail</a:t>
            </a:r>
            <a:endParaRPr lang="fr-FR" altLang="fr-FR" sz="1400" dirty="0" smtClean="0">
              <a:solidFill>
                <a:srgbClr val="1F497D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fr-FR" altLang="fr-FR" sz="1400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20774" y="5538956"/>
            <a:ext cx="1420426" cy="658366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89" y="2288080"/>
            <a:ext cx="4543040" cy="42206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cteur droit avec flèche 10"/>
          <p:cNvCxnSpPr>
            <a:cxnSpLocks/>
          </p:cNvCxnSpPr>
          <p:nvPr/>
        </p:nvCxnSpPr>
        <p:spPr>
          <a:xfrm>
            <a:off x="3041200" y="5199467"/>
            <a:ext cx="163733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8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§"/>
              <a:defRPr b="1">
                <a:solidFill>
                  <a:schemeClr val="hlink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Ø"/>
              <a:defRPr sz="1600" b="1">
                <a:solidFill>
                  <a:schemeClr val="accent2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rgbClr val="000000"/>
              </a:buClr>
              <a:buSzPct val="120000"/>
              <a:buFont typeface="Wingdings" pitchFamily="2" charset="2"/>
              <a:buChar char="ü"/>
              <a:defRPr sz="1400">
                <a:solidFill>
                  <a:srgbClr val="1B2C59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fld id="{C7871A5F-832D-44C3-858C-4561825F5D48}" type="slidenum">
              <a:rPr lang="fr-FR" altLang="fr-FR" smtClean="0">
                <a:solidFill>
                  <a:srgbClr val="000000"/>
                </a:solidFill>
              </a:rPr>
              <a:pPr eaLnBrk="1" hangingPunct="1">
                <a:buClrTx/>
                <a:buSzTx/>
                <a:buFontTx/>
                <a:buNone/>
              </a:pPr>
              <a:t>4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38125" y="142875"/>
            <a:ext cx="8686800" cy="622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9pPr>
          </a:lstStyle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altLang="fr-FR" kern="0" dirty="0" smtClean="0"/>
              <a:t>			</a:t>
            </a:r>
          </a:p>
        </p:txBody>
      </p:sp>
      <p:pic>
        <p:nvPicPr>
          <p:cNvPr id="14341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93675"/>
            <a:ext cx="35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041200" y="295275"/>
            <a:ext cx="4181412" cy="622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Candar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fr-FR" u="sng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Accès </a:t>
            </a:r>
            <a:r>
              <a:rPr lang="fr-FR" u="sng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à</a:t>
            </a:r>
            <a:r>
              <a:rPr lang="fr-FR" u="sng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KAIROS</a:t>
            </a:r>
            <a:endParaRPr lang="fr-FR" u="sng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fr-FR" dirty="0" smtClean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66166" y="-196846"/>
            <a:ext cx="807868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400" dirty="0" smtClean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400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400" dirty="0" smtClean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400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400" dirty="0" smtClean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lvl="0"/>
            <a:endParaRPr lang="fr-FR" altLang="fr-FR" sz="1400" dirty="0" smtClean="0">
              <a:solidFill>
                <a:srgbClr val="1F497D"/>
              </a:solidFill>
              <a:ea typeface="Calibri" pitchFamily="34" charset="0"/>
            </a:endParaRPr>
          </a:p>
          <a:p>
            <a:pPr lvl="0"/>
            <a:endParaRPr lang="fr-FR" altLang="fr-FR" sz="1400" dirty="0">
              <a:solidFill>
                <a:srgbClr val="1F497D"/>
              </a:solidFill>
              <a:ea typeface="Calibri" pitchFamily="34" charset="0"/>
            </a:endParaRPr>
          </a:p>
          <a:p>
            <a:pPr lvl="0"/>
            <a:r>
              <a:rPr lang="fr-FR" altLang="fr-FR" sz="1400" dirty="0" smtClean="0">
                <a:solidFill>
                  <a:srgbClr val="1F497D"/>
                </a:solidFill>
                <a:ea typeface="Calibri" pitchFamily="34" charset="0"/>
              </a:rPr>
              <a:t>Exemples de modèle de courriels que vous recevrez sur l’adresse courriel RGC renseignée lors de l’adhésion </a:t>
            </a:r>
          </a:p>
          <a:p>
            <a:pPr lvl="0"/>
            <a:r>
              <a:rPr lang="fr-FR" altLang="fr-FR" sz="1400" dirty="0" smtClean="0">
                <a:solidFill>
                  <a:srgbClr val="1F497D"/>
                </a:solidFill>
                <a:ea typeface="Calibri" pitchFamily="34" charset="0"/>
              </a:rPr>
              <a:t>En ligne : </a:t>
            </a:r>
          </a:p>
          <a:p>
            <a:pPr lvl="0"/>
            <a:endParaRPr lang="fr-FR" altLang="fr-FR" sz="1400" dirty="0" smtClean="0">
              <a:solidFill>
                <a:srgbClr val="1F497D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altLang="fr-FR" sz="1400" dirty="0" smtClean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	Le courriel des codes de connexion provisoires au portail KAIROS</a:t>
            </a:r>
          </a:p>
          <a:p>
            <a:pPr eaLnBrk="0" hangingPunct="0"/>
            <a:endParaRPr lang="fr-FR" altLang="fr-FR" sz="1400" dirty="0" smtClean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altLang="fr-FR" sz="1400" dirty="0" smtClean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	Le courriel des codes de connexion provisoires à l’application COADHA</a:t>
            </a:r>
            <a:endParaRPr lang="fr-FR" altLang="fr-FR" sz="1400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9" y="3023100"/>
            <a:ext cx="3567112" cy="34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957216" y="2076663"/>
            <a:ext cx="444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§"/>
              <a:defRPr b="1">
                <a:solidFill>
                  <a:schemeClr val="hlink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Ø"/>
              <a:defRPr sz="1600" b="1">
                <a:solidFill>
                  <a:schemeClr val="accent2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rgbClr val="000000"/>
              </a:buClr>
              <a:buSzPct val="120000"/>
              <a:buFont typeface="Wingdings" pitchFamily="2" charset="2"/>
              <a:buChar char="ü"/>
              <a:defRPr sz="1400">
                <a:solidFill>
                  <a:srgbClr val="1B2C59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0" dirty="0">
                <a:solidFill>
                  <a:srgbClr val="1F497D"/>
                </a:solidFill>
                <a:latin typeface="Arial" pitchFamily="34" charset="0"/>
                <a:sym typeface="Wingdings" pitchFamily="2" charset="2"/>
              </a:rPr>
              <a:t></a:t>
            </a:r>
            <a:endParaRPr lang="fr-FR" altLang="fr-FR" b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13" name="ZoneTexte 6"/>
          <p:cNvSpPr txBox="1">
            <a:spLocks noChangeArrowheads="1"/>
          </p:cNvSpPr>
          <p:nvPr/>
        </p:nvSpPr>
        <p:spPr bwMode="auto">
          <a:xfrm>
            <a:off x="957216" y="2530459"/>
            <a:ext cx="374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§"/>
              <a:defRPr b="1">
                <a:solidFill>
                  <a:schemeClr val="hlink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Ø"/>
              <a:defRPr sz="1600" b="1">
                <a:solidFill>
                  <a:schemeClr val="accent2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rgbClr val="000000"/>
              </a:buClr>
              <a:buSzPct val="120000"/>
              <a:buFont typeface="Wingdings" pitchFamily="2" charset="2"/>
              <a:buChar char="ü"/>
              <a:defRPr sz="1400">
                <a:solidFill>
                  <a:srgbClr val="1B2C59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0" dirty="0">
                <a:solidFill>
                  <a:srgbClr val="1F497D"/>
                </a:solidFill>
                <a:latin typeface="Arial" pitchFamily="34" charset="0"/>
                <a:sym typeface="Wingdings" pitchFamily="2" charset="2"/>
              </a:rPr>
              <a:t></a:t>
            </a:r>
            <a:endParaRPr lang="fr-FR" altLang="fr-FR" b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14" name="ZoneTexte 4"/>
          <p:cNvSpPr txBox="1">
            <a:spLocks noChangeArrowheads="1"/>
          </p:cNvSpPr>
          <p:nvPr/>
        </p:nvSpPr>
        <p:spPr bwMode="auto">
          <a:xfrm>
            <a:off x="2975085" y="4143451"/>
            <a:ext cx="444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§"/>
              <a:defRPr b="1">
                <a:solidFill>
                  <a:schemeClr val="hlink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Ø"/>
              <a:defRPr sz="1600" b="1">
                <a:solidFill>
                  <a:schemeClr val="accent2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rgbClr val="000000"/>
              </a:buClr>
              <a:buSzPct val="120000"/>
              <a:buFont typeface="Wingdings" pitchFamily="2" charset="2"/>
              <a:buChar char="ü"/>
              <a:defRPr sz="1400">
                <a:solidFill>
                  <a:srgbClr val="1B2C59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0" dirty="0">
                <a:solidFill>
                  <a:srgbClr val="1F497D"/>
                </a:solidFill>
                <a:latin typeface="Arial" pitchFamily="34" charset="0"/>
                <a:sym typeface="Wingdings" pitchFamily="2" charset="2"/>
              </a:rPr>
              <a:t></a:t>
            </a:r>
            <a:endParaRPr lang="fr-FR" altLang="fr-FR" b="0" dirty="0">
              <a:solidFill>
                <a:srgbClr val="1F497D"/>
              </a:solidFill>
              <a:latin typeface="Arial" pitchFamily="34" charset="0"/>
            </a:endParaRPr>
          </a:p>
        </p:txBody>
      </p:sp>
      <p:pic>
        <p:nvPicPr>
          <p:cNvPr id="2037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26" y="2915660"/>
            <a:ext cx="4534486" cy="368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6"/>
          <p:cNvSpPr txBox="1">
            <a:spLocks noChangeArrowheads="1"/>
          </p:cNvSpPr>
          <p:nvPr/>
        </p:nvSpPr>
        <p:spPr bwMode="auto">
          <a:xfrm>
            <a:off x="5681616" y="3053778"/>
            <a:ext cx="374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§"/>
              <a:defRPr b="1">
                <a:solidFill>
                  <a:schemeClr val="hlink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Ø"/>
              <a:defRPr sz="1600" b="1">
                <a:solidFill>
                  <a:schemeClr val="accent2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rgbClr val="000000"/>
              </a:buClr>
              <a:buSzPct val="120000"/>
              <a:buFont typeface="Wingdings" pitchFamily="2" charset="2"/>
              <a:buChar char="ü"/>
              <a:defRPr sz="1400">
                <a:solidFill>
                  <a:srgbClr val="1B2C59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0" dirty="0">
                <a:solidFill>
                  <a:srgbClr val="1F497D"/>
                </a:solidFill>
                <a:latin typeface="Arial" pitchFamily="34" charset="0"/>
                <a:sym typeface="Wingdings" pitchFamily="2" charset="2"/>
              </a:rPr>
              <a:t></a:t>
            </a:r>
            <a:endParaRPr lang="fr-FR" altLang="fr-FR" b="0" dirty="0">
              <a:solidFill>
                <a:srgbClr val="1F497D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QIyXmX.kWDaXy0mQgfj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OyoKKn7UGXkSR4xjEkm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OyoKKn7UGXkSR4xjEkm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579jSNGE2ZW4QUToQyN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T3Do3QjUyppuUNLUa8U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I2gUwZbEWMpUojoM0PM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vfI3WmzESKaaw4em6IO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891wyyEkeDLiwEBscdx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HiPTAWG0.5dLC6xsE9H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xXwx2T1U6PtvYf1o.dF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OyoKKn7UGXkSR4xjEkm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_4mpfD6k2g7dJzV32SC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579jSNGE2ZW4QUToQyN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T3Do3QjUyppuUNLUa8U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I2gUwZbEWMpUojoM0PM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579jSNGE2ZW4QUToQy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MwT.PcyU2dY_TJ1O4Lo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vfI3WmzESKaaw4em6IO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891wyyEkeDLiwEBscdx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HiPTAWG0.5dLC6xsE9H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xXwx2T1U6PtvYf1o.dF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OyoKKn7UGXkSR4xjEk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QIyXmX.kWDaXy0mQgf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579jSNGE2ZW4QUToQyN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T3Do3QjUyppuUNLUa8U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I2gUwZbEWMpUojoM0PM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vfI3WmzESKaaw4em6IO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891wyyEkeDLiwEBscdx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HiPTAWG0.5dLC6xsE9H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xXwx2T1U6PtvYf1o.dF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OyoKKn7UGXkSR4xjEkm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579jSNGE2ZW4QUToQy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QIyXmX.kWDaXy0mQgfj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T3Do3QjUyppuUNLUa8U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I2gUwZbEWMpUojoM0PM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vfI3WmzESKaaw4em6IO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891wyyEkeDLiwEBscdx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HiPTAWG0.5dLC6xsE9H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xXwx2T1U6PtvYf1o.dF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OyoKKn7UGXkSR4xjEkm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579jSNGE2ZW4QUToQyN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T3Do3QjUyppuUNLUa8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QIyXmX.kWDaXy0mQgfj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I2gUwZbEWMpUojoM0PM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vfI3WmzESKaaw4em6IO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891wyyEkeDLiwEBscdx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HiPTAWG0.5dLC6xsE9H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xXwx2T1U6PtvYf1o.dF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OyoKKn7UGXkSR4xjEkm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579jSNGE2ZW4QUToQyN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T3Do3QjUyppuUNLUa8U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I2gUwZbEWMpUojoM0PM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vfI3WmzESKaaw4em6IO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891wyyEkeDLiwEBscdx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HiPTAWG0.5dLC6xsE9H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xXwx2T1U6PtvYf1o.dF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OyoKKn7UGXkSR4xjEkm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579jSNGE2ZW4QUToQyN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T3Do3QjUyppuUNLUa8U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I2gUwZbEWMpUojoM0PM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vfI3WmzESKaaw4em6IO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vfI3WmzESKaaw4em6IO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891wyyEkeDLiwEBscdx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HiPTAWG0.5dLC6xsE9H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xXwx2T1U6PtvYf1o.dF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OyoKKn7UGXkSR4xjEkm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579jSNGE2ZW4QUToQyN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T3Do3QjUyppuUNLUa8U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I2gUwZbEWMpUojoM0PM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vfI3WmzESKaaw4em6I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891wyyEkeDLiwEBscdx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891wyyEkeDLiwEBscdx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HiPTAWG0.5dLC6xsE9H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xXwx2T1U6PtvYf1o.dF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OyoKKn7UGXkSR4xjEkm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579jSNGE2ZW4QUToQyN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T3Do3QjUyppuUNLUa8U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I2gUwZbEWMpUojoM0PM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vfI3WmzESKaaw4em6IO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891wyyEkeDLiwEBscd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HiPTAWG0.5dLC6xsE9H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HiPTAWG0.5dLC6xsE9H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xXwx2T1U6PtvYf1o.dF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OyoKKn7UGXkSR4xjEkm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579jSNGE2ZW4QUToQyN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T3Do3QjUyppuUNLUa8U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I2gUwZbEWMpUojoM0PM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vfI3WmzESKaaw4em6IO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891wyyEkeDLiwEBscdx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HiPTAWG0.5dLC6xsE9H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xXwx2T1U6PtvYf1o.dF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xXwx2T1U6PtvYf1o.dF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OyoKKn7UGXkSR4xjEkm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579jSNGE2ZW4QUToQyN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T3Do3QjUyppuUNLUa8U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I2gUwZbEWMpUojoM0PM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vfI3WmzESKaaw4em6IO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891wyyEkeDLiwEBscdx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HiPTAWG0.5dLC6xsE9H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xXwx2T1U6PtvYf1o.dFw"/>
</p:tagLst>
</file>

<file path=ppt/theme/theme1.xml><?xml version="1.0" encoding="utf-8"?>
<a:theme xmlns:a="http://schemas.openxmlformats.org/drawingml/2006/main" name="1_templatepebleu6574187337878189696">
  <a:themeElements>
    <a:clrScheme name="1_templatepebleu6574187337878189696 15">
      <a:dk1>
        <a:srgbClr val="7EA2D1"/>
      </a:dk1>
      <a:lt1>
        <a:srgbClr val="FFFFFF"/>
      </a:lt1>
      <a:dk2>
        <a:srgbClr val="7EA2D1"/>
      </a:dk2>
      <a:lt2>
        <a:srgbClr val="808080"/>
      </a:lt2>
      <a:accent1>
        <a:srgbClr val="7EA2D1"/>
      </a:accent1>
      <a:accent2>
        <a:srgbClr val="007CBF"/>
      </a:accent2>
      <a:accent3>
        <a:srgbClr val="FFFFFF"/>
      </a:accent3>
      <a:accent4>
        <a:srgbClr val="6B8AB2"/>
      </a:accent4>
      <a:accent5>
        <a:srgbClr val="C0CEE5"/>
      </a:accent5>
      <a:accent6>
        <a:srgbClr val="0070AD"/>
      </a:accent6>
      <a:hlink>
        <a:srgbClr val="00597C"/>
      </a:hlink>
      <a:folHlink>
        <a:srgbClr val="99CC00"/>
      </a:folHlink>
    </a:clrScheme>
    <a:fontScheme name="1_templatepebleu6574187337878189696">
      <a:majorFont>
        <a:latin typeface="Candara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platepebleu65741873378781896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pebleu657418733787818969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pebleu657418733787818969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pebleu657418733787818969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pebleu657418733787818969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pebleu657418733787818969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pebleu657418733787818969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pebleu657418733787818969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pebleu657418733787818969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pebleu657418733787818969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pebleu657418733787818969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pebleu657418733787818969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pebleu6574187337878189696 13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6B8AB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pebleu6574187337878189696 14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7EA2D1"/>
        </a:accent1>
        <a:accent2>
          <a:srgbClr val="333399"/>
        </a:accent2>
        <a:accent3>
          <a:srgbClr val="FFFFFF"/>
        </a:accent3>
        <a:accent4>
          <a:srgbClr val="6B8AB2"/>
        </a:accent4>
        <a:accent5>
          <a:srgbClr val="C0CEE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pebleu6574187337878189696 15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7EA2D1"/>
        </a:accent1>
        <a:accent2>
          <a:srgbClr val="007CBF"/>
        </a:accent2>
        <a:accent3>
          <a:srgbClr val="FFFFFF"/>
        </a:accent3>
        <a:accent4>
          <a:srgbClr val="6B8AB2"/>
        </a:accent4>
        <a:accent5>
          <a:srgbClr val="C0CEE5"/>
        </a:accent5>
        <a:accent6>
          <a:srgbClr val="0070AD"/>
        </a:accent6>
        <a:hlink>
          <a:srgbClr val="00597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rte PPA">
  <a:themeElements>
    <a:clrScheme name="9_Template PE bleu_vdef 15">
      <a:dk1>
        <a:srgbClr val="7EA2D1"/>
      </a:dk1>
      <a:lt1>
        <a:srgbClr val="FFFFFF"/>
      </a:lt1>
      <a:dk2>
        <a:srgbClr val="7EA2D1"/>
      </a:dk2>
      <a:lt2>
        <a:srgbClr val="808080"/>
      </a:lt2>
      <a:accent1>
        <a:srgbClr val="7EA2D1"/>
      </a:accent1>
      <a:accent2>
        <a:srgbClr val="007CBF"/>
      </a:accent2>
      <a:accent3>
        <a:srgbClr val="FFFFFF"/>
      </a:accent3>
      <a:accent4>
        <a:srgbClr val="6B8AB2"/>
      </a:accent4>
      <a:accent5>
        <a:srgbClr val="C0CEE5"/>
      </a:accent5>
      <a:accent6>
        <a:srgbClr val="0070AD"/>
      </a:accent6>
      <a:hlink>
        <a:srgbClr val="00597C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9_Template PE bleu_vde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13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6B8AB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14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7EA2D1"/>
        </a:accent1>
        <a:accent2>
          <a:srgbClr val="333399"/>
        </a:accent2>
        <a:accent3>
          <a:srgbClr val="FFFFFF"/>
        </a:accent3>
        <a:accent4>
          <a:srgbClr val="6B8AB2"/>
        </a:accent4>
        <a:accent5>
          <a:srgbClr val="C0CEE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15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7EA2D1"/>
        </a:accent1>
        <a:accent2>
          <a:srgbClr val="007CBF"/>
        </a:accent2>
        <a:accent3>
          <a:srgbClr val="FFFFFF"/>
        </a:accent3>
        <a:accent4>
          <a:srgbClr val="6B8AB2"/>
        </a:accent4>
        <a:accent5>
          <a:srgbClr val="C0CEE5"/>
        </a:accent5>
        <a:accent6>
          <a:srgbClr val="0070AD"/>
        </a:accent6>
        <a:hlink>
          <a:srgbClr val="00597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platepebleu6574187337878189696">
  <a:themeElements>
    <a:clrScheme name="1_templatepebleu6574187337878189696 15">
      <a:dk1>
        <a:srgbClr val="7EA2D1"/>
      </a:dk1>
      <a:lt1>
        <a:srgbClr val="FFFFFF"/>
      </a:lt1>
      <a:dk2>
        <a:srgbClr val="7EA2D1"/>
      </a:dk2>
      <a:lt2>
        <a:srgbClr val="808080"/>
      </a:lt2>
      <a:accent1>
        <a:srgbClr val="7EA2D1"/>
      </a:accent1>
      <a:accent2>
        <a:srgbClr val="007CBF"/>
      </a:accent2>
      <a:accent3>
        <a:srgbClr val="FFFFFF"/>
      </a:accent3>
      <a:accent4>
        <a:srgbClr val="6B8AB2"/>
      </a:accent4>
      <a:accent5>
        <a:srgbClr val="C0CEE5"/>
      </a:accent5>
      <a:accent6>
        <a:srgbClr val="0070AD"/>
      </a:accent6>
      <a:hlink>
        <a:srgbClr val="00597C"/>
      </a:hlink>
      <a:folHlink>
        <a:srgbClr val="99CC00"/>
      </a:folHlink>
    </a:clrScheme>
    <a:fontScheme name="1_templatepebleu6574187337878189696">
      <a:majorFont>
        <a:latin typeface="Candara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platepebleu65741873378781896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pebleu657418733787818969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pebleu657418733787818969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pebleu657418733787818969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pebleu657418733787818969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pebleu657418733787818969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pebleu657418733787818969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pebleu657418733787818969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pebleu657418733787818969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pebleu657418733787818969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pebleu657418733787818969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pebleu657418733787818969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pebleu6574187337878189696 13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6B8AB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pebleu6574187337878189696 14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7EA2D1"/>
        </a:accent1>
        <a:accent2>
          <a:srgbClr val="333399"/>
        </a:accent2>
        <a:accent3>
          <a:srgbClr val="FFFFFF"/>
        </a:accent3>
        <a:accent4>
          <a:srgbClr val="6B8AB2"/>
        </a:accent4>
        <a:accent5>
          <a:srgbClr val="C0CEE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pebleu6574187337878189696 15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7EA2D1"/>
        </a:accent1>
        <a:accent2>
          <a:srgbClr val="007CBF"/>
        </a:accent2>
        <a:accent3>
          <a:srgbClr val="FFFFFF"/>
        </a:accent3>
        <a:accent4>
          <a:srgbClr val="6B8AB2"/>
        </a:accent4>
        <a:accent5>
          <a:srgbClr val="C0CEE5"/>
        </a:accent5>
        <a:accent6>
          <a:srgbClr val="0070AD"/>
        </a:accent6>
        <a:hlink>
          <a:srgbClr val="00597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harte PPA">
  <a:themeElements>
    <a:clrScheme name="9_Template PE bleu_vdef 15">
      <a:dk1>
        <a:srgbClr val="7EA2D1"/>
      </a:dk1>
      <a:lt1>
        <a:srgbClr val="FFFFFF"/>
      </a:lt1>
      <a:dk2>
        <a:srgbClr val="7EA2D1"/>
      </a:dk2>
      <a:lt2>
        <a:srgbClr val="808080"/>
      </a:lt2>
      <a:accent1>
        <a:srgbClr val="7EA2D1"/>
      </a:accent1>
      <a:accent2>
        <a:srgbClr val="007CBF"/>
      </a:accent2>
      <a:accent3>
        <a:srgbClr val="FFFFFF"/>
      </a:accent3>
      <a:accent4>
        <a:srgbClr val="6B8AB2"/>
      </a:accent4>
      <a:accent5>
        <a:srgbClr val="C0CEE5"/>
      </a:accent5>
      <a:accent6>
        <a:srgbClr val="0070AD"/>
      </a:accent6>
      <a:hlink>
        <a:srgbClr val="00597C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9_Template PE bleu_vde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13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6B8AB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14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7EA2D1"/>
        </a:accent1>
        <a:accent2>
          <a:srgbClr val="333399"/>
        </a:accent2>
        <a:accent3>
          <a:srgbClr val="FFFFFF"/>
        </a:accent3>
        <a:accent4>
          <a:srgbClr val="6B8AB2"/>
        </a:accent4>
        <a:accent5>
          <a:srgbClr val="C0CEE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15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7EA2D1"/>
        </a:accent1>
        <a:accent2>
          <a:srgbClr val="007CBF"/>
        </a:accent2>
        <a:accent3>
          <a:srgbClr val="FFFFFF"/>
        </a:accent3>
        <a:accent4>
          <a:srgbClr val="6B8AB2"/>
        </a:accent4>
        <a:accent5>
          <a:srgbClr val="C0CEE5"/>
        </a:accent5>
        <a:accent6>
          <a:srgbClr val="0070AD"/>
        </a:accent6>
        <a:hlink>
          <a:srgbClr val="00597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plate PE bleu_vdef">
  <a:themeElements>
    <a:clrScheme name="1_Template PE bleu_vdef 15">
      <a:dk1>
        <a:srgbClr val="7EA2D1"/>
      </a:dk1>
      <a:lt1>
        <a:srgbClr val="FFFFFF"/>
      </a:lt1>
      <a:dk2>
        <a:srgbClr val="7EA2D1"/>
      </a:dk2>
      <a:lt2>
        <a:srgbClr val="808080"/>
      </a:lt2>
      <a:accent1>
        <a:srgbClr val="7EA2D1"/>
      </a:accent1>
      <a:accent2>
        <a:srgbClr val="007CBF"/>
      </a:accent2>
      <a:accent3>
        <a:srgbClr val="FFFFFF"/>
      </a:accent3>
      <a:accent4>
        <a:srgbClr val="6B8AB2"/>
      </a:accent4>
      <a:accent5>
        <a:srgbClr val="C0CEE5"/>
      </a:accent5>
      <a:accent6>
        <a:srgbClr val="0070AD"/>
      </a:accent6>
      <a:hlink>
        <a:srgbClr val="00597C"/>
      </a:hlink>
      <a:folHlink>
        <a:srgbClr val="99CC00"/>
      </a:folHlink>
    </a:clrScheme>
    <a:fontScheme name="1_Template PE bleu_vdef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Template PE bleu_vde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PE bleu_vde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PE bleu_vde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PE bleu_vde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PE bleu_vde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PE bleu_vde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PE bleu_vde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PE bleu_vde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PE bleu_vde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PE bleu_vde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PE bleu_vde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PE bleu_vde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PE bleu_vdef 13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6B8AB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PE bleu_vdef 14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7EA2D1"/>
        </a:accent1>
        <a:accent2>
          <a:srgbClr val="333399"/>
        </a:accent2>
        <a:accent3>
          <a:srgbClr val="FFFFFF"/>
        </a:accent3>
        <a:accent4>
          <a:srgbClr val="6B8AB2"/>
        </a:accent4>
        <a:accent5>
          <a:srgbClr val="C0CEE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PE bleu_vdef 15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7EA2D1"/>
        </a:accent1>
        <a:accent2>
          <a:srgbClr val="007CBF"/>
        </a:accent2>
        <a:accent3>
          <a:srgbClr val="FFFFFF"/>
        </a:accent3>
        <a:accent4>
          <a:srgbClr val="6B8AB2"/>
        </a:accent4>
        <a:accent5>
          <a:srgbClr val="C0CEE5"/>
        </a:accent5>
        <a:accent6>
          <a:srgbClr val="0070AD"/>
        </a:accent6>
        <a:hlink>
          <a:srgbClr val="00597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harte PPA">
  <a:themeElements>
    <a:clrScheme name="9_Template PE bleu_vdef 15">
      <a:dk1>
        <a:srgbClr val="7EA2D1"/>
      </a:dk1>
      <a:lt1>
        <a:srgbClr val="FFFFFF"/>
      </a:lt1>
      <a:dk2>
        <a:srgbClr val="7EA2D1"/>
      </a:dk2>
      <a:lt2>
        <a:srgbClr val="808080"/>
      </a:lt2>
      <a:accent1>
        <a:srgbClr val="7EA2D1"/>
      </a:accent1>
      <a:accent2>
        <a:srgbClr val="007CBF"/>
      </a:accent2>
      <a:accent3>
        <a:srgbClr val="FFFFFF"/>
      </a:accent3>
      <a:accent4>
        <a:srgbClr val="6B8AB2"/>
      </a:accent4>
      <a:accent5>
        <a:srgbClr val="C0CEE5"/>
      </a:accent5>
      <a:accent6>
        <a:srgbClr val="0070AD"/>
      </a:accent6>
      <a:hlink>
        <a:srgbClr val="00597C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9_Template PE bleu_vde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Template PE bleu_vdef 13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6B8AB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14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7EA2D1"/>
        </a:accent1>
        <a:accent2>
          <a:srgbClr val="333399"/>
        </a:accent2>
        <a:accent3>
          <a:srgbClr val="FFFFFF"/>
        </a:accent3>
        <a:accent4>
          <a:srgbClr val="6B8AB2"/>
        </a:accent4>
        <a:accent5>
          <a:srgbClr val="C0CEE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Template PE bleu_vdef 15">
        <a:dk1>
          <a:srgbClr val="7EA2D1"/>
        </a:dk1>
        <a:lt1>
          <a:srgbClr val="FFFFFF"/>
        </a:lt1>
        <a:dk2>
          <a:srgbClr val="7EA2D1"/>
        </a:dk2>
        <a:lt2>
          <a:srgbClr val="808080"/>
        </a:lt2>
        <a:accent1>
          <a:srgbClr val="7EA2D1"/>
        </a:accent1>
        <a:accent2>
          <a:srgbClr val="007CBF"/>
        </a:accent2>
        <a:accent3>
          <a:srgbClr val="FFFFFF"/>
        </a:accent3>
        <a:accent4>
          <a:srgbClr val="6B8AB2"/>
        </a:accent4>
        <a:accent5>
          <a:srgbClr val="C0CEE5"/>
        </a:accent5>
        <a:accent6>
          <a:srgbClr val="0070AD"/>
        </a:accent6>
        <a:hlink>
          <a:srgbClr val="00597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irm Format - French (France)">
  <a:themeElements>
    <a:clrScheme name="Firm Format - French (France)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Firm Format - French (France)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596B0A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596B0A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lnDef>
  </a:objectDefaults>
  <a:extraClrSchemeLst>
    <a:extraClrScheme>
      <a:clrScheme name="Firm Format - French (France)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French (France)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French (France)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French (France)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62A6B0F464544BBB0207D023F30CB" ma:contentTypeVersion="0" ma:contentTypeDescription="Crée un document." ma:contentTypeScope="" ma:versionID="f6eccbe23da43adc8e7c75d00fbe6db7">
  <xsd:schema xmlns:xsd="http://www.w3.org/2001/XMLSchema" xmlns:p="http://schemas.microsoft.com/office/2006/metadata/properties" targetNamespace="http://schemas.microsoft.com/office/2006/metadata/properties" ma:root="true" ma:fieldsID="75019ab185b48580fc336df4da24a7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84780D1-76A2-4954-A6B3-D18106F75381}">
  <ds:schemaRefs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2D690C-3682-480B-A0D7-4C60F0E6A6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2E9482-2D6E-40F0-8119-158B6A14D5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templatepebleu6574187337878189696</Template>
  <TotalTime>10171</TotalTime>
  <Words>217</Words>
  <Application>Microsoft Office PowerPoint</Application>
  <PresentationFormat>Affichage à l'écran (4:3)</PresentationFormat>
  <Paragraphs>52</Paragraphs>
  <Slides>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7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1_templatepebleu6574187337878189696</vt:lpstr>
      <vt:lpstr>Charte PPA</vt:lpstr>
      <vt:lpstr>2_templatepebleu6574187337878189696</vt:lpstr>
      <vt:lpstr>1_Charte PPA</vt:lpstr>
      <vt:lpstr>1_Template PE bleu_vdef</vt:lpstr>
      <vt:lpstr>2_Charte PPA</vt:lpstr>
      <vt:lpstr>Firm Format - French (France)</vt:lpstr>
      <vt:lpstr>think-cell Slide</vt:lpstr>
      <vt:lpstr>Microsoft PowerPoint 97-2003 Presentation</vt:lpstr>
      <vt:lpstr>Adobe Acrobat Document</vt:lpstr>
      <vt:lpstr>Présentation PowerPoint</vt:lpstr>
      <vt:lpstr>Présentation PowerPoint</vt:lpstr>
      <vt:lpstr>Présentation PowerPoint</vt:lpstr>
      <vt:lpstr>Présentation PowerPoint</vt:lpstr>
    </vt:vector>
  </TitlesOfParts>
  <Company>Pole Emploi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Recrutement et compétences Plan de déploiement V.0</dc:title>
  <dc:creator>BORRIONE Annabel</dc:creator>
  <cp:lastModifiedBy>SAID Anne</cp:lastModifiedBy>
  <cp:revision>761</cp:revision>
  <cp:lastPrinted>2018-01-09T15:30:23Z</cp:lastPrinted>
  <dcterms:created xsi:type="dcterms:W3CDTF">2013-10-07T14:44:53Z</dcterms:created>
  <dcterms:modified xsi:type="dcterms:W3CDTF">2018-03-22T13:50:29Z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0x0101001DC62A6B0F464544BBB0207D023F30CB</vt:lpwstr>
  </property>
</Properties>
</file>