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fntdata" ContentType="application/x-fontdata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embedTrueTypeFonts="1" saveSubsetFonts="1" autoCompressPictures="0">
  <p:sldMasterIdLst>
    <p:sldMasterId id="2147483658" r:id="rId1"/>
  </p:sldMasterIdLst>
  <p:notesMasterIdLst>
    <p:notesMasterId r:id="rId10"/>
  </p:notesMasterIdLst>
  <p:handoutMasterIdLst>
    <p:handoutMasterId r:id="rId11"/>
  </p:handoutMasterIdLst>
  <p:sldIdLst>
    <p:sldId id="256" r:id="rId2"/>
    <p:sldId id="259" r:id="rId3"/>
    <p:sldId id="257" r:id="rId4"/>
    <p:sldId id="267" r:id="rId5"/>
    <p:sldId id="258" r:id="rId6"/>
    <p:sldId id="260" r:id="rId7"/>
    <p:sldId id="269" r:id="rId8"/>
    <p:sldId id="268" r:id="rId9"/>
  </p:sldIdLst>
  <p:sldSz cx="9144000" cy="6858000" type="screen4x3"/>
  <p:notesSz cx="6805613" cy="9939338"/>
  <p:embeddedFontLst>
    <p:embeddedFont>
      <p:font typeface="Calibri" panose="020F0502020204030204" pitchFamily="34" charset="0"/>
      <p:regular r:id="rId12"/>
      <p:bold r:id="rId13"/>
      <p:italic r:id="rId14"/>
      <p:boldItalic r:id="rId15"/>
    </p:embeddedFont>
    <p:embeddedFont>
      <p:font typeface="Roboto Slab" panose="020B0604020202020204" charset="0"/>
      <p:regular r:id="rId16"/>
      <p:bold r:id="rId17"/>
    </p:embeddedFont>
    <p:embeddedFont>
      <p:font typeface="Source Sans Pro" panose="020B0604020202020204" charset="0"/>
      <p:regular r:id="rId18"/>
      <p:bold r:id="rId19"/>
      <p:italic r:id="rId20"/>
      <p:boldItalic r:id="rId21"/>
    </p:embeddedFont>
  </p:embeddedFontLst>
  <p:defaultTextStyle>
    <a:defPPr marR="0" lvl="0" algn="l" rtl="0">
      <a:lnSpc>
        <a:spcPct val="100000"/>
      </a:lnSpc>
      <a:spcBef>
        <a:spcPts val="0"/>
      </a:spcBef>
      <a:spcAft>
        <a:spcPts val="0"/>
      </a:spcAft>
    </a:defPPr>
    <a:lvl1pPr marR="0" lvl="0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1pPr>
    <a:lvl2pPr marR="0" lvl="1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2pPr>
    <a:lvl3pPr marR="0" lvl="2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3pPr>
    <a:lvl4pPr marR="0" lvl="3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4pPr>
    <a:lvl5pPr marR="0" lvl="4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5pPr>
    <a:lvl6pPr marR="0" lvl="5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6pPr>
    <a:lvl7pPr marR="0" lvl="6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7pPr>
    <a:lvl8pPr marR="0" lvl="7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8pPr>
    <a:lvl9pPr marR="0" lvl="8" algn="l" rtl="0">
      <a:lnSpc>
        <a:spcPct val="100000"/>
      </a:lnSpc>
      <a:spcBef>
        <a:spcPts val="0"/>
      </a:spcBef>
      <a:spcAft>
        <a:spcPts val="0"/>
      </a:spcAft>
      <a:buNone/>
      <a:defRPr sz="1400" b="0" i="0" u="none" strike="noStrike" cap="none">
        <a:solidFill>
          <a:srgbClr val="000000"/>
        </a:solidFill>
        <a:latin typeface="Arial"/>
        <a:ea typeface="Arial"/>
        <a:cs typeface="Arial"/>
        <a:sym typeface="Arial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9853B4C1-058D-45E1-95BA-9A53E337D010}">
  <a:tblStyle styleId="{9853B4C1-058D-45E1-95BA-9A53E337D010}" styleName="Table_0">
    <a:wholeTbl>
      <a:tcTxStyle>
        <a:font>
          <a:latin typeface="Arial"/>
          <a:ea typeface="Arial"/>
          <a:cs typeface="Arial"/>
        </a:font>
        <a:srgbClr val="000000"/>
      </a:tcTxStyle>
      <a:tcStyle>
        <a:tcBdr>
          <a:left>
            <a:ln w="9525" cap="flat" cmpd="sng">
              <a:solidFill>
                <a:srgbClr val="000000"/>
              </a:solidFill>
              <a:prstDash val="solid"/>
              <a:round/>
              <a:headEnd type="none" w="med" len="med"/>
              <a:tailEnd type="none" w="med" len="med"/>
            </a:ln>
          </a:left>
          <a:right>
            <a:ln w="9525" cap="flat" cmpd="sng">
              <a:solidFill>
                <a:srgbClr val="000000"/>
              </a:solidFill>
              <a:prstDash val="solid"/>
              <a:round/>
              <a:headEnd type="none" w="med" len="med"/>
              <a:tailEnd type="none" w="med" len="med"/>
            </a:ln>
          </a:right>
          <a:top>
            <a:ln w="9525" cap="flat" cmpd="sng">
              <a:solidFill>
                <a:srgbClr val="000000"/>
              </a:solidFill>
              <a:prstDash val="solid"/>
              <a:round/>
              <a:headEnd type="none" w="med" len="med"/>
              <a:tailEnd type="none" w="med" len="med"/>
            </a:ln>
          </a:top>
          <a:bottom>
            <a:ln w="9525" cap="flat" cmpd="sng">
              <a:solidFill>
                <a:srgbClr val="000000"/>
              </a:solidFill>
              <a:prstDash val="solid"/>
              <a:round/>
              <a:headEnd type="none" w="med" len="med"/>
              <a:tailEnd type="none" w="med" len="med"/>
            </a:ln>
          </a:bottom>
          <a:insideH>
            <a:ln w="9525" cap="flat" cmpd="sng">
              <a:solidFill>
                <a:srgbClr val="000000"/>
              </a:solidFill>
              <a:prstDash val="solid"/>
              <a:round/>
              <a:headEnd type="none" w="med" len="med"/>
              <a:tailEnd type="none" w="med" len="med"/>
            </a:ln>
          </a:insideH>
          <a:insideV>
            <a:ln w="9525" cap="flat" cmpd="sng">
              <a:solidFill>
                <a:srgbClr val="000000"/>
              </a:solidFill>
              <a:prstDash val="solid"/>
              <a:round/>
              <a:headEnd type="none" w="med" len="med"/>
              <a:tailEnd type="none" w="med" len="med"/>
            </a:ln>
          </a:insideV>
        </a:tcBdr>
      </a:tcStyle>
    </a:wholeTbl>
    <a:band1H>
      <a:tcTxStyle/>
      <a:tcStyle>
        <a:tcBdr/>
      </a:tcStyle>
    </a:band1H>
    <a:band2H>
      <a:tcTxStyle/>
      <a:tcStyle>
        <a:tcBdr/>
      </a:tcStyle>
    </a:band2H>
    <a:band1V>
      <a:tcTxStyle/>
      <a:tcStyle>
        <a:tcBdr/>
      </a:tcStyle>
    </a:band1V>
    <a:band2V>
      <a:tcTxStyle/>
      <a:tcStyle>
        <a:tcBdr/>
      </a:tcStyle>
    </a:band2V>
    <a:lastCol>
      <a:tcTxStyle/>
      <a:tcStyle>
        <a:tcBdr/>
      </a:tcStyle>
    </a:lastCol>
    <a:firstCol>
      <a:tcTxStyle/>
      <a:tcStyle>
        <a:tcBdr/>
      </a:tcStyle>
    </a:firstCol>
    <a:lastRow>
      <a:tcTxStyle/>
      <a:tcStyle>
        <a:tcBdr/>
      </a:tcStyle>
    </a:lastRow>
    <a:seCell>
      <a:tcTxStyle/>
      <a:tcStyle>
        <a:tcBdr/>
      </a:tcStyle>
    </a:seCell>
    <a:swCell>
      <a:tcTxStyle/>
      <a:tcStyle>
        <a:tcBdr/>
      </a:tcStyle>
    </a:swCell>
    <a:firstRow>
      <a:tcTxStyle/>
      <a:tcStyle>
        <a:tcBdr/>
      </a:tcStyle>
    </a:firstRow>
    <a:neCell>
      <a:tcTxStyle/>
      <a:tcStyle>
        <a:tcBdr/>
      </a:tcStyle>
    </a:neCell>
    <a:nwCell>
      <a:tcTxStyle/>
      <a:tcStyle>
        <a:tcBdr/>
      </a:tcStyle>
    </a:nwCel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8064" autoAdjust="0"/>
    <p:restoredTop sz="94660"/>
  </p:normalViewPr>
  <p:slideViewPr>
    <p:cSldViewPr>
      <p:cViewPr varScale="1">
        <p:scale>
          <a:sx n="75" d="100"/>
          <a:sy n="75" d="100"/>
        </p:scale>
        <p:origin x="1134" y="7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font" Target="fonts/font2.fntdata"/><Relationship Id="rId18" Type="http://schemas.openxmlformats.org/officeDocument/2006/relationships/font" Target="fonts/font7.fntdata"/><Relationship Id="rId3" Type="http://schemas.openxmlformats.org/officeDocument/2006/relationships/slide" Target="slides/slide2.xml"/><Relationship Id="rId21" Type="http://schemas.openxmlformats.org/officeDocument/2006/relationships/font" Target="fonts/font10.fntdata"/><Relationship Id="rId7" Type="http://schemas.openxmlformats.org/officeDocument/2006/relationships/slide" Target="slides/slide6.xml"/><Relationship Id="rId12" Type="http://schemas.openxmlformats.org/officeDocument/2006/relationships/font" Target="fonts/font1.fntdata"/><Relationship Id="rId17" Type="http://schemas.openxmlformats.org/officeDocument/2006/relationships/font" Target="fonts/font6.fntdata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font" Target="fonts/font5.fntdata"/><Relationship Id="rId20" Type="http://schemas.openxmlformats.org/officeDocument/2006/relationships/font" Target="fonts/font9.fntdata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handoutMaster" Target="handoutMasters/handoutMaster1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font" Target="fonts/font4.fntdata"/><Relationship Id="rId23" Type="http://schemas.openxmlformats.org/officeDocument/2006/relationships/viewProps" Target="viewProps.xml"/><Relationship Id="rId10" Type="http://schemas.openxmlformats.org/officeDocument/2006/relationships/notesMaster" Target="notesMasters/notesMaster1.xml"/><Relationship Id="rId19" Type="http://schemas.openxmlformats.org/officeDocument/2006/relationships/font" Target="fonts/font8.fntdata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font" Target="fonts/font3.fntdata"/><Relationship Id="rId22" Type="http://schemas.openxmlformats.org/officeDocument/2006/relationships/presProps" Target="presProps.xml"/></Relationships>
</file>

<file path=ppt/diagrams/_rels/data1.xml.rels><?xml version="1.0" encoding="UTF-8" standalone="yes"?>
<Relationships xmlns="http://schemas.openxmlformats.org/package/2006/relationships"><Relationship Id="rId1" Type="http://schemas.openxmlformats.org/officeDocument/2006/relationships/image" Target="../media/image7.png"/></Relationships>
</file>

<file path=ppt/diagrams/_rels/drawing1.xml.rels><?xml version="1.0" encoding="UTF-8" standalone="yes"?>
<Relationships xmlns="http://schemas.openxmlformats.org/package/2006/relationships"><Relationship Id="rId1" Type="http://schemas.openxmlformats.org/officeDocument/2006/relationships/image" Target="../media/image7.png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1">
  <dgm:title val=""/>
  <dgm:desc val=""/>
  <dgm:catLst>
    <dgm:cat type="accent1" pri="11100"/>
  </dgm:catLst>
  <dgm:styleLbl name="node0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lign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lnNode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vennNode1">
    <dgm:fillClrLst meth="repeat">
      <a:schemeClr val="lt1">
        <a:alpha val="50000"/>
      </a:schemeClr>
    </dgm:fillClrLst>
    <dgm:linClrLst meth="repeat">
      <a:schemeClr val="accent1">
        <a:shade val="80000"/>
      </a:schemeClr>
    </dgm:linClrLst>
    <dgm:effectClrLst/>
    <dgm:txLinClrLst/>
    <dgm:txFillClrLst/>
    <dgm:txEffectClrLst/>
  </dgm:styleLbl>
  <dgm:styleLbl name="node2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3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node4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fg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40000"/>
      </a:schemeClr>
    </dgm:fillClrLst>
    <dgm:linClrLst meth="repeat">
      <a:schemeClr val="accent1">
        <a:shade val="80000"/>
      </a:schemeClr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dk1"/>
    </dgm:txFillClrLst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1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2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3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asst4">
    <dgm:fillClrLst meth="repeat">
      <a:schemeClr val="lt1"/>
    </dgm:fillClrLst>
    <dgm:linClrLst meth="repeat">
      <a:schemeClr val="accent1">
        <a:shade val="80000"/>
      </a:schemeClr>
    </dgm:linClrLst>
    <dgm:effectClrLst/>
    <dgm:txLinClrLst/>
    <dgm:txFillClrLst meth="repeat">
      <a:schemeClr val="dk1"/>
    </dgm:txFillClrLst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accent1">
        <a:alpha val="4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lt1">
        <a:alpha val="90000"/>
        <a:tint val="40000"/>
      </a:schemeClr>
    </dgm:fillClrLst>
    <dgm:linClrLst meth="repeat">
      <a:schemeClr val="accent1"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accent1">
        <a:alpha val="90000"/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B8060F7B-9920-4F24-BE71-F0E4E3B7B934}" type="doc">
      <dgm:prSet loTypeId="urn:microsoft.com/office/officeart/2005/8/layout/radial6" loCatId="cycle" qsTypeId="urn:microsoft.com/office/officeart/2005/8/quickstyle/simple1" qsCatId="simple" csTypeId="urn:microsoft.com/office/officeart/2005/8/colors/accent1_1" csCatId="accent1" phldr="1"/>
      <dgm:spPr/>
      <dgm:t>
        <a:bodyPr rtlCol="0"/>
        <a:lstStyle/>
        <a:p>
          <a:pPr rtl="0"/>
          <a:endParaRPr lang="en-US"/>
        </a:p>
      </dgm:t>
    </dgm:pt>
    <dgm:pt modelId="{AA38CBC9-AC6B-457D-9F63-4D1AB8E7793E}">
      <dgm:prSet phldrT="[Text]"/>
      <dgm:spPr>
        <a:blipFill rotWithShape="0">
          <a:blip xmlns:r="http://schemas.openxmlformats.org/officeDocument/2006/relationships" r:embed="rId1"/>
          <a:stretch>
            <a:fillRect/>
          </a:stretch>
        </a:blipFill>
      </dgm:spPr>
      <dgm:t>
        <a:bodyPr rtlCol="0"/>
        <a:lstStyle/>
        <a:p>
          <a:pPr rtl="0"/>
          <a:endParaRPr lang="fr-FR" noProof="0" dirty="0"/>
        </a:p>
      </dgm:t>
      <dgm:extLst>
        <a:ext uri="{E40237B7-FDA0-4F09-8148-C483321AD2D9}">
          <dgm14:cNvPr xmlns:dgm14="http://schemas.microsoft.com/office/drawing/2010/diagram" id="0" name="" title="Group A"/>
        </a:ext>
      </dgm:extLst>
    </dgm:pt>
    <dgm:pt modelId="{02DFC051-974F-4AF1-85DB-FFF5F1CCD57A}" type="parTrans" cxnId="{F68BA8B4-E5E5-4A12-9338-5CF5693ADCA2}">
      <dgm:prSet/>
      <dgm:spPr/>
      <dgm:t>
        <a:bodyPr rtlCol="0"/>
        <a:lstStyle/>
        <a:p>
          <a:pPr rtl="0"/>
          <a:endParaRPr lang="en-US"/>
        </a:p>
      </dgm:t>
    </dgm:pt>
    <dgm:pt modelId="{7ACF197E-8A7D-4D14-A941-EE15BE87306C}" type="sibTrans" cxnId="{F68BA8B4-E5E5-4A12-9338-5CF5693ADCA2}">
      <dgm:prSet/>
      <dgm:spPr/>
      <dgm:t>
        <a:bodyPr rtlCol="0"/>
        <a:lstStyle/>
        <a:p>
          <a:pPr rtl="0"/>
          <a:endParaRPr lang="en-US"/>
        </a:p>
      </dgm:t>
    </dgm:pt>
    <dgm:pt modelId="{50789F86-D3CE-4C0B-B830-60161BD38E85}">
      <dgm:prSet phldrT="[Text]" custT="1"/>
      <dgm:spPr/>
      <dgm:t>
        <a:bodyPr rtlCol="0"/>
        <a:lstStyle/>
        <a:p>
          <a:pPr rtl="0"/>
          <a:r>
            <a:rPr lang="fr-FR" sz="1600" b="1" noProof="0" dirty="0">
              <a:solidFill>
                <a:srgbClr val="0070C0"/>
              </a:solidFill>
              <a:latin typeface="Calibri" panose="020F0502020204030204" pitchFamily="34" charset="0"/>
              <a:cs typeface="Calibri" panose="020F0502020204030204" pitchFamily="34" charset="0"/>
            </a:rPr>
            <a:t>Pôle         Santé</a:t>
          </a:r>
        </a:p>
        <a:p>
          <a:pPr rtl="0"/>
          <a:r>
            <a:rPr lang="fr-FR" sz="1600" b="1" noProof="0" dirty="0">
              <a:solidFill>
                <a:srgbClr val="0070C0"/>
              </a:solidFill>
              <a:latin typeface="Calibri" panose="020F0502020204030204" pitchFamily="34" charset="0"/>
              <a:cs typeface="Calibri" panose="020F0502020204030204" pitchFamily="34" charset="0"/>
            </a:rPr>
            <a:t>Médical</a:t>
          </a:r>
        </a:p>
      </dgm:t>
      <dgm:extLst>
        <a:ext uri="{E40237B7-FDA0-4F09-8148-C483321AD2D9}">
          <dgm14:cNvPr xmlns:dgm14="http://schemas.microsoft.com/office/drawing/2010/diagram" id="0" name="" title="Task 1"/>
        </a:ext>
      </dgm:extLst>
    </dgm:pt>
    <dgm:pt modelId="{6D6B568F-9C4B-44DB-A886-035491FEC9C2}" type="parTrans" cxnId="{1593062C-A63F-4042-94C9-FF0880BD82E8}">
      <dgm:prSet/>
      <dgm:spPr/>
      <dgm:t>
        <a:bodyPr rtlCol="0"/>
        <a:lstStyle/>
        <a:p>
          <a:pPr rtl="0"/>
          <a:endParaRPr lang="en-US"/>
        </a:p>
      </dgm:t>
    </dgm:pt>
    <dgm:pt modelId="{775D1C29-7B88-46A3-9FAD-95EFDC006E81}" type="sibTrans" cxnId="{1593062C-A63F-4042-94C9-FF0880BD82E8}">
      <dgm:prSet/>
      <dgm:spPr/>
      <dgm:t>
        <a:bodyPr rtlCol="0"/>
        <a:lstStyle/>
        <a:p>
          <a:pPr rtl="0"/>
          <a:endParaRPr lang="en-US" dirty="0"/>
        </a:p>
      </dgm:t>
      <dgm:extLst>
        <a:ext uri="{E40237B7-FDA0-4F09-8148-C483321AD2D9}">
          <dgm14:cNvPr xmlns:dgm14="http://schemas.microsoft.com/office/drawing/2010/diagram" id="0" name="" title="Colored circle connected to tasks"/>
        </a:ext>
      </dgm:extLst>
    </dgm:pt>
    <dgm:pt modelId="{87E6D3C0-9C36-4C9B-9EE4-FCB2F172CF62}">
      <dgm:prSet phldrT="[Text]"/>
      <dgm:spPr/>
      <dgm:t>
        <a:bodyPr rtlCol="0"/>
        <a:lstStyle/>
        <a:p>
          <a:pPr rtl="0"/>
          <a:endParaRPr lang="fr-FR" noProof="0" dirty="0"/>
        </a:p>
      </dgm:t>
      <dgm:extLst>
        <a:ext uri="{E40237B7-FDA0-4F09-8148-C483321AD2D9}">
          <dgm14:cNvPr xmlns:dgm14="http://schemas.microsoft.com/office/drawing/2010/diagram" id="0" name="" title="Task 2"/>
        </a:ext>
      </dgm:extLst>
    </dgm:pt>
    <dgm:pt modelId="{1916856A-C084-48E2-AF18-70269AD79DF2}" type="parTrans" cxnId="{EB3E6C57-F560-450F-B619-F6F67905927D}">
      <dgm:prSet/>
      <dgm:spPr/>
      <dgm:t>
        <a:bodyPr rtlCol="0"/>
        <a:lstStyle/>
        <a:p>
          <a:pPr rtl="0"/>
          <a:endParaRPr lang="en-US"/>
        </a:p>
      </dgm:t>
    </dgm:pt>
    <dgm:pt modelId="{5C1F42F6-070E-4EBA-8EBC-C32D27C49363}" type="sibTrans" cxnId="{EB3E6C57-F560-450F-B619-F6F67905927D}">
      <dgm:prSet/>
      <dgm:spPr/>
      <dgm:t>
        <a:bodyPr rtlCol="0"/>
        <a:lstStyle/>
        <a:p>
          <a:pPr rtl="0"/>
          <a:endParaRPr lang="en-US" dirty="0"/>
        </a:p>
      </dgm:t>
      <dgm:extLst>
        <a:ext uri="{E40237B7-FDA0-4F09-8148-C483321AD2D9}">
          <dgm14:cNvPr xmlns:dgm14="http://schemas.microsoft.com/office/drawing/2010/diagram" id="0" name="" title="Colored circle connected to tasks"/>
        </a:ext>
      </dgm:extLst>
    </dgm:pt>
    <dgm:pt modelId="{20EB584B-A7B7-43D9-BF6A-2C9338C05B4D}">
      <dgm:prSet phldrT="[Text]" custT="1"/>
      <dgm:spPr/>
      <dgm:t>
        <a:bodyPr rtlCol="0"/>
        <a:lstStyle/>
        <a:p>
          <a:pPr rtl="0"/>
          <a:endParaRPr lang="fr-FR" sz="1400" noProof="0" dirty="0">
            <a:solidFill>
              <a:srgbClr val="0070C0"/>
            </a:solidFill>
          </a:endParaRPr>
        </a:p>
        <a:p>
          <a:pPr rtl="0"/>
          <a:r>
            <a:rPr lang="fr-FR" sz="1600" b="1" noProof="0" dirty="0" err="1">
              <a:solidFill>
                <a:srgbClr val="0070C0"/>
              </a:solidFill>
              <a:latin typeface="Calibri" panose="020F0502020204030204" pitchFamily="34" charset="0"/>
              <a:cs typeface="Calibri" panose="020F0502020204030204" pitchFamily="34" charset="0"/>
            </a:rPr>
            <a:t>Khépri</a:t>
          </a:r>
          <a:r>
            <a:rPr lang="fr-FR" sz="1600" b="1" noProof="0" dirty="0">
              <a:solidFill>
                <a:srgbClr val="0070C0"/>
              </a:solidFill>
              <a:latin typeface="Calibri" panose="020F0502020204030204" pitchFamily="34" charset="0"/>
              <a:cs typeface="Calibri" panose="020F0502020204030204" pitchFamily="34" charset="0"/>
            </a:rPr>
            <a:t> Formation </a:t>
          </a:r>
        </a:p>
        <a:p>
          <a:pPr rtl="0"/>
          <a:r>
            <a:rPr lang="fr-FR" sz="1400" noProof="0" dirty="0"/>
            <a:t> </a:t>
          </a:r>
        </a:p>
      </dgm:t>
      <dgm:extLst>
        <a:ext uri="{E40237B7-FDA0-4F09-8148-C483321AD2D9}">
          <dgm14:cNvPr xmlns:dgm14="http://schemas.microsoft.com/office/drawing/2010/diagram" id="0" name="" title="Task 3"/>
        </a:ext>
      </dgm:extLst>
    </dgm:pt>
    <dgm:pt modelId="{6E0D28F6-A05C-413F-A991-03D9F094F998}" type="parTrans" cxnId="{FBE6BCEA-0F85-486D-B532-D55CCA25A01D}">
      <dgm:prSet/>
      <dgm:spPr/>
      <dgm:t>
        <a:bodyPr rtlCol="0"/>
        <a:lstStyle/>
        <a:p>
          <a:pPr rtl="0"/>
          <a:endParaRPr lang="en-US"/>
        </a:p>
      </dgm:t>
    </dgm:pt>
    <dgm:pt modelId="{B04B74A7-039D-46F2-A30E-0D07E04CAE1A}" type="sibTrans" cxnId="{FBE6BCEA-0F85-486D-B532-D55CCA25A01D}">
      <dgm:prSet/>
      <dgm:spPr/>
      <dgm:t>
        <a:bodyPr rtlCol="0"/>
        <a:lstStyle/>
        <a:p>
          <a:pPr rtl="0"/>
          <a:endParaRPr lang="en-US" dirty="0"/>
        </a:p>
      </dgm:t>
      <dgm:extLst>
        <a:ext uri="{E40237B7-FDA0-4F09-8148-C483321AD2D9}">
          <dgm14:cNvPr xmlns:dgm14="http://schemas.microsoft.com/office/drawing/2010/diagram" id="0" name="" title="Colored circle connected to tasks"/>
        </a:ext>
      </dgm:extLst>
    </dgm:pt>
    <dgm:pt modelId="{7E2B8B4E-293F-43EE-AB7D-6598814ECB3C}">
      <dgm:prSet phldrT="[Text]" custT="1"/>
      <dgm:spPr/>
      <dgm:t>
        <a:bodyPr rtlCol="0"/>
        <a:lstStyle/>
        <a:p>
          <a:pPr rtl="0"/>
          <a:endParaRPr lang="fr-FR" sz="1600" b="1" noProof="0" dirty="0" smtClean="0">
            <a:solidFill>
              <a:srgbClr val="0070C0"/>
            </a:solidFill>
            <a:latin typeface="Calibri" panose="020F0502020204030204" pitchFamily="34" charset="0"/>
            <a:cs typeface="Calibri" panose="020F0502020204030204" pitchFamily="34" charset="0"/>
          </a:endParaRPr>
        </a:p>
        <a:p>
          <a:pPr rtl="0"/>
          <a:r>
            <a:rPr lang="fr-FR" sz="1600" b="1" noProof="0" dirty="0" smtClean="0">
              <a:solidFill>
                <a:srgbClr val="0070C0"/>
              </a:solidFill>
              <a:latin typeface="Calibri" panose="020F0502020204030204" pitchFamily="34" charset="0"/>
              <a:cs typeface="Calibri" panose="020F0502020204030204" pitchFamily="34" charset="0"/>
            </a:rPr>
            <a:t>Coordination </a:t>
          </a:r>
          <a:r>
            <a:rPr lang="fr-FR" sz="1600" b="1" noProof="0" dirty="0">
              <a:solidFill>
                <a:srgbClr val="0070C0"/>
              </a:solidFill>
              <a:latin typeface="Calibri" panose="020F0502020204030204" pitchFamily="34" charset="0"/>
              <a:cs typeface="Calibri" panose="020F0502020204030204" pitchFamily="34" charset="0"/>
            </a:rPr>
            <a:t>de soin</a:t>
          </a:r>
        </a:p>
        <a:p>
          <a:pPr rtl="0"/>
          <a:r>
            <a:rPr lang="fr-FR" sz="1600" b="1" dirty="0">
              <a:solidFill>
                <a:srgbClr val="0070C0"/>
              </a:solidFill>
              <a:latin typeface="Calibri" panose="020F0502020204030204" pitchFamily="34" charset="0"/>
              <a:cs typeface="Calibri" panose="020F0502020204030204" pitchFamily="34" charset="0"/>
            </a:rPr>
            <a:t>16 Unités spécialisées</a:t>
          </a:r>
          <a:endParaRPr lang="fr-FR" sz="1600" b="1" noProof="0" dirty="0">
            <a:solidFill>
              <a:srgbClr val="0070C0"/>
            </a:solidFill>
            <a:latin typeface="Calibri" panose="020F0502020204030204" pitchFamily="34" charset="0"/>
            <a:cs typeface="Calibri" panose="020F0502020204030204" pitchFamily="34" charset="0"/>
          </a:endParaRPr>
        </a:p>
        <a:p>
          <a:pPr rtl="0"/>
          <a:r>
            <a:rPr lang="fr-FR" sz="1600" b="1" noProof="0" dirty="0">
              <a:solidFill>
                <a:srgbClr val="0070C0"/>
              </a:solidFill>
              <a:latin typeface="Calibri" panose="020F0502020204030204" pitchFamily="34" charset="0"/>
              <a:cs typeface="Calibri" panose="020F0502020204030204" pitchFamily="34" charset="0"/>
            </a:rPr>
            <a:t>   </a:t>
          </a:r>
        </a:p>
      </dgm:t>
      <dgm:extLst>
        <a:ext uri="{E40237B7-FDA0-4F09-8148-C483321AD2D9}">
          <dgm14:cNvPr xmlns:dgm14="http://schemas.microsoft.com/office/drawing/2010/diagram" id="0" name="" title="Task 4"/>
        </a:ext>
      </dgm:extLst>
    </dgm:pt>
    <dgm:pt modelId="{C9A52CF1-B2E8-4848-8964-6633294F16CC}" type="parTrans" cxnId="{18D120E8-5826-42E7-A890-F4AFB63D3D78}">
      <dgm:prSet/>
      <dgm:spPr/>
      <dgm:t>
        <a:bodyPr rtlCol="0"/>
        <a:lstStyle/>
        <a:p>
          <a:pPr rtl="0"/>
          <a:endParaRPr lang="en-US"/>
        </a:p>
      </dgm:t>
    </dgm:pt>
    <dgm:pt modelId="{03860152-2A6F-476F-91FD-CBA9D7B26338}" type="sibTrans" cxnId="{18D120E8-5826-42E7-A890-F4AFB63D3D78}">
      <dgm:prSet/>
      <dgm:spPr/>
      <dgm:t>
        <a:bodyPr rtlCol="0"/>
        <a:lstStyle/>
        <a:p>
          <a:pPr rtl="0"/>
          <a:endParaRPr lang="fr-FR" noProof="0" dirty="0"/>
        </a:p>
      </dgm:t>
      <dgm:extLst>
        <a:ext uri="{E40237B7-FDA0-4F09-8148-C483321AD2D9}">
          <dgm14:cNvPr xmlns:dgm14="http://schemas.microsoft.com/office/drawing/2010/diagram" id="0" name="" title="Colored circle connected to tasks"/>
        </a:ext>
      </dgm:extLst>
    </dgm:pt>
    <dgm:pt modelId="{B0C37B97-914B-49F2-84E5-94B39EF2352F}" type="pres">
      <dgm:prSet presAssocID="{B8060F7B-9920-4F24-BE71-F0E4E3B7B934}" presName="Name0" presStyleCnt="0">
        <dgm:presLayoutVars>
          <dgm:chMax val="1"/>
          <dgm:dir/>
          <dgm:animLvl val="ctr"/>
          <dgm:resizeHandles val="exact"/>
        </dgm:presLayoutVars>
      </dgm:prSet>
      <dgm:spPr/>
      <dgm:t>
        <a:bodyPr/>
        <a:lstStyle/>
        <a:p>
          <a:endParaRPr lang="fr-FR"/>
        </a:p>
      </dgm:t>
    </dgm:pt>
    <dgm:pt modelId="{D2BB9C9C-582A-4226-99A2-A6A4B7AD887A}" type="pres">
      <dgm:prSet presAssocID="{AA38CBC9-AC6B-457D-9F63-4D1AB8E7793E}" presName="centerShape" presStyleLbl="node0" presStyleIdx="0" presStyleCnt="1" custScaleX="41535" custScaleY="41407" custLinFactNeighborX="1231" custLinFactNeighborY="-13955"/>
      <dgm:spPr/>
      <dgm:t>
        <a:bodyPr/>
        <a:lstStyle/>
        <a:p>
          <a:endParaRPr lang="fr-FR"/>
        </a:p>
      </dgm:t>
    </dgm:pt>
    <dgm:pt modelId="{0B9D5D8D-AE9B-4E3C-8081-7E5A4C702F02}" type="pres">
      <dgm:prSet presAssocID="{50789F86-D3CE-4C0B-B830-60161BD38E85}" presName="node" presStyleLbl="node1" presStyleIdx="0" presStyleCnt="4" custScaleX="114219">
        <dgm:presLayoutVars>
          <dgm:bulletEnabled val="1"/>
        </dgm:presLayoutVars>
      </dgm:prSet>
      <dgm:spPr/>
      <dgm:t>
        <a:bodyPr/>
        <a:lstStyle/>
        <a:p>
          <a:endParaRPr lang="fr-FR"/>
        </a:p>
      </dgm:t>
    </dgm:pt>
    <dgm:pt modelId="{E8755371-EE00-4D9C-9546-B5D2DEB3691D}" type="pres">
      <dgm:prSet presAssocID="{50789F86-D3CE-4C0B-B830-60161BD38E85}" presName="dummy" presStyleCnt="0"/>
      <dgm:spPr/>
    </dgm:pt>
    <dgm:pt modelId="{65DE7562-7D1C-4B0F-8927-12F8E6C5F5AF}" type="pres">
      <dgm:prSet presAssocID="{775D1C29-7B88-46A3-9FAD-95EFDC006E81}" presName="sibTrans" presStyleLbl="sibTrans2D1" presStyleIdx="0" presStyleCnt="4"/>
      <dgm:spPr/>
      <dgm:t>
        <a:bodyPr/>
        <a:lstStyle/>
        <a:p>
          <a:endParaRPr lang="fr-FR"/>
        </a:p>
      </dgm:t>
    </dgm:pt>
    <dgm:pt modelId="{1C226D9E-C8BD-43C0-B5A7-66592C02513E}" type="pres">
      <dgm:prSet presAssocID="{87E6D3C0-9C36-4C9B-9EE4-FCB2F172CF62}" presName="node" presStyleLbl="node1" presStyleIdx="1" presStyleCnt="4">
        <dgm:presLayoutVars>
          <dgm:bulletEnabled val="1"/>
        </dgm:presLayoutVars>
      </dgm:prSet>
      <dgm:spPr/>
      <dgm:t>
        <a:bodyPr/>
        <a:lstStyle/>
        <a:p>
          <a:endParaRPr lang="fr-FR"/>
        </a:p>
      </dgm:t>
    </dgm:pt>
    <dgm:pt modelId="{2E93314B-ED13-4B02-B199-BBF658DCCBEE}" type="pres">
      <dgm:prSet presAssocID="{87E6D3C0-9C36-4C9B-9EE4-FCB2F172CF62}" presName="dummy" presStyleCnt="0"/>
      <dgm:spPr/>
    </dgm:pt>
    <dgm:pt modelId="{22CB3940-637A-4C32-AB7F-CFAD929A59AB}" type="pres">
      <dgm:prSet presAssocID="{5C1F42F6-070E-4EBA-8EBC-C32D27C49363}" presName="sibTrans" presStyleLbl="sibTrans2D1" presStyleIdx="1" presStyleCnt="4"/>
      <dgm:spPr/>
      <dgm:t>
        <a:bodyPr/>
        <a:lstStyle/>
        <a:p>
          <a:endParaRPr lang="fr-FR"/>
        </a:p>
      </dgm:t>
    </dgm:pt>
    <dgm:pt modelId="{29DFD080-5F1B-4B82-A3B2-DA9D6DF3694E}" type="pres">
      <dgm:prSet presAssocID="{20EB584B-A7B7-43D9-BF6A-2C9338C05B4D}" presName="node" presStyleLbl="node1" presStyleIdx="2" presStyleCnt="4" custScaleX="110104">
        <dgm:presLayoutVars>
          <dgm:bulletEnabled val="1"/>
        </dgm:presLayoutVars>
      </dgm:prSet>
      <dgm:spPr/>
      <dgm:t>
        <a:bodyPr/>
        <a:lstStyle/>
        <a:p>
          <a:endParaRPr lang="fr-FR"/>
        </a:p>
      </dgm:t>
    </dgm:pt>
    <dgm:pt modelId="{3C0BB87F-E2C7-4D7C-BF8F-45EA9A4A93F1}" type="pres">
      <dgm:prSet presAssocID="{20EB584B-A7B7-43D9-BF6A-2C9338C05B4D}" presName="dummy" presStyleCnt="0"/>
      <dgm:spPr/>
    </dgm:pt>
    <dgm:pt modelId="{53B5DF5F-8B8B-41EF-8531-276CBECDCAB4}" type="pres">
      <dgm:prSet presAssocID="{B04B74A7-039D-46F2-A30E-0D07E04CAE1A}" presName="sibTrans" presStyleLbl="sibTrans2D1" presStyleIdx="2" presStyleCnt="4"/>
      <dgm:spPr/>
      <dgm:t>
        <a:bodyPr/>
        <a:lstStyle/>
        <a:p>
          <a:endParaRPr lang="fr-FR"/>
        </a:p>
      </dgm:t>
    </dgm:pt>
    <dgm:pt modelId="{B3F8C3C3-65FB-486F-82C0-A8478B7022B9}" type="pres">
      <dgm:prSet presAssocID="{7E2B8B4E-293F-43EE-AB7D-6598814ECB3C}" presName="node" presStyleLbl="node1" presStyleIdx="3" presStyleCnt="4" custScaleX="123594" custScaleY="107251" custRadScaleRad="100057" custRadScaleInc="-6431">
        <dgm:presLayoutVars>
          <dgm:bulletEnabled val="1"/>
        </dgm:presLayoutVars>
      </dgm:prSet>
      <dgm:spPr/>
      <dgm:t>
        <a:bodyPr/>
        <a:lstStyle/>
        <a:p>
          <a:endParaRPr lang="fr-FR"/>
        </a:p>
      </dgm:t>
    </dgm:pt>
    <dgm:pt modelId="{655FDCB9-5F59-4F26-9EF0-749F42DEA7F0}" type="pres">
      <dgm:prSet presAssocID="{7E2B8B4E-293F-43EE-AB7D-6598814ECB3C}" presName="dummy" presStyleCnt="0"/>
      <dgm:spPr/>
    </dgm:pt>
    <dgm:pt modelId="{FADEA337-AD34-4422-B53A-01423AF1AC8F}" type="pres">
      <dgm:prSet presAssocID="{03860152-2A6F-476F-91FD-CBA9D7B26338}" presName="sibTrans" presStyleLbl="sibTrans2D1" presStyleIdx="3" presStyleCnt="4"/>
      <dgm:spPr/>
      <dgm:t>
        <a:bodyPr/>
        <a:lstStyle/>
        <a:p>
          <a:endParaRPr lang="fr-FR"/>
        </a:p>
      </dgm:t>
    </dgm:pt>
  </dgm:ptLst>
  <dgm:cxnLst>
    <dgm:cxn modelId="{EB3E6C57-F560-450F-B619-F6F67905927D}" srcId="{AA38CBC9-AC6B-457D-9F63-4D1AB8E7793E}" destId="{87E6D3C0-9C36-4C9B-9EE4-FCB2F172CF62}" srcOrd="1" destOrd="0" parTransId="{1916856A-C084-48E2-AF18-70269AD79DF2}" sibTransId="{5C1F42F6-070E-4EBA-8EBC-C32D27C49363}"/>
    <dgm:cxn modelId="{6C3CF95F-E4A9-41E0-8D83-0FD34FCBA1D0}" type="presOf" srcId="{B8060F7B-9920-4F24-BE71-F0E4E3B7B934}" destId="{B0C37B97-914B-49F2-84E5-94B39EF2352F}" srcOrd="0" destOrd="0" presId="urn:microsoft.com/office/officeart/2005/8/layout/radial6"/>
    <dgm:cxn modelId="{B18E46B2-FCAF-46B1-8076-85B9E80ADE74}" type="presOf" srcId="{B04B74A7-039D-46F2-A30E-0D07E04CAE1A}" destId="{53B5DF5F-8B8B-41EF-8531-276CBECDCAB4}" srcOrd="0" destOrd="0" presId="urn:microsoft.com/office/officeart/2005/8/layout/radial6"/>
    <dgm:cxn modelId="{99E9EC2C-51A2-4E5F-AEA7-5299BDF0E36F}" type="presOf" srcId="{03860152-2A6F-476F-91FD-CBA9D7B26338}" destId="{FADEA337-AD34-4422-B53A-01423AF1AC8F}" srcOrd="0" destOrd="0" presId="urn:microsoft.com/office/officeart/2005/8/layout/radial6"/>
    <dgm:cxn modelId="{2AA5B4B1-1555-4D9D-81F4-7CA90AD480D0}" type="presOf" srcId="{20EB584B-A7B7-43D9-BF6A-2C9338C05B4D}" destId="{29DFD080-5F1B-4B82-A3B2-DA9D6DF3694E}" srcOrd="0" destOrd="0" presId="urn:microsoft.com/office/officeart/2005/8/layout/radial6"/>
    <dgm:cxn modelId="{42DDA950-3503-4E41-95EE-93D15D81F691}" type="presOf" srcId="{AA38CBC9-AC6B-457D-9F63-4D1AB8E7793E}" destId="{D2BB9C9C-582A-4226-99A2-A6A4B7AD887A}" srcOrd="0" destOrd="0" presId="urn:microsoft.com/office/officeart/2005/8/layout/radial6"/>
    <dgm:cxn modelId="{C17E704A-BA11-4DDD-A741-C11A9FAE32FF}" type="presOf" srcId="{7E2B8B4E-293F-43EE-AB7D-6598814ECB3C}" destId="{B3F8C3C3-65FB-486F-82C0-A8478B7022B9}" srcOrd="0" destOrd="0" presId="urn:microsoft.com/office/officeart/2005/8/layout/radial6"/>
    <dgm:cxn modelId="{FBE6BCEA-0F85-486D-B532-D55CCA25A01D}" srcId="{AA38CBC9-AC6B-457D-9F63-4D1AB8E7793E}" destId="{20EB584B-A7B7-43D9-BF6A-2C9338C05B4D}" srcOrd="2" destOrd="0" parTransId="{6E0D28F6-A05C-413F-A991-03D9F094F998}" sibTransId="{B04B74A7-039D-46F2-A30E-0D07E04CAE1A}"/>
    <dgm:cxn modelId="{DC186E63-647A-4A88-BE77-7DE175B7F1AC}" type="presOf" srcId="{5C1F42F6-070E-4EBA-8EBC-C32D27C49363}" destId="{22CB3940-637A-4C32-AB7F-CFAD929A59AB}" srcOrd="0" destOrd="0" presId="urn:microsoft.com/office/officeart/2005/8/layout/radial6"/>
    <dgm:cxn modelId="{1593062C-A63F-4042-94C9-FF0880BD82E8}" srcId="{AA38CBC9-AC6B-457D-9F63-4D1AB8E7793E}" destId="{50789F86-D3CE-4C0B-B830-60161BD38E85}" srcOrd="0" destOrd="0" parTransId="{6D6B568F-9C4B-44DB-A886-035491FEC9C2}" sibTransId="{775D1C29-7B88-46A3-9FAD-95EFDC006E81}"/>
    <dgm:cxn modelId="{F68BA8B4-E5E5-4A12-9338-5CF5693ADCA2}" srcId="{B8060F7B-9920-4F24-BE71-F0E4E3B7B934}" destId="{AA38CBC9-AC6B-457D-9F63-4D1AB8E7793E}" srcOrd="0" destOrd="0" parTransId="{02DFC051-974F-4AF1-85DB-FFF5F1CCD57A}" sibTransId="{7ACF197E-8A7D-4D14-A941-EE15BE87306C}"/>
    <dgm:cxn modelId="{3B178FE4-CF3B-4758-BAC2-E1B95F2B6ED6}" type="presOf" srcId="{87E6D3C0-9C36-4C9B-9EE4-FCB2F172CF62}" destId="{1C226D9E-C8BD-43C0-B5A7-66592C02513E}" srcOrd="0" destOrd="0" presId="urn:microsoft.com/office/officeart/2005/8/layout/radial6"/>
    <dgm:cxn modelId="{646449C3-EF33-4E00-9F39-55E7CFB49735}" type="presOf" srcId="{775D1C29-7B88-46A3-9FAD-95EFDC006E81}" destId="{65DE7562-7D1C-4B0F-8927-12F8E6C5F5AF}" srcOrd="0" destOrd="0" presId="urn:microsoft.com/office/officeart/2005/8/layout/radial6"/>
    <dgm:cxn modelId="{18D120E8-5826-42E7-A890-F4AFB63D3D78}" srcId="{AA38CBC9-AC6B-457D-9F63-4D1AB8E7793E}" destId="{7E2B8B4E-293F-43EE-AB7D-6598814ECB3C}" srcOrd="3" destOrd="0" parTransId="{C9A52CF1-B2E8-4848-8964-6633294F16CC}" sibTransId="{03860152-2A6F-476F-91FD-CBA9D7B26338}"/>
    <dgm:cxn modelId="{2942479F-0F41-4E91-89CC-0193272CB3C6}" type="presOf" srcId="{50789F86-D3CE-4C0B-B830-60161BD38E85}" destId="{0B9D5D8D-AE9B-4E3C-8081-7E5A4C702F02}" srcOrd="0" destOrd="0" presId="urn:microsoft.com/office/officeart/2005/8/layout/radial6"/>
    <dgm:cxn modelId="{29FFCABA-4B0D-413F-9C0E-3A5C15DFB472}" type="presParOf" srcId="{B0C37B97-914B-49F2-84E5-94B39EF2352F}" destId="{D2BB9C9C-582A-4226-99A2-A6A4B7AD887A}" srcOrd="0" destOrd="0" presId="urn:microsoft.com/office/officeart/2005/8/layout/radial6"/>
    <dgm:cxn modelId="{44A01E4B-A575-4AF8-B058-179456DEC4EC}" type="presParOf" srcId="{B0C37B97-914B-49F2-84E5-94B39EF2352F}" destId="{0B9D5D8D-AE9B-4E3C-8081-7E5A4C702F02}" srcOrd="1" destOrd="0" presId="urn:microsoft.com/office/officeart/2005/8/layout/radial6"/>
    <dgm:cxn modelId="{9F0D9D82-633E-4F05-8D1B-7273E417B66A}" type="presParOf" srcId="{B0C37B97-914B-49F2-84E5-94B39EF2352F}" destId="{E8755371-EE00-4D9C-9546-B5D2DEB3691D}" srcOrd="2" destOrd="0" presId="urn:microsoft.com/office/officeart/2005/8/layout/radial6"/>
    <dgm:cxn modelId="{074D320B-1958-40C9-A2CF-D3CF80830CA3}" type="presParOf" srcId="{B0C37B97-914B-49F2-84E5-94B39EF2352F}" destId="{65DE7562-7D1C-4B0F-8927-12F8E6C5F5AF}" srcOrd="3" destOrd="0" presId="urn:microsoft.com/office/officeart/2005/8/layout/radial6"/>
    <dgm:cxn modelId="{CB4C47C8-2778-4A68-93B2-944550953139}" type="presParOf" srcId="{B0C37B97-914B-49F2-84E5-94B39EF2352F}" destId="{1C226D9E-C8BD-43C0-B5A7-66592C02513E}" srcOrd="4" destOrd="0" presId="urn:microsoft.com/office/officeart/2005/8/layout/radial6"/>
    <dgm:cxn modelId="{4729FA27-E2F0-420B-8EC0-F125710144EC}" type="presParOf" srcId="{B0C37B97-914B-49F2-84E5-94B39EF2352F}" destId="{2E93314B-ED13-4B02-B199-BBF658DCCBEE}" srcOrd="5" destOrd="0" presId="urn:microsoft.com/office/officeart/2005/8/layout/radial6"/>
    <dgm:cxn modelId="{C7C7B518-1D54-4B1E-A0AC-7D0380ED772A}" type="presParOf" srcId="{B0C37B97-914B-49F2-84E5-94B39EF2352F}" destId="{22CB3940-637A-4C32-AB7F-CFAD929A59AB}" srcOrd="6" destOrd="0" presId="urn:microsoft.com/office/officeart/2005/8/layout/radial6"/>
    <dgm:cxn modelId="{BF838311-92E6-42C3-B38C-E9477DEF719A}" type="presParOf" srcId="{B0C37B97-914B-49F2-84E5-94B39EF2352F}" destId="{29DFD080-5F1B-4B82-A3B2-DA9D6DF3694E}" srcOrd="7" destOrd="0" presId="urn:microsoft.com/office/officeart/2005/8/layout/radial6"/>
    <dgm:cxn modelId="{9DD7C688-A475-43A3-9B38-D258E2D78D19}" type="presParOf" srcId="{B0C37B97-914B-49F2-84E5-94B39EF2352F}" destId="{3C0BB87F-E2C7-4D7C-BF8F-45EA9A4A93F1}" srcOrd="8" destOrd="0" presId="urn:microsoft.com/office/officeart/2005/8/layout/radial6"/>
    <dgm:cxn modelId="{52526354-B734-4C69-81AB-429CACD707F6}" type="presParOf" srcId="{B0C37B97-914B-49F2-84E5-94B39EF2352F}" destId="{53B5DF5F-8B8B-41EF-8531-276CBECDCAB4}" srcOrd="9" destOrd="0" presId="urn:microsoft.com/office/officeart/2005/8/layout/radial6"/>
    <dgm:cxn modelId="{5D9F40DA-4F78-42F1-BE72-219D62C284FA}" type="presParOf" srcId="{B0C37B97-914B-49F2-84E5-94B39EF2352F}" destId="{B3F8C3C3-65FB-486F-82C0-A8478B7022B9}" srcOrd="10" destOrd="0" presId="urn:microsoft.com/office/officeart/2005/8/layout/radial6"/>
    <dgm:cxn modelId="{FBAB729D-2818-4799-B3BE-10870817C2F2}" type="presParOf" srcId="{B0C37B97-914B-49F2-84E5-94B39EF2352F}" destId="{655FDCB9-5F59-4F26-9EF0-749F42DEA7F0}" srcOrd="11" destOrd="0" presId="urn:microsoft.com/office/officeart/2005/8/layout/radial6"/>
    <dgm:cxn modelId="{C7499089-7A26-458A-947F-210168A2685B}" type="presParOf" srcId="{B0C37B97-914B-49F2-84E5-94B39EF2352F}" destId="{FADEA337-AD34-4422-B53A-01423AF1AC8F}" srcOrd="12" destOrd="0" presId="urn:microsoft.com/office/officeart/2005/8/layout/radial6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FADEA337-AD34-4422-B53A-01423AF1AC8F}">
      <dsp:nvSpPr>
        <dsp:cNvPr id="0" name=""/>
        <dsp:cNvSpPr/>
      </dsp:nvSpPr>
      <dsp:spPr>
        <a:xfrm>
          <a:off x="935724" y="656010"/>
          <a:ext cx="4376610" cy="4376610"/>
        </a:xfrm>
        <a:prstGeom prst="blockArc">
          <a:avLst>
            <a:gd name="adj1" fmla="val 10684175"/>
            <a:gd name="adj2" fmla="val 16201961"/>
            <a:gd name="adj3" fmla="val 4639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53B5DF5F-8B8B-41EF-8531-276CBECDCAB4}">
      <dsp:nvSpPr>
        <dsp:cNvPr id="0" name=""/>
        <dsp:cNvSpPr/>
      </dsp:nvSpPr>
      <dsp:spPr>
        <a:xfrm>
          <a:off x="935724" y="656011"/>
          <a:ext cx="4376610" cy="4376610"/>
        </a:xfrm>
        <a:prstGeom prst="blockArc">
          <a:avLst>
            <a:gd name="adj1" fmla="val 5398039"/>
            <a:gd name="adj2" fmla="val 10684177"/>
            <a:gd name="adj3" fmla="val 4639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22CB3940-637A-4C32-AB7F-CFAD929A59AB}">
      <dsp:nvSpPr>
        <dsp:cNvPr id="0" name=""/>
        <dsp:cNvSpPr/>
      </dsp:nvSpPr>
      <dsp:spPr>
        <a:xfrm>
          <a:off x="936943" y="656010"/>
          <a:ext cx="4376610" cy="4376610"/>
        </a:xfrm>
        <a:prstGeom prst="blockArc">
          <a:avLst>
            <a:gd name="adj1" fmla="val 0"/>
            <a:gd name="adj2" fmla="val 5400000"/>
            <a:gd name="adj3" fmla="val 4639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65DE7562-7D1C-4B0F-8927-12F8E6C5F5AF}">
      <dsp:nvSpPr>
        <dsp:cNvPr id="0" name=""/>
        <dsp:cNvSpPr/>
      </dsp:nvSpPr>
      <dsp:spPr>
        <a:xfrm>
          <a:off x="936943" y="656010"/>
          <a:ext cx="4376610" cy="4376610"/>
        </a:xfrm>
        <a:prstGeom prst="blockArc">
          <a:avLst>
            <a:gd name="adj1" fmla="val 16200000"/>
            <a:gd name="adj2" fmla="val 0"/>
            <a:gd name="adj3" fmla="val 4639"/>
          </a:avLst>
        </a:prstGeom>
        <a:solidFill>
          <a:schemeClr val="accent1">
            <a:tint val="6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2BB9C9C-582A-4226-99A2-A6A4B7AD887A}">
      <dsp:nvSpPr>
        <dsp:cNvPr id="0" name=""/>
        <dsp:cNvSpPr/>
      </dsp:nvSpPr>
      <dsp:spPr>
        <a:xfrm>
          <a:off x="2759578" y="1830718"/>
          <a:ext cx="836594" cy="834016"/>
        </a:xfrm>
        <a:prstGeom prst="ellipse">
          <a:avLst/>
        </a:prstGeom>
        <a:blipFill rotWithShape="0">
          <a:blip xmlns:r="http://schemas.openxmlformats.org/officeDocument/2006/relationships" r:embed="rId1"/>
          <a:stretch>
            <a:fillRect/>
          </a:stretch>
        </a:blip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6990" tIns="46990" rIns="46990" bIns="46990" numCol="1" spcCol="1270" rtlCol="0" anchor="ctr" anchorCtr="0">
          <a:noAutofit/>
        </a:bodyPr>
        <a:lstStyle/>
        <a:p>
          <a:pPr lvl="0" algn="ctr" defTabSz="1644650" rtl="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fr-FR" sz="3700" kern="1200" noProof="0" dirty="0"/>
        </a:p>
      </dsp:txBody>
      <dsp:txXfrm>
        <a:off x="2882094" y="1952857"/>
        <a:ext cx="591562" cy="589738"/>
      </dsp:txXfrm>
    </dsp:sp>
    <dsp:sp modelId="{0B9D5D8D-AE9B-4E3C-8081-7E5A4C702F02}">
      <dsp:nvSpPr>
        <dsp:cNvPr id="0" name=""/>
        <dsp:cNvSpPr/>
      </dsp:nvSpPr>
      <dsp:spPr>
        <a:xfrm>
          <a:off x="2320042" y="1801"/>
          <a:ext cx="1610413" cy="1409934"/>
        </a:xfrm>
        <a:prstGeom prst="ellipse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0320" tIns="20320" rIns="20320" bIns="20320" numCol="1" spcCol="1270" rtlCol="0" anchor="ctr" anchorCtr="0">
          <a:noAutofit/>
        </a:bodyPr>
        <a:lstStyle/>
        <a:p>
          <a:pPr lvl="0" algn="ctr" defTabSz="711200" rtl="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fr-FR" sz="1600" b="1" kern="1200" noProof="0" dirty="0">
              <a:solidFill>
                <a:srgbClr val="0070C0"/>
              </a:solidFill>
              <a:latin typeface="Calibri" panose="020F0502020204030204" pitchFamily="34" charset="0"/>
              <a:cs typeface="Calibri" panose="020F0502020204030204" pitchFamily="34" charset="0"/>
            </a:rPr>
            <a:t>Pôle         Santé</a:t>
          </a:r>
        </a:p>
        <a:p>
          <a:pPr lvl="0" algn="ctr" defTabSz="711200" rtl="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fr-FR" sz="1600" b="1" kern="1200" noProof="0" dirty="0">
              <a:solidFill>
                <a:srgbClr val="0070C0"/>
              </a:solidFill>
              <a:latin typeface="Calibri" panose="020F0502020204030204" pitchFamily="34" charset="0"/>
              <a:cs typeface="Calibri" panose="020F0502020204030204" pitchFamily="34" charset="0"/>
            </a:rPr>
            <a:t>Médical</a:t>
          </a:r>
        </a:p>
      </dsp:txBody>
      <dsp:txXfrm>
        <a:off x="2555882" y="208281"/>
        <a:ext cx="1138733" cy="996974"/>
      </dsp:txXfrm>
    </dsp:sp>
    <dsp:sp modelId="{1C226D9E-C8BD-43C0-B5A7-66592C02513E}">
      <dsp:nvSpPr>
        <dsp:cNvPr id="0" name=""/>
        <dsp:cNvSpPr/>
      </dsp:nvSpPr>
      <dsp:spPr>
        <a:xfrm>
          <a:off x="4557829" y="2139348"/>
          <a:ext cx="1409934" cy="1409934"/>
        </a:xfrm>
        <a:prstGeom prst="ellipse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64770" tIns="64770" rIns="64770" bIns="64770" numCol="1" spcCol="1270" rtlCol="0" anchor="ctr" anchorCtr="0">
          <a:noAutofit/>
        </a:bodyPr>
        <a:lstStyle/>
        <a:p>
          <a:pPr lvl="0" algn="ctr" defTabSz="2266950" rtl="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fr-FR" sz="5100" kern="1200" noProof="0" dirty="0"/>
        </a:p>
      </dsp:txBody>
      <dsp:txXfrm>
        <a:off x="4764309" y="2345828"/>
        <a:ext cx="996974" cy="996974"/>
      </dsp:txXfrm>
    </dsp:sp>
    <dsp:sp modelId="{29DFD080-5F1B-4B82-A3B2-DA9D6DF3694E}">
      <dsp:nvSpPr>
        <dsp:cNvPr id="0" name=""/>
        <dsp:cNvSpPr/>
      </dsp:nvSpPr>
      <dsp:spPr>
        <a:xfrm>
          <a:off x="2349051" y="4276896"/>
          <a:ext cx="1552394" cy="1409934"/>
        </a:xfrm>
        <a:prstGeom prst="ellipse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17780" tIns="17780" rIns="17780" bIns="17780" numCol="1" spcCol="1270" rtlCol="0" anchor="ctr" anchorCtr="0">
          <a:noAutofit/>
        </a:bodyPr>
        <a:lstStyle/>
        <a:p>
          <a:pPr lvl="0" algn="ctr" defTabSz="622300" rtl="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fr-FR" sz="1400" kern="1200" noProof="0" dirty="0">
            <a:solidFill>
              <a:srgbClr val="0070C0"/>
            </a:solidFill>
          </a:endParaRPr>
        </a:p>
        <a:p>
          <a:pPr lvl="0" algn="ctr" defTabSz="622300" rtl="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fr-FR" sz="1600" b="1" kern="1200" noProof="0" dirty="0" err="1">
              <a:solidFill>
                <a:srgbClr val="0070C0"/>
              </a:solidFill>
              <a:latin typeface="Calibri" panose="020F0502020204030204" pitchFamily="34" charset="0"/>
              <a:cs typeface="Calibri" panose="020F0502020204030204" pitchFamily="34" charset="0"/>
            </a:rPr>
            <a:t>Khépri</a:t>
          </a:r>
          <a:r>
            <a:rPr lang="fr-FR" sz="1600" b="1" kern="1200" noProof="0" dirty="0">
              <a:solidFill>
                <a:srgbClr val="0070C0"/>
              </a:solidFill>
              <a:latin typeface="Calibri" panose="020F0502020204030204" pitchFamily="34" charset="0"/>
              <a:cs typeface="Calibri" panose="020F0502020204030204" pitchFamily="34" charset="0"/>
            </a:rPr>
            <a:t> Formation </a:t>
          </a:r>
        </a:p>
        <a:p>
          <a:pPr lvl="0" algn="ctr" defTabSz="622300" rtl="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fr-FR" sz="1400" kern="1200" noProof="0" dirty="0"/>
            <a:t> </a:t>
          </a:r>
        </a:p>
      </dsp:txBody>
      <dsp:txXfrm>
        <a:off x="2576394" y="4483376"/>
        <a:ext cx="1097708" cy="996974"/>
      </dsp:txXfrm>
    </dsp:sp>
    <dsp:sp modelId="{B3F8C3C3-65FB-486F-82C0-A8478B7022B9}">
      <dsp:nvSpPr>
        <dsp:cNvPr id="0" name=""/>
        <dsp:cNvSpPr/>
      </dsp:nvSpPr>
      <dsp:spPr>
        <a:xfrm>
          <a:off x="116398" y="2160235"/>
          <a:ext cx="1742594" cy="1512168"/>
        </a:xfrm>
        <a:prstGeom prst="ellipse">
          <a:avLst/>
        </a:prstGeom>
        <a:solidFill>
          <a:schemeClr val="lt1">
            <a:hueOff val="0"/>
            <a:satOff val="0"/>
            <a:lumOff val="0"/>
            <a:alphaOff val="0"/>
          </a:schemeClr>
        </a:solidFill>
        <a:ln w="25400" cap="flat" cmpd="sng" algn="ctr">
          <a:solidFill>
            <a:schemeClr val="accent1">
              <a:shade val="80000"/>
              <a:hueOff val="0"/>
              <a:satOff val="0"/>
              <a:lumOff val="0"/>
              <a:alphaOff val="0"/>
            </a:schemeClr>
          </a:solidFill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20320" tIns="20320" rIns="20320" bIns="20320" numCol="1" spcCol="1270" rtlCol="0" anchor="ctr" anchorCtr="0">
          <a:noAutofit/>
        </a:bodyPr>
        <a:lstStyle/>
        <a:p>
          <a:pPr lvl="0" algn="ctr" defTabSz="711200" rtl="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endParaRPr lang="fr-FR" sz="1600" b="1" kern="1200" noProof="0" dirty="0" smtClean="0">
            <a:solidFill>
              <a:srgbClr val="0070C0"/>
            </a:solidFill>
            <a:latin typeface="Calibri" panose="020F0502020204030204" pitchFamily="34" charset="0"/>
            <a:cs typeface="Calibri" panose="020F0502020204030204" pitchFamily="34" charset="0"/>
          </a:endParaRPr>
        </a:p>
        <a:p>
          <a:pPr lvl="0" algn="ctr" defTabSz="711200" rtl="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fr-FR" sz="1600" b="1" kern="1200" noProof="0" dirty="0" smtClean="0">
              <a:solidFill>
                <a:srgbClr val="0070C0"/>
              </a:solidFill>
              <a:latin typeface="Calibri" panose="020F0502020204030204" pitchFamily="34" charset="0"/>
              <a:cs typeface="Calibri" panose="020F0502020204030204" pitchFamily="34" charset="0"/>
            </a:rPr>
            <a:t>Coordination </a:t>
          </a:r>
          <a:r>
            <a:rPr lang="fr-FR" sz="1600" b="1" kern="1200" noProof="0" dirty="0">
              <a:solidFill>
                <a:srgbClr val="0070C0"/>
              </a:solidFill>
              <a:latin typeface="Calibri" panose="020F0502020204030204" pitchFamily="34" charset="0"/>
              <a:cs typeface="Calibri" panose="020F0502020204030204" pitchFamily="34" charset="0"/>
            </a:rPr>
            <a:t>de soin</a:t>
          </a:r>
        </a:p>
        <a:p>
          <a:pPr lvl="0" algn="ctr" defTabSz="711200" rtl="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fr-FR" sz="1600" b="1" kern="1200" dirty="0">
              <a:solidFill>
                <a:srgbClr val="0070C0"/>
              </a:solidFill>
              <a:latin typeface="Calibri" panose="020F0502020204030204" pitchFamily="34" charset="0"/>
              <a:cs typeface="Calibri" panose="020F0502020204030204" pitchFamily="34" charset="0"/>
            </a:rPr>
            <a:t>16 Unités spécialisées</a:t>
          </a:r>
          <a:endParaRPr lang="fr-FR" sz="1600" b="1" kern="1200" noProof="0" dirty="0">
            <a:solidFill>
              <a:srgbClr val="0070C0"/>
            </a:solidFill>
            <a:latin typeface="Calibri" panose="020F0502020204030204" pitchFamily="34" charset="0"/>
            <a:cs typeface="Calibri" panose="020F0502020204030204" pitchFamily="34" charset="0"/>
          </a:endParaRPr>
        </a:p>
        <a:p>
          <a:pPr lvl="0" algn="ctr" defTabSz="711200" rtl="0">
            <a:lnSpc>
              <a:spcPct val="90000"/>
            </a:lnSpc>
            <a:spcBef>
              <a:spcPct val="0"/>
            </a:spcBef>
            <a:spcAft>
              <a:spcPct val="35000"/>
            </a:spcAft>
          </a:pPr>
          <a:r>
            <a:rPr lang="fr-FR" sz="1600" b="1" kern="1200" noProof="0" dirty="0">
              <a:solidFill>
                <a:srgbClr val="0070C0"/>
              </a:solidFill>
              <a:latin typeface="Calibri" panose="020F0502020204030204" pitchFamily="34" charset="0"/>
              <a:cs typeface="Calibri" panose="020F0502020204030204" pitchFamily="34" charset="0"/>
            </a:rPr>
            <a:t>   </a:t>
          </a:r>
        </a:p>
      </dsp:txBody>
      <dsp:txXfrm>
        <a:off x="371595" y="2381687"/>
        <a:ext cx="1232200" cy="1069264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radial6">
  <dgm:title val=""/>
  <dgm:desc val=""/>
  <dgm:catLst>
    <dgm:cat type="cycle" pri="9000"/>
    <dgm:cat type="relationship" pri="2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12">
          <dgm:prSet phldr="1"/>
        </dgm:pt>
        <dgm:pt modelId="13">
          <dgm:prSet phldr="1"/>
        </dgm:pt>
        <dgm:pt modelId="14">
          <dgm:prSet phldr="1"/>
        </dgm:pt>
      </dgm:ptLst>
      <dgm:cxnLst>
        <dgm:cxn modelId="2" srcId="0" destId="1" srcOrd="0" destOrd="0"/>
        <dgm:cxn modelId="3" srcId="1" destId="11" srcOrd="0" destOrd="0"/>
        <dgm:cxn modelId="4" srcId="1" destId="12" srcOrd="1" destOrd="0"/>
        <dgm:cxn modelId="5" srcId="1" destId="13" srcOrd="2" destOrd="0"/>
        <dgm:cxn modelId="6" srcId="1" destId="14" srcOrd="3" destOrd="0"/>
      </dgm:cxnLst>
      <dgm:bg/>
      <dgm:whole/>
    </dgm:dataModel>
  </dgm:sampData>
  <dgm:styleData>
    <dgm:dataModel>
      <dgm:ptLst>
        <dgm:pt modelId="0" type="doc"/>
        <dgm:pt modelId="1"/>
        <dgm:pt modelId="11"/>
        <dgm:pt modelId="12"/>
        <dgm:pt modelId="13"/>
      </dgm:ptLst>
      <dgm:cxnLst>
        <dgm:cxn modelId="2" srcId="0" destId="1" srcOrd="0" destOrd="0"/>
        <dgm:cxn modelId="15" srcId="1" destId="11" srcOrd="0" destOrd="0"/>
        <dgm:cxn modelId="16" srcId="1" destId="12" srcOrd="1" destOrd="0"/>
        <dgm:cxn modelId="17" srcId="1" destId="13" srcOrd="2" destOrd="0"/>
      </dgm:cxnLst>
      <dgm:bg/>
      <dgm:whole/>
    </dgm:dataModel>
  </dgm:styleData>
  <dgm:clrData>
    <dgm:dataModel>
      <dgm:ptLst>
        <dgm:pt modelId="0" type="doc"/>
        <dgm:pt modelId="1"/>
        <dgm:pt modelId="11"/>
        <dgm:pt modelId="12"/>
        <dgm:pt modelId="13"/>
        <dgm:pt modelId="14"/>
        <dgm:pt modelId="15"/>
        <dgm:pt modelId="16"/>
      </dgm:ptLst>
      <dgm:cxnLst>
        <dgm:cxn modelId="2" srcId="0" destId="1" srcOrd="0" destOrd="0"/>
        <dgm:cxn modelId="16" srcId="1" destId="11" srcOrd="0" destOrd="0"/>
        <dgm:cxn modelId="17" srcId="1" destId="12" srcOrd="1" destOrd="0"/>
        <dgm:cxn modelId="18" srcId="1" destId="13" srcOrd="2" destOrd="0"/>
        <dgm:cxn modelId="19" srcId="1" destId="14" srcOrd="3" destOrd="0"/>
        <dgm:cxn modelId="20" srcId="1" destId="15" srcOrd="4" destOrd="0"/>
        <dgm:cxn modelId="21" srcId="1" destId="16" srcOrd="5" destOrd="0"/>
      </dgm:cxnLst>
      <dgm:bg/>
      <dgm:whole/>
    </dgm:dataModel>
  </dgm:clrData>
  <dgm:layoutNode name="Name0">
    <dgm:varLst>
      <dgm:chMax val="1"/>
      <dgm:dir/>
      <dgm:animLvl val="ctr"/>
      <dgm:resizeHandles val="exact"/>
    </dgm:varLst>
    <dgm:choose name="Name1">
      <dgm:if name="Name2" func="var" arg="dir" op="equ" val="norm">
        <dgm:choose name="Name3">
          <dgm:if name="Name4" axis="ch ch" ptType="node node" st="1 1" cnt="1 0" func="cnt" op="lte" val="1">
            <dgm:alg type="cycle">
              <dgm:param type="stAng" val="90"/>
              <dgm:param type="spanAng" val="360"/>
              <dgm:param type="ctrShpMap" val="fNode"/>
            </dgm:alg>
          </dgm:if>
          <dgm:else name="Name5">
            <dgm:alg type="cycle">
              <dgm:param type="stAng" val="0"/>
              <dgm:param type="spanAng" val="360"/>
              <dgm:param type="ctrShpMap" val="fNode"/>
            </dgm:alg>
          </dgm:else>
        </dgm:choose>
      </dgm:if>
      <dgm:else name="Name6">
        <dgm:choose name="Name7">
          <dgm:if name="Name8" axis="ch ch" ptType="node node" st="1 1" cnt="1 0" func="cnt" op="lte" val="1">
            <dgm:alg type="cycle">
              <dgm:param type="stAng" val="-90"/>
              <dgm:param type="spanAng" val="360"/>
              <dgm:param type="ctrShpMap" val="fNode"/>
            </dgm:alg>
          </dgm:if>
          <dgm:else name="Name9">
            <dgm:alg type="cycle">
              <dgm:param type="stAng" val="0"/>
              <dgm:param type="spanAng" val="-360"/>
              <dgm:param type="ctrShpMap" val="fNode"/>
            </dgm:alg>
          </dgm:else>
        </dgm:choose>
      </dgm:else>
    </dgm:choose>
    <dgm:shape xmlns:r="http://schemas.openxmlformats.org/officeDocument/2006/relationships" r:blip="">
      <dgm:adjLst/>
    </dgm:shape>
    <dgm:presOf/>
    <dgm:choose name="Name10">
      <dgm:if name="Name11" func="var" arg="dir" op="equ" val="norm">
        <dgm:choose name="Name12">
          <dgm:if name="Name13" axis="ch ch" ptType="node node" st="1 1" cnt="1 0" func="cnt" op="equ" val="1">
            <dgm:constrLst>
              <dgm:constr type="diam" val="170"/>
              <dgm:constr type="w" for="ch" forName="centerShape" refType="w"/>
              <dgm:constr type="w" for="ch" forName="oneComp" refType="w" refFor="ch" refForName="centerShape" op="equ" fact="0.7"/>
              <dgm:constr type="sp" refType="w" refFor="ch" refForName="oneComp" fact="0.3"/>
              <dgm:constr type="sibSp" refType="w" refFor="ch" refForName="oneComp" fact="0.3"/>
              <dgm:constr type="primFontSz" for="ch" forName="centerShape" val="65"/>
              <dgm:constr type="primFontSz" for="des" forName="oneNode" refType="primFontSz" refFor="ch" refForName="centerShape" fact="0.95"/>
              <dgm:constr type="primFontSz" for="des" forName="oneNode" refType="primFontSz" refFor="ch" refForName="centerShape" op="lte" fact="0.95"/>
              <dgm:constr type="diam" for="ch" forName="singleconn" refType="diam" op="equ" fact="-1"/>
              <dgm:constr type="h" for="ch" forName="singleconn" refType="w" refFor="ch" refForName="oneComp" fact="0.24"/>
              <dgm:constr type="w" for="ch" forName="dummya" refType="w" refFor="ch" refForName="oneComp" op="equ"/>
              <dgm:constr type="w" for="ch" forName="dummyb" refType="w" refFor="ch" refForName="oneComp" op="equ"/>
              <dgm:constr type="w" for="ch" forName="dummyc" refType="w" refFor="ch" refForName="oneComp" op="equ"/>
            </dgm:constrLst>
          </dgm:if>
          <dgm:else name="Name14">
            <dgm:constrLst>
              <dgm:constr type="diam" val="170"/>
              <dgm:constr type="w" for="ch" forName="centerShape" refType="w"/>
              <dgm:constr type="w" for="ch" forName="node" refType="w" refFor="ch" refForName="centerShape" op="equ" fact="0.7"/>
              <dgm:constr type="sp" refType="w" refFor="ch" refForName="node" fact="0.3"/>
              <dgm:constr type="sibSp" refType="w" refFor="ch" refForName="node" fact="0.3"/>
              <dgm:constr type="primFontSz" for="ch" forName="centerShape" val="65"/>
              <dgm:constr type="primFontSz" for="des" forName="node" refType="primFontSz" refFor="ch" refForName="centerShape" fact="0.78"/>
              <dgm:constr type="primFontSz" for="ch" forName="node" refType="primFontSz" refFor="ch" refForName="centerShape" op="lte" fact="0.95"/>
              <dgm:constr type="diam" for="ch" forName="sibTrans" refType="diam" op="equ"/>
              <dgm:constr type="h" for="ch" forName="sibTrans" refType="w" refFor="ch" refForName="node" fact="0.24"/>
              <dgm:constr type="w" for="ch" forName="dummy" val="1"/>
            </dgm:constrLst>
          </dgm:else>
        </dgm:choose>
      </dgm:if>
      <dgm:else name="Name15">
        <dgm:choose name="Name16">
          <dgm:if name="Name17" axis="ch ch" ptType="node node" st="1 1" cnt="1 0" func="cnt" op="equ" val="1">
            <dgm:constrLst>
              <dgm:constr type="diam" val="170"/>
              <dgm:constr type="w" for="ch" forName="centerShape" refType="w"/>
              <dgm:constr type="w" for="ch" forName="oneComp" refType="w" refFor="ch" refForName="centerShape" op="equ" fact="0.7"/>
              <dgm:constr type="sp" refType="w" refFor="ch" refForName="oneComp" fact="0.3"/>
              <dgm:constr type="sibSp" refType="w" refFor="ch" refForName="oneComp" fact="0.3"/>
              <dgm:constr type="primFontSz" for="ch" forName="centerShape" val="65"/>
              <dgm:constr type="primFontSz" for="des" forName="oneNode" refType="primFontSz" refFor="ch" refForName="centerShape" fact="0.95"/>
              <dgm:constr type="primFontSz" for="ch" forName="oneNode" refType="primFontSz" refFor="ch" refForName="centerShape" op="lte" fact="0.95"/>
              <dgm:constr type="diam" for="ch" forName="singleconn" refType="diam"/>
              <dgm:constr type="h" for="ch" forName="singleconn" refType="w" refFor="ch" refForName="oneComp" fact="0.24"/>
              <dgm:constr type="diam" for="ch" refType="diam" op="equ"/>
              <dgm:constr type="w" for="ch" forName="dummya" refType="w" refFor="ch" refForName="oneComp" op="equ"/>
              <dgm:constr type="w" for="ch" forName="dummyb" refType="w" refFor="ch" refForName="oneComp" op="equ"/>
              <dgm:constr type="w" for="ch" forName="dummyc" refType="w" refFor="ch" refForName="oneComp" op="equ"/>
            </dgm:constrLst>
          </dgm:if>
          <dgm:else name="Name18">
            <dgm:constrLst>
              <dgm:constr type="diam" val="170"/>
              <dgm:constr type="w" for="ch" forName="centerShape" refType="w"/>
              <dgm:constr type="w" for="ch" forName="node" refType="w" refFor="ch" refForName="centerShape" op="equ" fact="0.7"/>
              <dgm:constr type="sp" refType="w" refFor="ch" refForName="node" fact="0.3"/>
              <dgm:constr type="sibSp" refType="w" refFor="ch" refForName="node" fact="0.3"/>
              <dgm:constr type="primFontSz" for="ch" forName="centerShape" val="65"/>
              <dgm:constr type="primFontSz" for="des" forName="node" refType="primFontSz" refFor="ch" refForName="centerShape" fact="0.78"/>
              <dgm:constr type="primFontSz" for="ch" forName="node" refType="primFontSz" refFor="ch" refForName="centerShape" op="lte" fact="0.95"/>
              <dgm:constr type="diam" for="ch" ptType="sibTrans" refType="diam" fact="-1"/>
              <dgm:constr type="h" for="ch" forName="sibTrans" refType="w" refFor="ch" refForName="node" fact="0.24"/>
              <dgm:constr type="diam" for="ch" refType="diam" op="equ" fact="-1"/>
              <dgm:constr type="w" for="ch" forName="dummy" val="1"/>
            </dgm:constrLst>
          </dgm:else>
        </dgm:choose>
      </dgm:else>
    </dgm:choose>
    <dgm:ruleLst>
      <dgm:rule type="diam" val="INF" fact="NaN" max="NaN"/>
    </dgm:ruleLst>
    <dgm:forEach name="Name19" axis="ch" ptType="node" cnt="1">
      <dgm:layoutNode name="centerShape" styleLbl="node0">
        <dgm:alg type="tx"/>
        <dgm:shape xmlns:r="http://schemas.openxmlformats.org/officeDocument/2006/relationships" type="ellipse" r:blip="">
          <dgm:adjLst/>
        </dgm:shape>
        <dgm:presOf axis="self"/>
        <dgm:constrLst>
          <dgm:constr type="h" refType="w"/>
          <dgm:constr type="tMarg" refType="primFontSz" fact="0.1"/>
          <dgm:constr type="bMarg" refType="primFontSz" fact="0.1"/>
          <dgm:constr type="lMarg" refType="primFontSz" fact="0.1"/>
          <dgm:constr type="rMarg" refType="primFontSz" fact="0.1"/>
        </dgm:constrLst>
        <dgm:ruleLst>
          <dgm:rule type="primFontSz" val="5" fact="NaN" max="NaN"/>
        </dgm:ruleLst>
      </dgm:layoutNode>
      <dgm:forEach name="Name20" axis="ch">
        <dgm:forEach name="Name21" axis="self" ptType="node">
          <dgm:choose name="Name22">
            <dgm:if name="Name23" axis="par ch" ptType="node node" func="cnt" op="gt" val="1">
              <dgm:layoutNode name="node" styleLbl="node1">
                <dgm:varLst>
                  <dgm:bulletEnabled val="1"/>
                </dgm:varLst>
                <dgm:alg type="tx">
                  <dgm:param type="txAnchorVertCh" val="mid"/>
                </dgm:alg>
                <dgm:shape xmlns:r="http://schemas.openxmlformats.org/officeDocument/2006/relationships" type="ellipse" r:blip="">
                  <dgm:adjLst/>
                </dgm:shape>
                <dgm:presOf axis="desOrSelf" ptType="node"/>
                <dgm:constrLst>
                  <dgm:constr type="h" refType="w"/>
                  <dgm:constr type="tMarg" refType="primFontSz" fact="0.1"/>
                  <dgm:constr type="bMarg" refType="primFontSz" fact="0.1"/>
                  <dgm:constr type="lMarg" refType="primFontSz" fact="0.1"/>
                  <dgm:constr type="rMarg" refType="primFontSz" fact="0.1"/>
                </dgm:constrLst>
                <dgm:ruleLst>
                  <dgm:rule type="primFontSz" val="5" fact="NaN" max="NaN"/>
                </dgm:ruleLst>
              </dgm:layoutNode>
              <dgm:layoutNode name="dummy">
                <dgm:alg type="sp"/>
                <dgm:shape xmlns:r="http://schemas.openxmlformats.org/officeDocument/2006/relationships" r:blip="">
                  <dgm:adjLst/>
                </dgm:shape>
                <dgm:presOf/>
                <dgm:constrLst>
                  <dgm:constr type="h" refType="w"/>
                </dgm:constrLst>
                <dgm:ruleLst/>
              </dgm:layoutNode>
              <dgm:forEach name="sibTransForEach" axis="followSib" ptType="sibTrans" hideLastTrans="0" cnt="1">
                <dgm:layoutNode name="sibTrans" styleLbl="sibTrans2D1">
                  <dgm:alg type="conn">
                    <dgm:param type="connRout" val="curve"/>
                    <dgm:param type="begPts" val="ctr"/>
                    <dgm:param type="endPts" val="ctr"/>
                    <dgm:param type="begSty" val="noArr"/>
                    <dgm:param type="endSty" val="noArr"/>
                    <dgm:param type="dstNode" val="node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</dgm:if>
            <dgm:if name="Name24" axis="par ch" ptType="node node" func="cnt" op="equ" val="1">
              <dgm:layoutNode name="oneComp">
                <dgm:alg type="composite">
                  <dgm:param type="ar" val="1"/>
                </dgm:alg>
                <dgm:shape xmlns:r="http://schemas.openxmlformats.org/officeDocument/2006/relationships" r:blip="">
                  <dgm:adjLst/>
                </dgm:shape>
                <dgm:presOf/>
                <dgm:constrLst>
                  <dgm:constr type="h" refType="w"/>
                  <dgm:constr type="l" for="ch" forName="dummyConnPt" refType="w" fact="0.5"/>
                  <dgm:constr type="t" for="ch" forName="dummyConnPt" refType="w" fact="0.5"/>
                  <dgm:constr type="l" for="ch" forName="oneNode"/>
                  <dgm:constr type="t" for="ch" forName="oneNode"/>
                  <dgm:constr type="h" for="ch" forName="oneNode" refType="h"/>
                  <dgm:constr type="w" for="ch" forName="oneNode" refType="w"/>
                </dgm:constrLst>
                <dgm:ruleLst/>
                <dgm:layoutNode name="dummyConnPt" styleLbl="node1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>
                    <dgm:constr type="w" val="1"/>
                    <dgm:constr type="h" val="1"/>
                  </dgm:constrLst>
                  <dgm:ruleLst/>
                </dgm:layoutNode>
                <dgm:layoutNode name="oneNode" styleLbl="node1">
                  <dgm:varLst>
                    <dgm:bulletEnabled val="1"/>
                  </dgm:varLst>
                  <dgm:alg type="tx">
                    <dgm:param type="txAnchorVertCh" val="mid"/>
                  </dgm:alg>
                  <dgm:shape xmlns:r="http://schemas.openxmlformats.org/officeDocument/2006/relationships" type="ellipse" r:blip="">
                    <dgm:adjLst/>
                  </dgm:shape>
                  <dgm:presOf axis="desOrSelf" ptType="node"/>
                  <dgm:constrLst>
                    <dgm:constr type="h" refType="w"/>
                    <dgm:constr type="tMarg" refType="primFontSz" fact="0.1"/>
                    <dgm:constr type="bMarg" refType="primFontSz" fact="0.1"/>
                    <dgm:constr type="lMarg" refType="primFontSz" fact="0.1"/>
                    <dgm:constr type="rMarg" refType="primFontSz" fact="0.1"/>
                  </dgm:constrLst>
                  <dgm:ruleLst>
                    <dgm:rule type="primFontSz" val="5" fact="NaN" max="NaN"/>
                  </dgm:ruleLst>
                </dgm:layoutNode>
              </dgm:layoutNode>
              <dgm:layoutNode name="dummya">
                <dgm:alg type="sp"/>
                <dgm:shape xmlns:r="http://schemas.openxmlformats.org/officeDocument/2006/relationships" r:blip="">
                  <dgm:adjLst/>
                </dgm:shape>
                <dgm:presOf/>
                <dgm:constrLst>
                  <dgm:constr type="h" refType="w"/>
                </dgm:constrLst>
                <dgm:ruleLst/>
              </dgm:layoutNode>
              <dgm:layoutNode name="dummyb">
                <dgm:alg type="sp"/>
                <dgm:shape xmlns:r="http://schemas.openxmlformats.org/officeDocument/2006/relationships" r:blip="">
                  <dgm:adjLst/>
                </dgm:shape>
                <dgm:presOf/>
                <dgm:constrLst>
                  <dgm:constr type="h" refType="w"/>
                </dgm:constrLst>
                <dgm:ruleLst/>
              </dgm:layoutNode>
              <dgm:layoutNode name="dummyc">
                <dgm:alg type="sp"/>
                <dgm:shape xmlns:r="http://schemas.openxmlformats.org/officeDocument/2006/relationships" r:blip="">
                  <dgm:adjLst/>
                </dgm:shape>
                <dgm:presOf/>
                <dgm:constrLst>
                  <dgm:constr type="h" refType="w"/>
                </dgm:constrLst>
                <dgm:ruleLst/>
              </dgm:layoutNode>
              <dgm:forEach name="sibTransForEach1" axis="followSib" ptType="sibTrans" hideLastTrans="0" cnt="1">
                <dgm:layoutNode name="singleconn" styleLbl="sibTrans2D1">
                  <dgm:alg type="conn">
                    <dgm:param type="connRout" val="longCurve"/>
                    <dgm:param type="begPts" val="bCtr"/>
                    <dgm:param type="endPts" val="tCtr"/>
                    <dgm:param type="begSty" val="noArr"/>
                    <dgm:param type="endSty" val="noArr"/>
                    <dgm:param type="srcNode" val="dummyConnPt"/>
                    <dgm:param type="dstNode" val="dummyConnPt"/>
                  </dgm:alg>
                  <dgm:shape xmlns:r="http://schemas.openxmlformats.org/officeDocument/2006/relationships" type="conn" r:blip="" zOrderOff="-999">
                    <dgm:adjLst/>
                  </dgm:shape>
                  <dgm:presOf axis="self"/>
                  <dgm:constrLst>
                    <dgm:constr type="begPad"/>
                    <dgm:constr type="endPad"/>
                  </dgm:constrLst>
                  <dgm:ruleLst/>
                </dgm:layoutNode>
              </dgm:forEach>
            </dgm:if>
            <dgm:else name="Name25"/>
          </dgm:choose>
        </dgm:forEach>
      </dgm:forEach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9099" cy="496967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quarter" idx="1"/>
          </p:nvPr>
        </p:nvSpPr>
        <p:spPr>
          <a:xfrm>
            <a:off x="3854939" y="0"/>
            <a:ext cx="2949099" cy="496967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AD8724D-EA2D-452C-9F26-4E2FC5DA9B71}" type="datetimeFigureOut">
              <a:rPr lang="fr-FR" smtClean="0"/>
              <a:t>18/08/2021</a:t>
            </a:fld>
            <a:endParaRPr lang="fr-FR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2"/>
          </p:nvPr>
        </p:nvSpPr>
        <p:spPr>
          <a:xfrm>
            <a:off x="0" y="9440646"/>
            <a:ext cx="2949099" cy="49696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3"/>
          </p:nvPr>
        </p:nvSpPr>
        <p:spPr>
          <a:xfrm>
            <a:off x="3854939" y="9440646"/>
            <a:ext cx="2949099" cy="49696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F43AC24B-3D3D-4947-8F33-09E4A87E2012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732494405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Shape 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hape 3"/>
          <p:cNvSpPr>
            <a:spLocks noGrp="1" noRot="1" noChangeAspect="1"/>
          </p:cNvSpPr>
          <p:nvPr>
            <p:ph type="sldImg" idx="2"/>
          </p:nvPr>
        </p:nvSpPr>
        <p:spPr>
          <a:xfrm>
            <a:off x="920750" y="746125"/>
            <a:ext cx="4965700" cy="3725863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  <a:noFill/>
          <a:ln w="9525" cap="flat" cmpd="sng">
            <a:solidFill>
              <a:srgbClr val="000000"/>
            </a:solidFill>
            <a:prstDash val="solid"/>
            <a:round/>
            <a:headEnd type="none" w="med" len="med"/>
            <a:tailEnd type="none" w="med" len="med"/>
          </a:ln>
        </p:spPr>
      </p:sp>
      <p:sp>
        <p:nvSpPr>
          <p:cNvPr id="4" name="Shape 4"/>
          <p:cNvSpPr txBox="1">
            <a:spLocks noGrp="1"/>
          </p:cNvSpPr>
          <p:nvPr>
            <p:ph type="body" idx="1"/>
          </p:nvPr>
        </p:nvSpPr>
        <p:spPr>
          <a:xfrm>
            <a:off x="680562" y="4721186"/>
            <a:ext cx="5444489" cy="4472702"/>
          </a:xfrm>
          <a:prstGeom prst="rect">
            <a:avLst/>
          </a:prstGeom>
          <a:noFill/>
          <a:ln>
            <a:noFill/>
          </a:ln>
        </p:spPr>
        <p:txBody>
          <a:bodyPr wrap="square" lIns="91425" tIns="91425" rIns="91425" bIns="91425" anchor="t" anchorCtr="0"/>
          <a:lstStyle>
            <a:lvl1pPr lvl="0">
              <a:spcBef>
                <a:spcPts val="0"/>
              </a:spcBef>
              <a:buChar char="●"/>
              <a:defRPr sz="1100"/>
            </a:lvl1pPr>
            <a:lvl2pPr lvl="1">
              <a:spcBef>
                <a:spcPts val="0"/>
              </a:spcBef>
              <a:buChar char="○"/>
              <a:defRPr sz="1100"/>
            </a:lvl2pPr>
            <a:lvl3pPr lvl="2">
              <a:spcBef>
                <a:spcPts val="0"/>
              </a:spcBef>
              <a:buChar char="■"/>
              <a:defRPr sz="1100"/>
            </a:lvl3pPr>
            <a:lvl4pPr lvl="3">
              <a:spcBef>
                <a:spcPts val="0"/>
              </a:spcBef>
              <a:buChar char="●"/>
              <a:defRPr sz="1100"/>
            </a:lvl4pPr>
            <a:lvl5pPr lvl="4">
              <a:spcBef>
                <a:spcPts val="0"/>
              </a:spcBef>
              <a:buChar char="○"/>
              <a:defRPr sz="1100"/>
            </a:lvl5pPr>
            <a:lvl6pPr lvl="5">
              <a:spcBef>
                <a:spcPts val="0"/>
              </a:spcBef>
              <a:buChar char="■"/>
              <a:defRPr sz="1100"/>
            </a:lvl6pPr>
            <a:lvl7pPr lvl="6">
              <a:spcBef>
                <a:spcPts val="0"/>
              </a:spcBef>
              <a:buChar char="●"/>
              <a:defRPr sz="1100"/>
            </a:lvl7pPr>
            <a:lvl8pPr lvl="7">
              <a:spcBef>
                <a:spcPts val="0"/>
              </a:spcBef>
              <a:buChar char="○"/>
              <a:defRPr sz="1100"/>
            </a:lvl8pPr>
            <a:lvl9pPr lvl="8">
              <a:spcBef>
                <a:spcPts val="0"/>
              </a:spcBef>
              <a:buChar char="■"/>
              <a:defRPr sz="1100"/>
            </a:lvl9pPr>
          </a:lstStyle>
          <a:p>
            <a:endParaRPr/>
          </a:p>
        </p:txBody>
      </p:sp>
    </p:spTree>
    <p:extLst>
      <p:ext uri="{BB962C8B-B14F-4D97-AF65-F5344CB8AC3E}">
        <p14:creationId xmlns:p14="http://schemas.microsoft.com/office/powerpoint/2010/main" val="2108321643"/>
      </p:ext>
    </p:extLst>
  </p:cSld>
  <p:clrMap bg1="lt1" tx1="dk1" bg2="dk2" tx2="lt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57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" name="Shape 58"/>
          <p:cNvSpPr>
            <a:spLocks noGrp="1" noRot="1" noChangeAspect="1"/>
          </p:cNvSpPr>
          <p:nvPr>
            <p:ph type="sldImg" idx="2"/>
          </p:nvPr>
        </p:nvSpPr>
        <p:spPr>
          <a:xfrm>
            <a:off x="920750" y="746125"/>
            <a:ext cx="4965700" cy="3725863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59" name="Shape 59"/>
          <p:cNvSpPr txBox="1">
            <a:spLocks noGrp="1"/>
          </p:cNvSpPr>
          <p:nvPr>
            <p:ph type="body" idx="1"/>
          </p:nvPr>
        </p:nvSpPr>
        <p:spPr>
          <a:xfrm>
            <a:off x="680562" y="4721186"/>
            <a:ext cx="5444489" cy="4472702"/>
          </a:xfrm>
          <a:prstGeom prst="rect">
            <a:avLst/>
          </a:prstGeom>
        </p:spPr>
        <p:txBody>
          <a:bodyPr wrap="square" lIns="91425" tIns="91425" rIns="91425" bIns="91425" anchor="t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66377975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9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" name="Shape 94"/>
          <p:cNvSpPr>
            <a:spLocks noGrp="1" noRot="1" noChangeAspect="1"/>
          </p:cNvSpPr>
          <p:nvPr>
            <p:ph type="sldImg" idx="2"/>
          </p:nvPr>
        </p:nvSpPr>
        <p:spPr>
          <a:xfrm>
            <a:off x="920750" y="746125"/>
            <a:ext cx="4965700" cy="3725863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95" name="Shape 95"/>
          <p:cNvSpPr txBox="1">
            <a:spLocks noGrp="1"/>
          </p:cNvSpPr>
          <p:nvPr>
            <p:ph type="body" idx="1"/>
          </p:nvPr>
        </p:nvSpPr>
        <p:spPr>
          <a:xfrm>
            <a:off x="680562" y="4721186"/>
            <a:ext cx="5444490" cy="4472702"/>
          </a:xfrm>
          <a:prstGeom prst="rect">
            <a:avLst/>
          </a:prstGeom>
        </p:spPr>
        <p:txBody>
          <a:bodyPr wrap="square" lIns="91425" tIns="91425" rIns="91425" bIns="91425" anchor="t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76338451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6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" name="Shape 64"/>
          <p:cNvSpPr>
            <a:spLocks noGrp="1" noRot="1" noChangeAspect="1"/>
          </p:cNvSpPr>
          <p:nvPr>
            <p:ph type="sldImg" idx="2"/>
          </p:nvPr>
        </p:nvSpPr>
        <p:spPr>
          <a:xfrm>
            <a:off x="920750" y="746125"/>
            <a:ext cx="4965700" cy="3725863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65" name="Shape 65"/>
          <p:cNvSpPr txBox="1">
            <a:spLocks noGrp="1"/>
          </p:cNvSpPr>
          <p:nvPr>
            <p:ph type="body" idx="1"/>
          </p:nvPr>
        </p:nvSpPr>
        <p:spPr>
          <a:xfrm>
            <a:off x="680562" y="4721186"/>
            <a:ext cx="5444489" cy="4472702"/>
          </a:xfrm>
          <a:prstGeom prst="rect">
            <a:avLst/>
          </a:prstGeom>
        </p:spPr>
        <p:txBody>
          <a:bodyPr wrap="square" lIns="91425" tIns="91425" rIns="91425" bIns="91425" anchor="t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1891559356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8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6" name="Shape 86"/>
          <p:cNvSpPr>
            <a:spLocks noGrp="1" noRot="1" noChangeAspect="1"/>
          </p:cNvSpPr>
          <p:nvPr>
            <p:ph type="sldImg" idx="2"/>
          </p:nvPr>
        </p:nvSpPr>
        <p:spPr>
          <a:xfrm>
            <a:off x="920750" y="746125"/>
            <a:ext cx="4965700" cy="3725863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87" name="Shape 87"/>
          <p:cNvSpPr txBox="1">
            <a:spLocks noGrp="1"/>
          </p:cNvSpPr>
          <p:nvPr>
            <p:ph type="body" idx="1"/>
          </p:nvPr>
        </p:nvSpPr>
        <p:spPr>
          <a:xfrm>
            <a:off x="680562" y="4721186"/>
            <a:ext cx="5444490" cy="4472702"/>
          </a:xfrm>
          <a:prstGeom prst="rect">
            <a:avLst/>
          </a:prstGeom>
        </p:spPr>
        <p:txBody>
          <a:bodyPr wrap="square" lIns="91425" tIns="91425" rIns="91425" bIns="91425" anchor="t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642926434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 showMasterSp="0" showMasterPhAnim="0">
  <p:cSld>
    <p:spTree>
      <p:nvGrpSpPr>
        <p:cNvPr id="1" name="Shape 10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" name="Shape 101"/>
          <p:cNvSpPr>
            <a:spLocks noGrp="1" noRot="1" noChangeAspect="1"/>
          </p:cNvSpPr>
          <p:nvPr>
            <p:ph type="sldImg" idx="2"/>
          </p:nvPr>
        </p:nvSpPr>
        <p:spPr>
          <a:xfrm>
            <a:off x="920750" y="746125"/>
            <a:ext cx="4965700" cy="3725863"/>
          </a:xfrm>
          <a:custGeom>
            <a:avLst/>
            <a:gdLst/>
            <a:ahLst/>
            <a:cxnLst/>
            <a:rect l="0" t="0" r="0" b="0"/>
            <a:pathLst>
              <a:path w="120000" h="120000" extrusionOk="0">
                <a:moveTo>
                  <a:pt x="0" y="0"/>
                </a:moveTo>
                <a:lnTo>
                  <a:pt x="120000" y="0"/>
                </a:lnTo>
                <a:lnTo>
                  <a:pt x="120000" y="120000"/>
                </a:lnTo>
                <a:lnTo>
                  <a:pt x="0" y="120000"/>
                </a:lnTo>
                <a:close/>
              </a:path>
            </a:pathLst>
          </a:custGeom>
        </p:spPr>
      </p:sp>
      <p:sp>
        <p:nvSpPr>
          <p:cNvPr id="102" name="Shape 102"/>
          <p:cNvSpPr txBox="1">
            <a:spLocks noGrp="1"/>
          </p:cNvSpPr>
          <p:nvPr>
            <p:ph type="body" idx="1"/>
          </p:nvPr>
        </p:nvSpPr>
        <p:spPr>
          <a:xfrm>
            <a:off x="680562" y="4721186"/>
            <a:ext cx="5444490" cy="4472702"/>
          </a:xfrm>
          <a:prstGeom prst="rect">
            <a:avLst/>
          </a:prstGeom>
        </p:spPr>
        <p:txBody>
          <a:bodyPr wrap="square" lIns="91425" tIns="91425" rIns="91425" bIns="91425" anchor="t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</p:spTree>
    <p:extLst>
      <p:ext uri="{BB962C8B-B14F-4D97-AF65-F5344CB8AC3E}">
        <p14:creationId xmlns:p14="http://schemas.microsoft.com/office/powerpoint/2010/main" val="256569462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>
  <p:cSld name="Title">
    <p:bg>
      <p:bgPr>
        <a:blipFill>
          <a:blip r:embed="rId2">
            <a:alphaModFix/>
          </a:blip>
          <a:stretch>
            <a:fillRect/>
          </a:stretch>
        </a:blipFill>
        <a:effectLst/>
      </p:bgPr>
    </p:bg>
    <p:spTree>
      <p:nvGrpSpPr>
        <p:cNvPr id="1" name="Shape 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Shape 9"/>
          <p:cNvSpPr txBox="1">
            <a:spLocks noGrp="1"/>
          </p:cNvSpPr>
          <p:nvPr>
            <p:ph type="ctrTitle"/>
          </p:nvPr>
        </p:nvSpPr>
        <p:spPr>
          <a:xfrm>
            <a:off x="1700184" y="1360350"/>
            <a:ext cx="5807399" cy="1546500"/>
          </a:xfrm>
          <a:prstGeom prst="rect">
            <a:avLst/>
          </a:prstGeom>
        </p:spPr>
        <p:txBody>
          <a:bodyPr wrap="square" lIns="91425" tIns="91425" rIns="91425" bIns="91425" anchor="t" anchorCtr="0"/>
          <a:lstStyle>
            <a:lvl1pPr lvl="0">
              <a:spcBef>
                <a:spcPts val="0"/>
              </a:spcBef>
              <a:buClr>
                <a:srgbClr val="0091EA"/>
              </a:buClr>
              <a:buSzPct val="100000"/>
              <a:defRPr sz="6000" b="1">
                <a:solidFill>
                  <a:srgbClr val="0091EA"/>
                </a:solidFill>
              </a:defRPr>
            </a:lvl1pPr>
            <a:lvl2pPr lvl="1">
              <a:spcBef>
                <a:spcPts val="0"/>
              </a:spcBef>
              <a:buClr>
                <a:srgbClr val="0091EA"/>
              </a:buClr>
              <a:buSzPct val="100000"/>
              <a:defRPr sz="6000" b="1">
                <a:solidFill>
                  <a:srgbClr val="0091EA"/>
                </a:solidFill>
              </a:defRPr>
            </a:lvl2pPr>
            <a:lvl3pPr lvl="2">
              <a:spcBef>
                <a:spcPts val="0"/>
              </a:spcBef>
              <a:buClr>
                <a:srgbClr val="0091EA"/>
              </a:buClr>
              <a:buSzPct val="100000"/>
              <a:defRPr sz="6000" b="1">
                <a:solidFill>
                  <a:srgbClr val="0091EA"/>
                </a:solidFill>
              </a:defRPr>
            </a:lvl3pPr>
            <a:lvl4pPr lvl="3">
              <a:spcBef>
                <a:spcPts val="0"/>
              </a:spcBef>
              <a:buClr>
                <a:srgbClr val="0091EA"/>
              </a:buClr>
              <a:buSzPct val="100000"/>
              <a:defRPr sz="6000" b="1">
                <a:solidFill>
                  <a:srgbClr val="0091EA"/>
                </a:solidFill>
              </a:defRPr>
            </a:lvl4pPr>
            <a:lvl5pPr lvl="4">
              <a:spcBef>
                <a:spcPts val="0"/>
              </a:spcBef>
              <a:buClr>
                <a:srgbClr val="0091EA"/>
              </a:buClr>
              <a:buSzPct val="100000"/>
              <a:defRPr sz="6000" b="1">
                <a:solidFill>
                  <a:srgbClr val="0091EA"/>
                </a:solidFill>
              </a:defRPr>
            </a:lvl5pPr>
            <a:lvl6pPr lvl="5">
              <a:spcBef>
                <a:spcPts val="0"/>
              </a:spcBef>
              <a:buClr>
                <a:srgbClr val="0091EA"/>
              </a:buClr>
              <a:buSzPct val="100000"/>
              <a:defRPr sz="6000" b="1">
                <a:solidFill>
                  <a:srgbClr val="0091EA"/>
                </a:solidFill>
              </a:defRPr>
            </a:lvl6pPr>
            <a:lvl7pPr lvl="6">
              <a:spcBef>
                <a:spcPts val="0"/>
              </a:spcBef>
              <a:buClr>
                <a:srgbClr val="0091EA"/>
              </a:buClr>
              <a:buSzPct val="100000"/>
              <a:defRPr sz="6000" b="1">
                <a:solidFill>
                  <a:srgbClr val="0091EA"/>
                </a:solidFill>
              </a:defRPr>
            </a:lvl7pPr>
            <a:lvl8pPr lvl="7">
              <a:spcBef>
                <a:spcPts val="0"/>
              </a:spcBef>
              <a:buClr>
                <a:srgbClr val="0091EA"/>
              </a:buClr>
              <a:buSzPct val="100000"/>
              <a:defRPr sz="6000" b="1">
                <a:solidFill>
                  <a:srgbClr val="0091EA"/>
                </a:solidFill>
              </a:defRPr>
            </a:lvl8pPr>
            <a:lvl9pPr lvl="8">
              <a:spcBef>
                <a:spcPts val="0"/>
              </a:spcBef>
              <a:buClr>
                <a:srgbClr val="0091EA"/>
              </a:buClr>
              <a:buSzPct val="100000"/>
              <a:defRPr sz="6000" b="1">
                <a:solidFill>
                  <a:srgbClr val="0091EA"/>
                </a:solidFill>
              </a:defRPr>
            </a:lvl9pPr>
          </a:lstStyle>
          <a:p>
            <a:endParaRPr/>
          </a:p>
        </p:txBody>
      </p:sp>
      <p:sp>
        <p:nvSpPr>
          <p:cNvPr id="10" name="Shape 10"/>
          <p:cNvSpPr/>
          <p:nvPr/>
        </p:nvSpPr>
        <p:spPr>
          <a:xfrm>
            <a:off x="6897625" y="6199950"/>
            <a:ext cx="126900" cy="126900"/>
          </a:xfrm>
          <a:prstGeom prst="ellipse">
            <a:avLst/>
          </a:prstGeom>
          <a:solidFill>
            <a:srgbClr val="0091EA"/>
          </a:solidFill>
          <a:ln>
            <a:noFill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  <p:sp>
        <p:nvSpPr>
          <p:cNvPr id="11" name="Shape 11"/>
          <p:cNvSpPr/>
          <p:nvPr/>
        </p:nvSpPr>
        <p:spPr>
          <a:xfrm>
            <a:off x="7454375" y="5638800"/>
            <a:ext cx="126900" cy="126900"/>
          </a:xfrm>
          <a:prstGeom prst="ellipse">
            <a:avLst/>
          </a:prstGeom>
          <a:solidFill>
            <a:srgbClr val="0091EA"/>
          </a:solidFill>
          <a:ln>
            <a:noFill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  <p:sp>
        <p:nvSpPr>
          <p:cNvPr id="12" name="Shape 12"/>
          <p:cNvSpPr/>
          <p:nvPr/>
        </p:nvSpPr>
        <p:spPr>
          <a:xfrm>
            <a:off x="8827727" y="4597553"/>
            <a:ext cx="75899" cy="75899"/>
          </a:xfrm>
          <a:prstGeom prst="ellipse">
            <a:avLst/>
          </a:prstGeom>
          <a:solidFill>
            <a:srgbClr val="0091EA"/>
          </a:solidFill>
          <a:ln>
            <a:noFill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  <p:sp>
        <p:nvSpPr>
          <p:cNvPr id="13" name="Shape 13"/>
          <p:cNvSpPr/>
          <p:nvPr/>
        </p:nvSpPr>
        <p:spPr>
          <a:xfrm>
            <a:off x="8677050" y="6577875"/>
            <a:ext cx="126900" cy="126900"/>
          </a:xfrm>
          <a:prstGeom prst="ellipse">
            <a:avLst/>
          </a:prstGeom>
          <a:solidFill>
            <a:srgbClr val="0091EA"/>
          </a:solidFill>
          <a:ln>
            <a:noFill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  <p:sp>
        <p:nvSpPr>
          <p:cNvPr id="14" name="Shape 14"/>
          <p:cNvSpPr/>
          <p:nvPr/>
        </p:nvSpPr>
        <p:spPr>
          <a:xfrm>
            <a:off x="2972225" y="633400"/>
            <a:ext cx="126900" cy="126900"/>
          </a:xfrm>
          <a:prstGeom prst="ellipse">
            <a:avLst/>
          </a:prstGeom>
          <a:solidFill>
            <a:srgbClr val="0091EA"/>
          </a:solidFill>
          <a:ln>
            <a:noFill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  <p:sp>
        <p:nvSpPr>
          <p:cNvPr id="15" name="Shape 15"/>
          <p:cNvSpPr/>
          <p:nvPr/>
        </p:nvSpPr>
        <p:spPr>
          <a:xfrm>
            <a:off x="579634" y="3373478"/>
            <a:ext cx="126900" cy="126900"/>
          </a:xfrm>
          <a:prstGeom prst="ellipse">
            <a:avLst/>
          </a:prstGeom>
          <a:solidFill>
            <a:srgbClr val="0091EA"/>
          </a:solidFill>
          <a:ln>
            <a:noFill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  <p:sp>
        <p:nvSpPr>
          <p:cNvPr id="16" name="Shape 16"/>
          <p:cNvSpPr/>
          <p:nvPr/>
        </p:nvSpPr>
        <p:spPr>
          <a:xfrm>
            <a:off x="311843" y="791518"/>
            <a:ext cx="126900" cy="126900"/>
          </a:xfrm>
          <a:prstGeom prst="ellipse">
            <a:avLst/>
          </a:prstGeom>
          <a:solidFill>
            <a:srgbClr val="0091EA"/>
          </a:solidFill>
          <a:ln>
            <a:noFill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  <p:sp>
        <p:nvSpPr>
          <p:cNvPr id="17" name="Shape 17"/>
          <p:cNvSpPr/>
          <p:nvPr/>
        </p:nvSpPr>
        <p:spPr>
          <a:xfrm>
            <a:off x="626321" y="1339871"/>
            <a:ext cx="253800" cy="253800"/>
          </a:xfrm>
          <a:prstGeom prst="ellipse">
            <a:avLst/>
          </a:prstGeom>
          <a:noFill/>
          <a:ln w="19050" cap="flat" cmpd="sng">
            <a:solidFill>
              <a:srgbClr val="0091EA"/>
            </a:solidFill>
            <a:prstDash val="solid"/>
            <a:round/>
            <a:headEnd type="none" w="med" len="med"/>
            <a:tailEnd type="none" w="med" len="med"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  <p:sp>
        <p:nvSpPr>
          <p:cNvPr id="18" name="Shape 18"/>
          <p:cNvSpPr/>
          <p:nvPr/>
        </p:nvSpPr>
        <p:spPr>
          <a:xfrm>
            <a:off x="8104500" y="4963100"/>
            <a:ext cx="190200" cy="190500"/>
          </a:xfrm>
          <a:prstGeom prst="ellipse">
            <a:avLst/>
          </a:prstGeom>
          <a:noFill/>
          <a:ln w="19050" cap="flat" cmpd="sng">
            <a:solidFill>
              <a:srgbClr val="0091EA"/>
            </a:solidFill>
            <a:prstDash val="solid"/>
            <a:round/>
            <a:headEnd type="none" w="med" len="med"/>
            <a:tailEnd type="none" w="med" len="med"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  <p:sp>
        <p:nvSpPr>
          <p:cNvPr id="19" name="Shape 19"/>
          <p:cNvSpPr/>
          <p:nvPr/>
        </p:nvSpPr>
        <p:spPr>
          <a:xfrm>
            <a:off x="8803950" y="5654656"/>
            <a:ext cx="190200" cy="190500"/>
          </a:xfrm>
          <a:prstGeom prst="ellipse">
            <a:avLst/>
          </a:prstGeom>
          <a:noFill/>
          <a:ln w="19050" cap="flat" cmpd="sng">
            <a:solidFill>
              <a:srgbClr val="0091EA"/>
            </a:solidFill>
            <a:prstDash val="solid"/>
            <a:round/>
            <a:headEnd type="none" w="med" len="med"/>
            <a:tailEnd type="none" w="med" len="med"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  <p:sp>
        <p:nvSpPr>
          <p:cNvPr id="20" name="Shape 20"/>
          <p:cNvSpPr/>
          <p:nvPr/>
        </p:nvSpPr>
        <p:spPr>
          <a:xfrm>
            <a:off x="196310" y="1990890"/>
            <a:ext cx="75899" cy="75899"/>
          </a:xfrm>
          <a:prstGeom prst="ellipse">
            <a:avLst/>
          </a:prstGeom>
          <a:solidFill>
            <a:srgbClr val="0091EA"/>
          </a:solidFill>
          <a:ln>
            <a:noFill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  <p:sp>
        <p:nvSpPr>
          <p:cNvPr id="21" name="Shape 21"/>
          <p:cNvSpPr/>
          <p:nvPr/>
        </p:nvSpPr>
        <p:spPr>
          <a:xfrm>
            <a:off x="1738050" y="271321"/>
            <a:ext cx="253800" cy="253800"/>
          </a:xfrm>
          <a:prstGeom prst="ellipse">
            <a:avLst/>
          </a:prstGeom>
          <a:noFill/>
          <a:ln w="19050" cap="flat" cmpd="sng">
            <a:solidFill>
              <a:srgbClr val="0091EA"/>
            </a:solidFill>
            <a:prstDash val="solid"/>
            <a:round/>
            <a:headEnd type="none" w="med" len="med"/>
            <a:tailEnd type="none" w="med" len="med"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  <p:sp>
        <p:nvSpPr>
          <p:cNvPr id="22" name="Shape 22"/>
          <p:cNvSpPr/>
          <p:nvPr/>
        </p:nvSpPr>
        <p:spPr>
          <a:xfrm>
            <a:off x="771658" y="2504485"/>
            <a:ext cx="75899" cy="75899"/>
          </a:xfrm>
          <a:prstGeom prst="ellipse">
            <a:avLst/>
          </a:prstGeom>
          <a:solidFill>
            <a:srgbClr val="0091EA"/>
          </a:solidFill>
          <a:ln>
            <a:noFill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  <p:sp>
        <p:nvSpPr>
          <p:cNvPr id="23" name="Shape 23"/>
          <p:cNvSpPr/>
          <p:nvPr/>
        </p:nvSpPr>
        <p:spPr>
          <a:xfrm>
            <a:off x="4271583" y="474825"/>
            <a:ext cx="75899" cy="75899"/>
          </a:xfrm>
          <a:prstGeom prst="ellipse">
            <a:avLst/>
          </a:prstGeom>
          <a:solidFill>
            <a:srgbClr val="0091EA"/>
          </a:solidFill>
          <a:ln>
            <a:noFill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  <p:sp>
        <p:nvSpPr>
          <p:cNvPr id="24" name="Shape 24"/>
          <p:cNvSpPr/>
          <p:nvPr/>
        </p:nvSpPr>
        <p:spPr>
          <a:xfrm>
            <a:off x="7729213" y="6127437"/>
            <a:ext cx="253800" cy="254100"/>
          </a:xfrm>
          <a:prstGeom prst="ellipse">
            <a:avLst/>
          </a:prstGeom>
          <a:noFill/>
          <a:ln w="19050" cap="flat" cmpd="sng">
            <a:solidFill>
              <a:srgbClr val="0091EA"/>
            </a:solidFill>
            <a:prstDash val="solid"/>
            <a:round/>
            <a:headEnd type="none" w="med" len="med"/>
            <a:tailEnd type="none" w="med" len="med"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Subtitle">
    <p:bg>
      <p:bgPr>
        <a:blipFill>
          <a:blip r:embed="rId2">
            <a:alphaModFix/>
          </a:blip>
          <a:stretch>
            <a:fillRect/>
          </a:stretch>
        </a:blipFill>
        <a:effectLst/>
      </p:bgPr>
    </p:bg>
    <p:spTree>
      <p:nvGrpSpPr>
        <p:cNvPr id="1" name="Shape 2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Shape 26"/>
          <p:cNvSpPr txBox="1">
            <a:spLocks noGrp="1"/>
          </p:cNvSpPr>
          <p:nvPr>
            <p:ph type="ctrTitle"/>
          </p:nvPr>
        </p:nvSpPr>
        <p:spPr>
          <a:xfrm>
            <a:off x="1546025" y="2034925"/>
            <a:ext cx="5832600" cy="1546500"/>
          </a:xfrm>
          <a:prstGeom prst="rect">
            <a:avLst/>
          </a:prstGeom>
        </p:spPr>
        <p:txBody>
          <a:bodyPr wrap="square" lIns="91425" tIns="91425" rIns="91425" bIns="91425" anchor="b" anchorCtr="0"/>
          <a:lstStyle>
            <a:lvl1pPr lvl="0" rtl="0">
              <a:spcBef>
                <a:spcPts val="0"/>
              </a:spcBef>
              <a:buSzPct val="100000"/>
              <a:defRPr sz="4800" b="1"/>
            </a:lvl1pPr>
            <a:lvl2pPr lvl="1" rtl="0">
              <a:spcBef>
                <a:spcPts val="0"/>
              </a:spcBef>
              <a:buSzPct val="100000"/>
              <a:defRPr sz="4800" b="1"/>
            </a:lvl2pPr>
            <a:lvl3pPr lvl="2" rtl="0">
              <a:spcBef>
                <a:spcPts val="0"/>
              </a:spcBef>
              <a:buSzPct val="100000"/>
              <a:defRPr sz="4800" b="1"/>
            </a:lvl3pPr>
            <a:lvl4pPr lvl="3" rtl="0">
              <a:spcBef>
                <a:spcPts val="0"/>
              </a:spcBef>
              <a:buSzPct val="100000"/>
              <a:defRPr sz="4800" b="1"/>
            </a:lvl4pPr>
            <a:lvl5pPr lvl="4" rtl="0">
              <a:spcBef>
                <a:spcPts val="0"/>
              </a:spcBef>
              <a:buSzPct val="100000"/>
              <a:defRPr sz="4800" b="1"/>
            </a:lvl5pPr>
            <a:lvl6pPr lvl="5" rtl="0">
              <a:spcBef>
                <a:spcPts val="0"/>
              </a:spcBef>
              <a:buSzPct val="100000"/>
              <a:defRPr sz="4800" b="1"/>
            </a:lvl6pPr>
            <a:lvl7pPr lvl="6" rtl="0">
              <a:spcBef>
                <a:spcPts val="0"/>
              </a:spcBef>
              <a:buSzPct val="100000"/>
              <a:defRPr sz="4800" b="1"/>
            </a:lvl7pPr>
            <a:lvl8pPr lvl="7" rtl="0">
              <a:spcBef>
                <a:spcPts val="0"/>
              </a:spcBef>
              <a:buSzPct val="100000"/>
              <a:defRPr sz="4800" b="1"/>
            </a:lvl8pPr>
            <a:lvl9pPr lvl="8" rtl="0">
              <a:spcBef>
                <a:spcPts val="0"/>
              </a:spcBef>
              <a:buSzPct val="100000"/>
              <a:defRPr sz="4800" b="1"/>
            </a:lvl9pPr>
          </a:lstStyle>
          <a:p>
            <a:endParaRPr/>
          </a:p>
        </p:txBody>
      </p:sp>
      <p:sp>
        <p:nvSpPr>
          <p:cNvPr id="27" name="Shape 27"/>
          <p:cNvSpPr txBox="1">
            <a:spLocks noGrp="1"/>
          </p:cNvSpPr>
          <p:nvPr>
            <p:ph type="subTitle" idx="1"/>
          </p:nvPr>
        </p:nvSpPr>
        <p:spPr>
          <a:xfrm>
            <a:off x="1546025" y="3710548"/>
            <a:ext cx="5832600" cy="1046400"/>
          </a:xfrm>
          <a:prstGeom prst="rect">
            <a:avLst/>
          </a:prstGeom>
        </p:spPr>
        <p:txBody>
          <a:bodyPr wrap="square" lIns="91425" tIns="91425" rIns="91425" bIns="91425" anchor="t" anchorCtr="0"/>
          <a:lstStyle>
            <a:lvl1pPr lvl="0" rtl="0">
              <a:spcBef>
                <a:spcPts val="0"/>
              </a:spcBef>
              <a:buClr>
                <a:srgbClr val="607D8B"/>
              </a:buClr>
              <a:buNone/>
              <a:defRPr>
                <a:solidFill>
                  <a:srgbClr val="607D8B"/>
                </a:solidFill>
              </a:defRPr>
            </a:lvl1pPr>
            <a:lvl2pPr lvl="1" rtl="0">
              <a:spcBef>
                <a:spcPts val="0"/>
              </a:spcBef>
              <a:buClr>
                <a:srgbClr val="607D8B"/>
              </a:buClr>
              <a:buSzPct val="100000"/>
              <a:buNone/>
              <a:defRPr sz="3000">
                <a:solidFill>
                  <a:srgbClr val="607D8B"/>
                </a:solidFill>
              </a:defRPr>
            </a:lvl2pPr>
            <a:lvl3pPr lvl="2" rtl="0">
              <a:spcBef>
                <a:spcPts val="0"/>
              </a:spcBef>
              <a:buClr>
                <a:srgbClr val="607D8B"/>
              </a:buClr>
              <a:buSzPct val="100000"/>
              <a:buNone/>
              <a:defRPr sz="3000">
                <a:solidFill>
                  <a:srgbClr val="607D8B"/>
                </a:solidFill>
              </a:defRPr>
            </a:lvl3pPr>
            <a:lvl4pPr lvl="3" rtl="0">
              <a:spcBef>
                <a:spcPts val="0"/>
              </a:spcBef>
              <a:buClr>
                <a:srgbClr val="607D8B"/>
              </a:buClr>
              <a:buSzPct val="100000"/>
              <a:buNone/>
              <a:defRPr sz="3000">
                <a:solidFill>
                  <a:srgbClr val="607D8B"/>
                </a:solidFill>
              </a:defRPr>
            </a:lvl4pPr>
            <a:lvl5pPr lvl="4" rtl="0">
              <a:spcBef>
                <a:spcPts val="0"/>
              </a:spcBef>
              <a:buClr>
                <a:srgbClr val="607D8B"/>
              </a:buClr>
              <a:buSzPct val="100000"/>
              <a:buNone/>
              <a:defRPr sz="3000">
                <a:solidFill>
                  <a:srgbClr val="607D8B"/>
                </a:solidFill>
              </a:defRPr>
            </a:lvl5pPr>
            <a:lvl6pPr lvl="5" rtl="0">
              <a:spcBef>
                <a:spcPts val="0"/>
              </a:spcBef>
              <a:buClr>
                <a:srgbClr val="607D8B"/>
              </a:buClr>
              <a:buSzPct val="100000"/>
              <a:buNone/>
              <a:defRPr sz="3000">
                <a:solidFill>
                  <a:srgbClr val="607D8B"/>
                </a:solidFill>
              </a:defRPr>
            </a:lvl6pPr>
            <a:lvl7pPr lvl="6" rtl="0">
              <a:spcBef>
                <a:spcPts val="0"/>
              </a:spcBef>
              <a:buClr>
                <a:srgbClr val="607D8B"/>
              </a:buClr>
              <a:buSzPct val="100000"/>
              <a:buNone/>
              <a:defRPr sz="3000">
                <a:solidFill>
                  <a:srgbClr val="607D8B"/>
                </a:solidFill>
              </a:defRPr>
            </a:lvl7pPr>
            <a:lvl8pPr lvl="7" rtl="0">
              <a:spcBef>
                <a:spcPts val="0"/>
              </a:spcBef>
              <a:buClr>
                <a:srgbClr val="607D8B"/>
              </a:buClr>
              <a:buSzPct val="100000"/>
              <a:buNone/>
              <a:defRPr sz="3000">
                <a:solidFill>
                  <a:srgbClr val="607D8B"/>
                </a:solidFill>
              </a:defRPr>
            </a:lvl8pPr>
            <a:lvl9pPr lvl="8" rtl="0">
              <a:spcBef>
                <a:spcPts val="0"/>
              </a:spcBef>
              <a:buClr>
                <a:srgbClr val="607D8B"/>
              </a:buClr>
              <a:buSzPct val="100000"/>
              <a:buNone/>
              <a:defRPr sz="3000">
                <a:solidFill>
                  <a:srgbClr val="607D8B"/>
                </a:solidFill>
              </a:defRPr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Quote">
    <p:spTree>
      <p:nvGrpSpPr>
        <p:cNvPr id="1" name="Shape 2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9" name="Shape 29" descr="connections-05.png"/>
          <p:cNvPicPr preferRelativeResize="0"/>
          <p:nvPr/>
        </p:nvPicPr>
        <p:blipFill>
          <a:blip r:embed="rId2">
            <a:alphaModFix/>
          </a:blip>
          <a:stretch>
            <a:fillRect/>
          </a:stretch>
        </p:blipFill>
        <p:spPr>
          <a:xfrm rot="10800000" flipH="1">
            <a:off x="5945" y="0"/>
            <a:ext cx="9132108" cy="6857999"/>
          </a:xfrm>
          <a:prstGeom prst="rect">
            <a:avLst/>
          </a:prstGeom>
          <a:noFill/>
          <a:ln>
            <a:noFill/>
          </a:ln>
        </p:spPr>
      </p:pic>
      <p:sp>
        <p:nvSpPr>
          <p:cNvPr id="30" name="Shape 30"/>
          <p:cNvSpPr txBox="1">
            <a:spLocks noGrp="1"/>
          </p:cNvSpPr>
          <p:nvPr>
            <p:ph type="body" idx="1"/>
          </p:nvPr>
        </p:nvSpPr>
        <p:spPr>
          <a:xfrm>
            <a:off x="1215300" y="2501400"/>
            <a:ext cx="6713399" cy="1093199"/>
          </a:xfrm>
          <a:prstGeom prst="rect">
            <a:avLst/>
          </a:prstGeom>
        </p:spPr>
        <p:txBody>
          <a:bodyPr wrap="square" lIns="91425" tIns="91425" rIns="91425" bIns="91425" anchor="t" anchorCtr="0"/>
          <a:lstStyle>
            <a:lvl1pPr lvl="0" algn="ctr" rtl="0">
              <a:spcBef>
                <a:spcPts val="0"/>
              </a:spcBef>
              <a:buClr>
                <a:srgbClr val="263238"/>
              </a:buClr>
              <a:buSzPct val="100000"/>
              <a:defRPr sz="3600" i="1"/>
            </a:lvl1pPr>
            <a:lvl2pPr lvl="1" algn="ctr" rtl="0">
              <a:spcBef>
                <a:spcPts val="0"/>
              </a:spcBef>
              <a:buClr>
                <a:srgbClr val="263238"/>
              </a:buClr>
              <a:buSzPct val="100000"/>
              <a:defRPr sz="3600" i="1"/>
            </a:lvl2pPr>
            <a:lvl3pPr lvl="2" algn="ctr" rtl="0">
              <a:spcBef>
                <a:spcPts val="0"/>
              </a:spcBef>
              <a:buClr>
                <a:srgbClr val="263238"/>
              </a:buClr>
              <a:buSzPct val="100000"/>
              <a:defRPr sz="3600" i="1"/>
            </a:lvl3pPr>
            <a:lvl4pPr lvl="3" algn="ctr" rtl="0">
              <a:spcBef>
                <a:spcPts val="0"/>
              </a:spcBef>
              <a:buClr>
                <a:srgbClr val="263238"/>
              </a:buClr>
              <a:buSzPct val="100000"/>
              <a:defRPr sz="3600" i="1"/>
            </a:lvl4pPr>
            <a:lvl5pPr lvl="4" algn="ctr" rtl="0">
              <a:spcBef>
                <a:spcPts val="0"/>
              </a:spcBef>
              <a:buClr>
                <a:srgbClr val="263238"/>
              </a:buClr>
              <a:buSzPct val="100000"/>
              <a:defRPr sz="3600" i="1"/>
            </a:lvl5pPr>
            <a:lvl6pPr lvl="5" algn="ctr" rtl="0">
              <a:spcBef>
                <a:spcPts val="0"/>
              </a:spcBef>
              <a:buClr>
                <a:srgbClr val="263238"/>
              </a:buClr>
              <a:buSzPct val="100000"/>
              <a:defRPr sz="3600" i="1"/>
            </a:lvl6pPr>
            <a:lvl7pPr lvl="6" algn="ctr" rtl="0">
              <a:spcBef>
                <a:spcPts val="0"/>
              </a:spcBef>
              <a:buClr>
                <a:srgbClr val="263238"/>
              </a:buClr>
              <a:buSzPct val="100000"/>
              <a:defRPr sz="3600" i="1"/>
            </a:lvl7pPr>
            <a:lvl8pPr lvl="7" algn="ctr" rtl="0">
              <a:spcBef>
                <a:spcPts val="0"/>
              </a:spcBef>
              <a:buClr>
                <a:srgbClr val="263238"/>
              </a:buClr>
              <a:buSzPct val="100000"/>
              <a:defRPr sz="3600" i="1"/>
            </a:lvl8pPr>
            <a:lvl9pPr lvl="8" algn="ctr">
              <a:spcBef>
                <a:spcPts val="0"/>
              </a:spcBef>
              <a:buClr>
                <a:srgbClr val="263238"/>
              </a:buClr>
              <a:buSzPct val="100000"/>
              <a:defRPr sz="3600" i="1"/>
            </a:lvl9pPr>
          </a:lstStyle>
          <a:p>
            <a:endParaRPr/>
          </a:p>
        </p:txBody>
      </p:sp>
      <p:grpSp>
        <p:nvGrpSpPr>
          <p:cNvPr id="31" name="Shape 31"/>
          <p:cNvGrpSpPr/>
          <p:nvPr/>
        </p:nvGrpSpPr>
        <p:grpSpPr>
          <a:xfrm>
            <a:off x="3593400" y="1074284"/>
            <a:ext cx="1957200" cy="1093199"/>
            <a:chOff x="3593400" y="1760084"/>
            <a:chExt cx="1957200" cy="1093199"/>
          </a:xfrm>
        </p:grpSpPr>
        <p:sp>
          <p:nvSpPr>
            <p:cNvPr id="32" name="Shape 32"/>
            <p:cNvSpPr txBox="1"/>
            <p:nvPr/>
          </p:nvSpPr>
          <p:spPr>
            <a:xfrm>
              <a:off x="3593400" y="1872096"/>
              <a:ext cx="1957200" cy="871499"/>
            </a:xfrm>
            <a:prstGeom prst="rect">
              <a:avLst/>
            </a:prstGeom>
            <a:noFill/>
            <a:ln>
              <a:noFill/>
            </a:ln>
          </p:spPr>
          <p:txBody>
            <a:bodyPr wrap="square" lIns="91425" tIns="91425" rIns="91425" bIns="91425" anchor="t" anchorCtr="0">
              <a:noAutofit/>
            </a:bodyPr>
            <a:lstStyle/>
            <a:p>
              <a:pPr lvl="0" algn="ctr">
                <a:spcBef>
                  <a:spcPts val="0"/>
                </a:spcBef>
                <a:buNone/>
              </a:pPr>
              <a:r>
                <a:rPr lang="en" sz="6000" b="1">
                  <a:solidFill>
                    <a:srgbClr val="0091EA"/>
                  </a:solidFill>
                  <a:latin typeface="Source Sans Pro"/>
                  <a:ea typeface="Source Sans Pro"/>
                  <a:cs typeface="Source Sans Pro"/>
                  <a:sym typeface="Source Sans Pro"/>
                </a:rPr>
                <a:t>“</a:t>
              </a:r>
            </a:p>
          </p:txBody>
        </p:sp>
        <p:sp>
          <p:nvSpPr>
            <p:cNvPr id="33" name="Shape 33"/>
            <p:cNvSpPr/>
            <p:nvPr/>
          </p:nvSpPr>
          <p:spPr>
            <a:xfrm>
              <a:off x="4025400" y="1760084"/>
              <a:ext cx="1093199" cy="1093199"/>
            </a:xfrm>
            <a:prstGeom prst="ellipse">
              <a:avLst/>
            </a:prstGeom>
            <a:noFill/>
            <a:ln w="9525" cap="flat" cmpd="sng">
              <a:solidFill>
                <a:srgbClr val="CFD8DC"/>
              </a:solidFill>
              <a:prstDash val="dash"/>
              <a:round/>
              <a:headEnd type="none" w="med" len="med"/>
              <a:tailEnd type="none" w="med" len="med"/>
            </a:ln>
          </p:spPr>
          <p:txBody>
            <a:bodyPr wrap="square" lIns="91425" tIns="91425" rIns="91425" bIns="91425" anchor="ctr" anchorCtr="0">
              <a:noAutofit/>
            </a:bodyPr>
            <a:lstStyle/>
            <a:p>
              <a:pPr lvl="0">
                <a:spcBef>
                  <a:spcPts val="0"/>
                </a:spcBef>
                <a:buNone/>
              </a:pPr>
              <a:endParaRPr/>
            </a:p>
          </p:txBody>
        </p:sp>
        <p:sp>
          <p:nvSpPr>
            <p:cNvPr id="34" name="Shape 34"/>
            <p:cNvSpPr/>
            <p:nvPr/>
          </p:nvSpPr>
          <p:spPr>
            <a:xfrm>
              <a:off x="4190700" y="1925384"/>
              <a:ext cx="762600" cy="762600"/>
            </a:xfrm>
            <a:prstGeom prst="ellipse">
              <a:avLst/>
            </a:prstGeom>
            <a:noFill/>
            <a:ln w="19050" cap="flat" cmpd="sng">
              <a:solidFill>
                <a:srgbClr val="CFD8DC"/>
              </a:solidFill>
              <a:prstDash val="solid"/>
              <a:round/>
              <a:headEnd type="none" w="med" len="med"/>
              <a:tailEnd type="none" w="med" len="med"/>
            </a:ln>
          </p:spPr>
          <p:txBody>
            <a:bodyPr wrap="square" lIns="91425" tIns="91425" rIns="91425" bIns="91425" anchor="ctr" anchorCtr="0">
              <a:noAutofit/>
            </a:bodyPr>
            <a:lstStyle/>
            <a:p>
              <a:pPr lvl="0">
                <a:spcBef>
                  <a:spcPts val="0"/>
                </a:spcBef>
                <a:buNone/>
              </a:pPr>
              <a:endParaRPr/>
            </a:p>
          </p:txBody>
        </p:sp>
      </p:grpSp>
      <p:cxnSp>
        <p:nvCxnSpPr>
          <p:cNvPr id="35" name="Shape 35"/>
          <p:cNvCxnSpPr>
            <a:endCxn id="33" idx="1"/>
          </p:cNvCxnSpPr>
          <p:nvPr/>
        </p:nvCxnSpPr>
        <p:spPr>
          <a:xfrm>
            <a:off x="3742095" y="871980"/>
            <a:ext cx="443400" cy="362400"/>
          </a:xfrm>
          <a:prstGeom prst="straightConnector1">
            <a:avLst/>
          </a:prstGeom>
          <a:noFill/>
          <a:ln w="9525" cap="flat" cmpd="sng">
            <a:solidFill>
              <a:srgbClr val="CFD8DC"/>
            </a:solidFill>
            <a:prstDash val="solid"/>
            <a:round/>
            <a:headEnd type="none" w="lg" len="lg"/>
            <a:tailEnd type="none" w="lg" len="lg"/>
          </a:ln>
        </p:spPr>
      </p:cxnSp>
      <p:cxnSp>
        <p:nvCxnSpPr>
          <p:cNvPr id="36" name="Shape 36"/>
          <p:cNvCxnSpPr/>
          <p:nvPr/>
        </p:nvCxnSpPr>
        <p:spPr>
          <a:xfrm rot="10800000">
            <a:off x="4114799" y="269684"/>
            <a:ext cx="457200" cy="804600"/>
          </a:xfrm>
          <a:prstGeom prst="straightConnector1">
            <a:avLst/>
          </a:prstGeom>
          <a:noFill/>
          <a:ln w="9525" cap="flat" cmpd="sng">
            <a:solidFill>
              <a:srgbClr val="CFD8DC"/>
            </a:solidFill>
            <a:prstDash val="solid"/>
            <a:round/>
            <a:headEnd type="none" w="lg" len="lg"/>
            <a:tailEnd type="none" w="lg" len="lg"/>
          </a:ln>
        </p:spPr>
      </p:cxnSp>
      <p:cxnSp>
        <p:nvCxnSpPr>
          <p:cNvPr id="37" name="Shape 37"/>
          <p:cNvCxnSpPr/>
          <p:nvPr/>
        </p:nvCxnSpPr>
        <p:spPr>
          <a:xfrm rot="10800000" flipH="1">
            <a:off x="4749075" y="753124"/>
            <a:ext cx="95100" cy="348900"/>
          </a:xfrm>
          <a:prstGeom prst="straightConnector1">
            <a:avLst/>
          </a:prstGeom>
          <a:noFill/>
          <a:ln w="9525" cap="flat" cmpd="sng">
            <a:solidFill>
              <a:srgbClr val="CFD8DC"/>
            </a:solidFill>
            <a:prstDash val="solid"/>
            <a:round/>
            <a:headEnd type="none" w="lg" len="lg"/>
            <a:tailEnd type="none" w="lg" len="lg"/>
          </a:ln>
        </p:spPr>
      </p:cxn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Title + 1 column">
    <p:spTree>
      <p:nvGrpSpPr>
        <p:cNvPr id="1" name="Shape 3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" name="Shape 39"/>
          <p:cNvSpPr txBox="1">
            <a:spLocks noGrp="1"/>
          </p:cNvSpPr>
          <p:nvPr>
            <p:ph type="title"/>
          </p:nvPr>
        </p:nvSpPr>
        <p:spPr>
          <a:xfrm>
            <a:off x="786150" y="410826"/>
            <a:ext cx="7571700" cy="936899"/>
          </a:xfrm>
          <a:prstGeom prst="rect">
            <a:avLst/>
          </a:prstGeom>
        </p:spPr>
        <p:txBody>
          <a:bodyPr wrap="square" lIns="91425" tIns="91425" rIns="91425" bIns="91425" anchor="b" anchorCtr="0"/>
          <a:lstStyle>
            <a:lvl1pPr lvl="0">
              <a:spcBef>
                <a:spcPts val="0"/>
              </a:spcBef>
              <a:defRPr/>
            </a:lvl1pPr>
            <a:lvl2pPr lvl="1">
              <a:spcBef>
                <a:spcPts val="0"/>
              </a:spcBef>
              <a:defRPr/>
            </a:lvl2pPr>
            <a:lvl3pPr lvl="2">
              <a:spcBef>
                <a:spcPts val="0"/>
              </a:spcBef>
              <a:defRPr/>
            </a:lvl3pPr>
            <a:lvl4pPr lvl="3">
              <a:spcBef>
                <a:spcPts val="0"/>
              </a:spcBef>
              <a:defRPr/>
            </a:lvl4pPr>
            <a:lvl5pPr lvl="4">
              <a:spcBef>
                <a:spcPts val="0"/>
              </a:spcBef>
              <a:defRPr/>
            </a:lvl5pPr>
            <a:lvl6pPr lvl="5">
              <a:spcBef>
                <a:spcPts val="0"/>
              </a:spcBef>
              <a:defRPr/>
            </a:lvl6pPr>
            <a:lvl7pPr lvl="6">
              <a:spcBef>
                <a:spcPts val="0"/>
              </a:spcBef>
              <a:defRPr/>
            </a:lvl7pPr>
            <a:lvl8pPr lvl="7">
              <a:spcBef>
                <a:spcPts val="0"/>
              </a:spcBef>
              <a:defRPr/>
            </a:lvl8pPr>
            <a:lvl9pPr lvl="8">
              <a:spcBef>
                <a:spcPts val="0"/>
              </a:spcBef>
              <a:defRPr/>
            </a:lvl9pPr>
          </a:lstStyle>
          <a:p>
            <a:endParaRPr/>
          </a:p>
        </p:txBody>
      </p:sp>
      <p:sp>
        <p:nvSpPr>
          <p:cNvPr id="40" name="Shape 40"/>
          <p:cNvSpPr txBox="1">
            <a:spLocks noGrp="1"/>
          </p:cNvSpPr>
          <p:nvPr>
            <p:ph type="body" idx="1"/>
          </p:nvPr>
        </p:nvSpPr>
        <p:spPr>
          <a:xfrm>
            <a:off x="786150" y="1682266"/>
            <a:ext cx="7571700" cy="4764899"/>
          </a:xfrm>
          <a:prstGeom prst="rect">
            <a:avLst/>
          </a:prstGeom>
        </p:spPr>
        <p:txBody>
          <a:bodyPr wrap="square" lIns="91425" tIns="91425" rIns="91425" bIns="91425" anchor="t" anchorCtr="0"/>
          <a:lstStyle>
            <a:lvl1pPr lvl="0">
              <a:spcBef>
                <a:spcPts val="0"/>
              </a:spcBef>
              <a:defRPr/>
            </a:lvl1pPr>
            <a:lvl2pPr lvl="1">
              <a:spcBef>
                <a:spcPts val="0"/>
              </a:spcBef>
              <a:defRPr/>
            </a:lvl2pPr>
            <a:lvl3pPr lvl="2">
              <a:spcBef>
                <a:spcPts val="0"/>
              </a:spcBef>
              <a:defRPr/>
            </a:lvl3pPr>
            <a:lvl4pPr lvl="3">
              <a:spcBef>
                <a:spcPts val="0"/>
              </a:spcBef>
              <a:defRPr/>
            </a:lvl4pPr>
            <a:lvl5pPr lvl="4">
              <a:spcBef>
                <a:spcPts val="0"/>
              </a:spcBef>
              <a:defRPr/>
            </a:lvl5pPr>
            <a:lvl6pPr lvl="5">
              <a:spcBef>
                <a:spcPts val="0"/>
              </a:spcBef>
              <a:defRPr/>
            </a:lvl6pPr>
            <a:lvl7pPr lvl="6">
              <a:spcBef>
                <a:spcPts val="0"/>
              </a:spcBef>
              <a:defRPr/>
            </a:lvl7pPr>
            <a:lvl8pPr lvl="7">
              <a:spcBef>
                <a:spcPts val="0"/>
              </a:spcBef>
              <a:defRPr/>
            </a:lvl8pPr>
            <a:lvl9pPr lvl="8">
              <a:spcBef>
                <a:spcPts val="0"/>
              </a:spcBef>
              <a:defRPr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ColTx">
  <p:cSld name="Title + 2 columns">
    <p:spTree>
      <p:nvGrpSpPr>
        <p:cNvPr id="1" name="Shape 41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Shape 42"/>
          <p:cNvSpPr txBox="1">
            <a:spLocks noGrp="1"/>
          </p:cNvSpPr>
          <p:nvPr>
            <p:ph type="title"/>
          </p:nvPr>
        </p:nvSpPr>
        <p:spPr>
          <a:xfrm>
            <a:off x="786150" y="410826"/>
            <a:ext cx="7571700" cy="936899"/>
          </a:xfrm>
          <a:prstGeom prst="rect">
            <a:avLst/>
          </a:prstGeom>
        </p:spPr>
        <p:txBody>
          <a:bodyPr wrap="square" lIns="91425" tIns="91425" rIns="91425" bIns="91425" anchor="b" anchorCtr="0"/>
          <a:lstStyle>
            <a:lvl1pPr lvl="0">
              <a:spcBef>
                <a:spcPts val="0"/>
              </a:spcBef>
              <a:defRPr/>
            </a:lvl1pPr>
            <a:lvl2pPr lvl="1">
              <a:spcBef>
                <a:spcPts val="0"/>
              </a:spcBef>
              <a:defRPr/>
            </a:lvl2pPr>
            <a:lvl3pPr lvl="2">
              <a:spcBef>
                <a:spcPts val="0"/>
              </a:spcBef>
              <a:defRPr/>
            </a:lvl3pPr>
            <a:lvl4pPr lvl="3">
              <a:spcBef>
                <a:spcPts val="0"/>
              </a:spcBef>
              <a:defRPr/>
            </a:lvl4pPr>
            <a:lvl5pPr lvl="4">
              <a:spcBef>
                <a:spcPts val="0"/>
              </a:spcBef>
              <a:defRPr/>
            </a:lvl5pPr>
            <a:lvl6pPr lvl="5">
              <a:spcBef>
                <a:spcPts val="0"/>
              </a:spcBef>
              <a:defRPr/>
            </a:lvl6pPr>
            <a:lvl7pPr lvl="6">
              <a:spcBef>
                <a:spcPts val="0"/>
              </a:spcBef>
              <a:defRPr/>
            </a:lvl7pPr>
            <a:lvl8pPr lvl="7">
              <a:spcBef>
                <a:spcPts val="0"/>
              </a:spcBef>
              <a:defRPr/>
            </a:lvl8pPr>
            <a:lvl9pPr lvl="8">
              <a:spcBef>
                <a:spcPts val="0"/>
              </a:spcBef>
              <a:defRPr/>
            </a:lvl9pPr>
          </a:lstStyle>
          <a:p>
            <a:endParaRPr/>
          </a:p>
        </p:txBody>
      </p:sp>
      <p:sp>
        <p:nvSpPr>
          <p:cNvPr id="43" name="Shape 43"/>
          <p:cNvSpPr txBox="1">
            <a:spLocks noGrp="1"/>
          </p:cNvSpPr>
          <p:nvPr>
            <p:ph type="body" idx="1"/>
          </p:nvPr>
        </p:nvSpPr>
        <p:spPr>
          <a:xfrm>
            <a:off x="786137" y="1600200"/>
            <a:ext cx="3675300" cy="4967700"/>
          </a:xfrm>
          <a:prstGeom prst="rect">
            <a:avLst/>
          </a:prstGeom>
        </p:spPr>
        <p:txBody>
          <a:bodyPr wrap="square" lIns="91425" tIns="91425" rIns="91425" bIns="91425" anchor="t" anchorCtr="0"/>
          <a:lstStyle>
            <a:lvl1pPr lvl="0">
              <a:spcBef>
                <a:spcPts val="0"/>
              </a:spcBef>
              <a:buSzPct val="100000"/>
              <a:defRPr sz="2600"/>
            </a:lvl1pPr>
            <a:lvl2pPr lvl="1">
              <a:spcBef>
                <a:spcPts val="0"/>
              </a:spcBef>
              <a:buSzPct val="100000"/>
              <a:defRPr sz="2600"/>
            </a:lvl2pPr>
            <a:lvl3pPr lvl="2">
              <a:spcBef>
                <a:spcPts val="0"/>
              </a:spcBef>
              <a:buSzPct val="100000"/>
              <a:defRPr sz="2600"/>
            </a:lvl3pPr>
            <a:lvl4pPr lvl="3">
              <a:spcBef>
                <a:spcPts val="0"/>
              </a:spcBef>
              <a:buSzPct val="100000"/>
              <a:defRPr sz="2600"/>
            </a:lvl4pPr>
            <a:lvl5pPr lvl="4">
              <a:spcBef>
                <a:spcPts val="0"/>
              </a:spcBef>
              <a:buSzPct val="100000"/>
              <a:defRPr sz="2600"/>
            </a:lvl5pPr>
            <a:lvl6pPr lvl="5">
              <a:spcBef>
                <a:spcPts val="0"/>
              </a:spcBef>
              <a:buSzPct val="100000"/>
              <a:defRPr sz="2600"/>
            </a:lvl6pPr>
            <a:lvl7pPr lvl="6">
              <a:spcBef>
                <a:spcPts val="0"/>
              </a:spcBef>
              <a:buSzPct val="100000"/>
              <a:defRPr sz="2600"/>
            </a:lvl7pPr>
            <a:lvl8pPr lvl="7">
              <a:spcBef>
                <a:spcPts val="0"/>
              </a:spcBef>
              <a:buSzPct val="100000"/>
              <a:defRPr sz="2600"/>
            </a:lvl8pPr>
            <a:lvl9pPr lvl="8">
              <a:spcBef>
                <a:spcPts val="0"/>
              </a:spcBef>
              <a:buSzPct val="100000"/>
              <a:defRPr sz="2600"/>
            </a:lvl9pPr>
          </a:lstStyle>
          <a:p>
            <a:endParaRPr/>
          </a:p>
        </p:txBody>
      </p:sp>
      <p:sp>
        <p:nvSpPr>
          <p:cNvPr id="44" name="Shape 44"/>
          <p:cNvSpPr txBox="1">
            <a:spLocks noGrp="1"/>
          </p:cNvSpPr>
          <p:nvPr>
            <p:ph type="body" idx="2"/>
          </p:nvPr>
        </p:nvSpPr>
        <p:spPr>
          <a:xfrm>
            <a:off x="4682658" y="1600200"/>
            <a:ext cx="3675300" cy="4967700"/>
          </a:xfrm>
          <a:prstGeom prst="rect">
            <a:avLst/>
          </a:prstGeom>
        </p:spPr>
        <p:txBody>
          <a:bodyPr wrap="square" lIns="91425" tIns="91425" rIns="91425" bIns="91425" anchor="t" anchorCtr="0"/>
          <a:lstStyle>
            <a:lvl1pPr lvl="0">
              <a:spcBef>
                <a:spcPts val="0"/>
              </a:spcBef>
              <a:buSzPct val="100000"/>
              <a:defRPr sz="2600"/>
            </a:lvl1pPr>
            <a:lvl2pPr lvl="1">
              <a:spcBef>
                <a:spcPts val="0"/>
              </a:spcBef>
              <a:buSzPct val="100000"/>
              <a:defRPr sz="2600"/>
            </a:lvl2pPr>
            <a:lvl3pPr lvl="2">
              <a:spcBef>
                <a:spcPts val="0"/>
              </a:spcBef>
              <a:buSzPct val="100000"/>
              <a:defRPr sz="2600"/>
            </a:lvl3pPr>
            <a:lvl4pPr lvl="3">
              <a:spcBef>
                <a:spcPts val="0"/>
              </a:spcBef>
              <a:buSzPct val="100000"/>
              <a:defRPr sz="2600"/>
            </a:lvl4pPr>
            <a:lvl5pPr lvl="4">
              <a:spcBef>
                <a:spcPts val="0"/>
              </a:spcBef>
              <a:buSzPct val="100000"/>
              <a:defRPr sz="2600"/>
            </a:lvl5pPr>
            <a:lvl6pPr lvl="5">
              <a:spcBef>
                <a:spcPts val="0"/>
              </a:spcBef>
              <a:buSzPct val="100000"/>
              <a:defRPr sz="2600"/>
            </a:lvl6pPr>
            <a:lvl7pPr lvl="6">
              <a:spcBef>
                <a:spcPts val="0"/>
              </a:spcBef>
              <a:buSzPct val="100000"/>
              <a:defRPr sz="2600"/>
            </a:lvl7pPr>
            <a:lvl8pPr lvl="7">
              <a:spcBef>
                <a:spcPts val="0"/>
              </a:spcBef>
              <a:buSzPct val="100000"/>
              <a:defRPr sz="2600"/>
            </a:lvl8pPr>
            <a:lvl9pPr lvl="8">
              <a:spcBef>
                <a:spcPts val="0"/>
              </a:spcBef>
              <a:buSzPct val="100000"/>
              <a:defRPr sz="2600"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Title + 3 columns">
    <p:spTree>
      <p:nvGrpSpPr>
        <p:cNvPr id="1" name="Shape 4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" name="Shape 46"/>
          <p:cNvSpPr txBox="1">
            <a:spLocks noGrp="1"/>
          </p:cNvSpPr>
          <p:nvPr>
            <p:ph type="title"/>
          </p:nvPr>
        </p:nvSpPr>
        <p:spPr>
          <a:xfrm>
            <a:off x="786150" y="410826"/>
            <a:ext cx="7571700" cy="936899"/>
          </a:xfrm>
          <a:prstGeom prst="rect">
            <a:avLst/>
          </a:prstGeom>
        </p:spPr>
        <p:txBody>
          <a:bodyPr wrap="square" lIns="91425" tIns="91425" rIns="91425" bIns="91425" anchor="b" anchorCtr="0"/>
          <a:lstStyle>
            <a:lvl1pPr lvl="0" rtl="0">
              <a:spcBef>
                <a:spcPts val="0"/>
              </a:spcBef>
              <a:defRPr/>
            </a:lvl1pPr>
            <a:lvl2pPr lvl="1" rtl="0">
              <a:spcBef>
                <a:spcPts val="0"/>
              </a:spcBef>
              <a:defRPr/>
            </a:lvl2pPr>
            <a:lvl3pPr lvl="2" rtl="0">
              <a:spcBef>
                <a:spcPts val="0"/>
              </a:spcBef>
              <a:defRPr/>
            </a:lvl3pPr>
            <a:lvl4pPr lvl="3" rtl="0">
              <a:spcBef>
                <a:spcPts val="0"/>
              </a:spcBef>
              <a:defRPr/>
            </a:lvl4pPr>
            <a:lvl5pPr lvl="4" rtl="0">
              <a:spcBef>
                <a:spcPts val="0"/>
              </a:spcBef>
              <a:defRPr/>
            </a:lvl5pPr>
            <a:lvl6pPr lvl="5" rtl="0">
              <a:spcBef>
                <a:spcPts val="0"/>
              </a:spcBef>
              <a:defRPr/>
            </a:lvl6pPr>
            <a:lvl7pPr lvl="6" rtl="0">
              <a:spcBef>
                <a:spcPts val="0"/>
              </a:spcBef>
              <a:defRPr/>
            </a:lvl7pPr>
            <a:lvl8pPr lvl="7" rtl="0">
              <a:spcBef>
                <a:spcPts val="0"/>
              </a:spcBef>
              <a:defRPr/>
            </a:lvl8pPr>
            <a:lvl9pPr lvl="8" rtl="0">
              <a:spcBef>
                <a:spcPts val="0"/>
              </a:spcBef>
              <a:defRPr/>
            </a:lvl9pPr>
          </a:lstStyle>
          <a:p>
            <a:endParaRPr/>
          </a:p>
        </p:txBody>
      </p:sp>
      <p:sp>
        <p:nvSpPr>
          <p:cNvPr id="47" name="Shape 47"/>
          <p:cNvSpPr txBox="1">
            <a:spLocks noGrp="1"/>
          </p:cNvSpPr>
          <p:nvPr>
            <p:ph type="body" idx="1"/>
          </p:nvPr>
        </p:nvSpPr>
        <p:spPr>
          <a:xfrm>
            <a:off x="786150" y="1600200"/>
            <a:ext cx="2419799" cy="4967700"/>
          </a:xfrm>
          <a:prstGeom prst="rect">
            <a:avLst/>
          </a:prstGeom>
        </p:spPr>
        <p:txBody>
          <a:bodyPr wrap="square" lIns="91425" tIns="91425" rIns="91425" bIns="91425" anchor="t" anchorCtr="0"/>
          <a:lstStyle>
            <a:lvl1pPr lvl="0" rtl="0">
              <a:spcBef>
                <a:spcPts val="0"/>
              </a:spcBef>
              <a:buSzPct val="100000"/>
              <a:defRPr sz="2000"/>
            </a:lvl1pPr>
            <a:lvl2pPr lvl="1" rtl="0">
              <a:spcBef>
                <a:spcPts val="0"/>
              </a:spcBef>
              <a:buSzPct val="100000"/>
              <a:defRPr sz="2000"/>
            </a:lvl2pPr>
            <a:lvl3pPr lvl="2" rtl="0">
              <a:spcBef>
                <a:spcPts val="0"/>
              </a:spcBef>
              <a:buSzPct val="100000"/>
              <a:defRPr sz="2000"/>
            </a:lvl3pPr>
            <a:lvl4pPr lvl="3" rtl="0">
              <a:spcBef>
                <a:spcPts val="0"/>
              </a:spcBef>
              <a:buSzPct val="100000"/>
              <a:defRPr sz="2000"/>
            </a:lvl4pPr>
            <a:lvl5pPr lvl="4" rtl="0">
              <a:spcBef>
                <a:spcPts val="0"/>
              </a:spcBef>
              <a:buSzPct val="100000"/>
              <a:defRPr sz="2000"/>
            </a:lvl5pPr>
            <a:lvl6pPr lvl="5" rtl="0">
              <a:spcBef>
                <a:spcPts val="0"/>
              </a:spcBef>
              <a:buSzPct val="100000"/>
              <a:defRPr sz="2000"/>
            </a:lvl6pPr>
            <a:lvl7pPr lvl="6" rtl="0">
              <a:spcBef>
                <a:spcPts val="0"/>
              </a:spcBef>
              <a:buSzPct val="100000"/>
              <a:defRPr sz="2000"/>
            </a:lvl7pPr>
            <a:lvl8pPr lvl="7" rtl="0">
              <a:spcBef>
                <a:spcPts val="0"/>
              </a:spcBef>
              <a:buSzPct val="100000"/>
              <a:defRPr sz="2000"/>
            </a:lvl8pPr>
            <a:lvl9pPr lvl="8" rtl="0">
              <a:spcBef>
                <a:spcPts val="0"/>
              </a:spcBef>
              <a:buSzPct val="100000"/>
              <a:defRPr sz="2000"/>
            </a:lvl9pPr>
          </a:lstStyle>
          <a:p>
            <a:endParaRPr/>
          </a:p>
        </p:txBody>
      </p:sp>
      <p:sp>
        <p:nvSpPr>
          <p:cNvPr id="48" name="Shape 48"/>
          <p:cNvSpPr txBox="1">
            <a:spLocks noGrp="1"/>
          </p:cNvSpPr>
          <p:nvPr>
            <p:ph type="body" idx="2"/>
          </p:nvPr>
        </p:nvSpPr>
        <p:spPr>
          <a:xfrm>
            <a:off x="3329991" y="1600200"/>
            <a:ext cx="2419799" cy="4967700"/>
          </a:xfrm>
          <a:prstGeom prst="rect">
            <a:avLst/>
          </a:prstGeom>
        </p:spPr>
        <p:txBody>
          <a:bodyPr wrap="square" lIns="91425" tIns="91425" rIns="91425" bIns="91425" anchor="t" anchorCtr="0"/>
          <a:lstStyle>
            <a:lvl1pPr lvl="0" rtl="0">
              <a:spcBef>
                <a:spcPts val="0"/>
              </a:spcBef>
              <a:buSzPct val="100000"/>
              <a:defRPr sz="2000"/>
            </a:lvl1pPr>
            <a:lvl2pPr lvl="1" rtl="0">
              <a:spcBef>
                <a:spcPts val="0"/>
              </a:spcBef>
              <a:buSzPct val="100000"/>
              <a:defRPr sz="2000"/>
            </a:lvl2pPr>
            <a:lvl3pPr lvl="2" rtl="0">
              <a:spcBef>
                <a:spcPts val="0"/>
              </a:spcBef>
              <a:buSzPct val="100000"/>
              <a:defRPr sz="2000"/>
            </a:lvl3pPr>
            <a:lvl4pPr lvl="3" rtl="0">
              <a:spcBef>
                <a:spcPts val="0"/>
              </a:spcBef>
              <a:buSzPct val="100000"/>
              <a:defRPr sz="2000"/>
            </a:lvl4pPr>
            <a:lvl5pPr lvl="4" rtl="0">
              <a:spcBef>
                <a:spcPts val="0"/>
              </a:spcBef>
              <a:buSzPct val="100000"/>
              <a:defRPr sz="2000"/>
            </a:lvl5pPr>
            <a:lvl6pPr lvl="5" rtl="0">
              <a:spcBef>
                <a:spcPts val="0"/>
              </a:spcBef>
              <a:buSzPct val="100000"/>
              <a:defRPr sz="2000"/>
            </a:lvl6pPr>
            <a:lvl7pPr lvl="6" rtl="0">
              <a:spcBef>
                <a:spcPts val="0"/>
              </a:spcBef>
              <a:buSzPct val="100000"/>
              <a:defRPr sz="2000"/>
            </a:lvl7pPr>
            <a:lvl8pPr lvl="7" rtl="0">
              <a:spcBef>
                <a:spcPts val="0"/>
              </a:spcBef>
              <a:buSzPct val="100000"/>
              <a:defRPr sz="2000"/>
            </a:lvl8pPr>
            <a:lvl9pPr lvl="8" rtl="0">
              <a:spcBef>
                <a:spcPts val="0"/>
              </a:spcBef>
              <a:buSzPct val="100000"/>
              <a:defRPr sz="2000"/>
            </a:lvl9pPr>
          </a:lstStyle>
          <a:p>
            <a:endParaRPr/>
          </a:p>
        </p:txBody>
      </p:sp>
      <p:sp>
        <p:nvSpPr>
          <p:cNvPr id="49" name="Shape 49"/>
          <p:cNvSpPr txBox="1">
            <a:spLocks noGrp="1"/>
          </p:cNvSpPr>
          <p:nvPr>
            <p:ph type="body" idx="3"/>
          </p:nvPr>
        </p:nvSpPr>
        <p:spPr>
          <a:xfrm>
            <a:off x="5873833" y="1600200"/>
            <a:ext cx="2419799" cy="4967700"/>
          </a:xfrm>
          <a:prstGeom prst="rect">
            <a:avLst/>
          </a:prstGeom>
        </p:spPr>
        <p:txBody>
          <a:bodyPr wrap="square" lIns="91425" tIns="91425" rIns="91425" bIns="91425" anchor="t" anchorCtr="0"/>
          <a:lstStyle>
            <a:lvl1pPr lvl="0" rtl="0">
              <a:spcBef>
                <a:spcPts val="0"/>
              </a:spcBef>
              <a:buSzPct val="100000"/>
              <a:defRPr sz="2000"/>
            </a:lvl1pPr>
            <a:lvl2pPr lvl="1" rtl="0">
              <a:spcBef>
                <a:spcPts val="0"/>
              </a:spcBef>
              <a:buSzPct val="100000"/>
              <a:defRPr sz="2000"/>
            </a:lvl2pPr>
            <a:lvl3pPr lvl="2" rtl="0">
              <a:spcBef>
                <a:spcPts val="0"/>
              </a:spcBef>
              <a:buSzPct val="100000"/>
              <a:defRPr sz="2000"/>
            </a:lvl3pPr>
            <a:lvl4pPr lvl="3" rtl="0">
              <a:spcBef>
                <a:spcPts val="0"/>
              </a:spcBef>
              <a:buSzPct val="100000"/>
              <a:defRPr sz="2000"/>
            </a:lvl4pPr>
            <a:lvl5pPr lvl="4" rtl="0">
              <a:spcBef>
                <a:spcPts val="0"/>
              </a:spcBef>
              <a:buSzPct val="100000"/>
              <a:defRPr sz="2000"/>
            </a:lvl5pPr>
            <a:lvl6pPr lvl="5" rtl="0">
              <a:spcBef>
                <a:spcPts val="0"/>
              </a:spcBef>
              <a:buSzPct val="100000"/>
              <a:defRPr sz="2000"/>
            </a:lvl6pPr>
            <a:lvl7pPr lvl="6" rtl="0">
              <a:spcBef>
                <a:spcPts val="0"/>
              </a:spcBef>
              <a:buSzPct val="100000"/>
              <a:defRPr sz="2000"/>
            </a:lvl7pPr>
            <a:lvl8pPr lvl="7" rtl="0">
              <a:spcBef>
                <a:spcPts val="0"/>
              </a:spcBef>
              <a:buSzPct val="100000"/>
              <a:defRPr sz="2000"/>
            </a:lvl8pPr>
            <a:lvl9pPr lvl="8" rtl="0">
              <a:spcBef>
                <a:spcPts val="0"/>
              </a:spcBef>
              <a:buSzPct val="100000"/>
              <a:defRPr sz="2000"/>
            </a:lvl9pPr>
          </a:lstStyle>
          <a:p>
            <a:endParaRPr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Caption">
    <p:bg>
      <p:bgPr>
        <a:blipFill>
          <a:blip r:embed="rId2">
            <a:alphaModFix/>
          </a:blip>
          <a:stretch>
            <a:fillRect/>
          </a:stretch>
        </a:blipFill>
        <a:effectLst/>
      </p:bgPr>
    </p:bg>
    <p:spTree>
      <p:nvGrpSpPr>
        <p:cNvPr id="1" name="Shape 52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" name="Shape 53"/>
          <p:cNvSpPr txBox="1">
            <a:spLocks noGrp="1"/>
          </p:cNvSpPr>
          <p:nvPr>
            <p:ph type="body" idx="1"/>
          </p:nvPr>
        </p:nvSpPr>
        <p:spPr>
          <a:xfrm>
            <a:off x="457200" y="5407123"/>
            <a:ext cx="8229600" cy="491400"/>
          </a:xfrm>
          <a:prstGeom prst="rect">
            <a:avLst/>
          </a:prstGeom>
        </p:spPr>
        <p:txBody>
          <a:bodyPr wrap="square" lIns="91425" tIns="91425" rIns="91425" bIns="91425" anchor="t" anchorCtr="0"/>
          <a:lstStyle>
            <a:lvl1pPr lvl="0" algn="ctr">
              <a:spcBef>
                <a:spcPts val="360"/>
              </a:spcBef>
              <a:buSzPct val="100000"/>
              <a:buNone/>
              <a:defRPr sz="1800"/>
            </a:lvl1pPr>
          </a:lstStyle>
          <a:p>
            <a:endParaRPr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>
  <p:cSld name="Blank">
    <p:bg>
      <p:bgPr>
        <a:blipFill>
          <a:blip r:embed="rId2">
            <a:alphaModFix/>
          </a:blip>
          <a:stretch>
            <a:fillRect/>
          </a:stretch>
        </a:blipFill>
        <a:effectLst/>
      </p:bgPr>
    </p:bg>
    <p:spTree>
      <p:nvGrpSpPr>
        <p:cNvPr id="1" name="Shape 54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>
  <p:cSld name="Blank complete pattern">
    <p:bg>
      <p:bgPr>
        <a:blipFill>
          <a:blip r:embed="rId2">
            <a:alphaModFix/>
          </a:blip>
          <a:stretch>
            <a:fillRect/>
          </a:stretch>
        </a:blipFill>
        <a:effectLst/>
      </p:bgPr>
    </p:bg>
    <p:spTree>
      <p:nvGrpSpPr>
        <p:cNvPr id="1" name="Shape 5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" name="Shape 56"/>
          <p:cNvSpPr/>
          <p:nvPr/>
        </p:nvSpPr>
        <p:spPr>
          <a:xfrm>
            <a:off x="-26550" y="-19800"/>
            <a:ext cx="9197100" cy="6897600"/>
          </a:xfrm>
          <a:prstGeom prst="rect">
            <a:avLst/>
          </a:prstGeom>
          <a:solidFill>
            <a:srgbClr val="CFD8DC">
              <a:alpha val="49230"/>
            </a:srgbClr>
          </a:solidFill>
          <a:ln>
            <a:noFill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re et 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fr-FR" noProof="0"/>
              <a:t>Cliquez pour modifier le style du titre</a:t>
            </a:r>
            <a:endParaRPr lang="fr-FR" noProof="0" dirty="0"/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lvl="0" rtl="0"/>
            <a:r>
              <a:rPr lang="fr-FR" noProof="0"/>
              <a:t>Cliquez pour modifier les styles du texte du masque</a:t>
            </a:r>
          </a:p>
          <a:p>
            <a:pPr lvl="1" rtl="0"/>
            <a:r>
              <a:rPr lang="fr-FR" noProof="0"/>
              <a:t>Deuxième niveau</a:t>
            </a:r>
          </a:p>
          <a:p>
            <a:pPr lvl="2" rtl="0"/>
            <a:r>
              <a:rPr lang="fr-FR" noProof="0"/>
              <a:t>Troisième niveau</a:t>
            </a:r>
          </a:p>
          <a:p>
            <a:pPr lvl="3" rtl="0"/>
            <a:r>
              <a:rPr lang="fr-FR" noProof="0"/>
              <a:t>Quatrième niveau</a:t>
            </a:r>
          </a:p>
          <a:p>
            <a:pPr lvl="4" rtl="0"/>
            <a:r>
              <a:rPr lang="fr-FR" noProof="0"/>
              <a:t>Cinquième niveau</a:t>
            </a:r>
            <a:endParaRPr lang="fr-FR" noProof="0" dirty="0"/>
          </a:p>
        </p:txBody>
      </p:sp>
      <p:sp>
        <p:nvSpPr>
          <p:cNvPr id="5" name="Espace réservé du pied de page 4"/>
          <p:cNvSpPr>
            <a:spLocks noGrp="1"/>
          </p:cNvSpPr>
          <p:nvPr>
            <p:ph type="ftr" sz="quarter" idx="11"/>
          </p:nvPr>
        </p:nvSpPr>
        <p:spPr>
          <a:xfrm>
            <a:off x="799118" y="6155268"/>
            <a:ext cx="4240920" cy="273049"/>
          </a:xfrm>
          <a:prstGeom prst="rect">
            <a:avLst/>
          </a:prstGeom>
        </p:spPr>
        <p:txBody>
          <a:bodyPr rtlCol="0"/>
          <a:lstStyle/>
          <a:p>
            <a:pPr rtl="0"/>
            <a:r>
              <a:rPr lang="fr-FR" noProof="0" dirty="0"/>
              <a:t>Fatima NEHAL : Consultante en Management Commercial et Coach en Prévention de Santé Durable</a:t>
            </a:r>
          </a:p>
        </p:txBody>
      </p:sp>
      <p:sp>
        <p:nvSpPr>
          <p:cNvPr id="4" name="Espace réservé de la date 3"/>
          <p:cNvSpPr>
            <a:spLocks noGrp="1"/>
          </p:cNvSpPr>
          <p:nvPr>
            <p:ph type="dt" sz="half" idx="10"/>
          </p:nvPr>
        </p:nvSpPr>
        <p:spPr>
          <a:xfrm>
            <a:off x="5200813" y="6155268"/>
            <a:ext cx="1028968" cy="273049"/>
          </a:xfrm>
          <a:prstGeom prst="rect">
            <a:avLst/>
          </a:prstGeom>
        </p:spPr>
        <p:txBody>
          <a:bodyPr rtlCol="0"/>
          <a:lstStyle/>
          <a:p>
            <a:pPr rtl="0"/>
            <a:fld id="{9463970C-4F8F-4473-936F-E53875B77033}" type="datetime1">
              <a:rPr lang="fr-FR" noProof="0" smtClean="0"/>
              <a:pPr rtl="0"/>
              <a:t>18/08/2021</a:t>
            </a:fld>
            <a:endParaRPr lang="fr-FR" noProof="0" dirty="0"/>
          </a:p>
        </p:txBody>
      </p:sp>
      <p:sp>
        <p:nvSpPr>
          <p:cNvPr id="6" name="Espace réservé du numéro de diapositive 5"/>
          <p:cNvSpPr>
            <a:spLocks noGrp="1"/>
          </p:cNvSpPr>
          <p:nvPr>
            <p:ph type="sldNum" sz="quarter" idx="12"/>
          </p:nvPr>
        </p:nvSpPr>
        <p:spPr>
          <a:xfrm>
            <a:off x="6401276" y="6155268"/>
            <a:ext cx="914639" cy="273049"/>
          </a:xfrm>
          <a:prstGeom prst="rect">
            <a:avLst/>
          </a:prstGeom>
        </p:spPr>
        <p:txBody>
          <a:bodyPr rtlCol="0"/>
          <a:lstStyle/>
          <a:p>
            <a:pPr rtl="0"/>
            <a:fld id="{AAEAE4A8-A6E5-453E-B946-FB774B73F48C}" type="slidenum">
              <a:rPr lang="fr-FR" noProof="0" smtClean="0"/>
              <a:pPr rtl="0"/>
              <a:t>‹N°›</a:t>
            </a:fld>
            <a:endParaRPr lang="fr-FR" noProof="0" dirty="0"/>
          </a:p>
        </p:txBody>
      </p:sp>
    </p:spTree>
    <p:extLst>
      <p:ext uri="{BB962C8B-B14F-4D97-AF65-F5344CB8AC3E}">
        <p14:creationId xmlns:p14="http://schemas.microsoft.com/office/powerpoint/2010/main" val="6574900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image" Target="../media/image1.png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 name="simple-light">
    <p:bg>
      <p:bgPr>
        <a:blipFill>
          <a:blip r:embed="rId12">
            <a:alphaModFix/>
          </a:blip>
          <a:stretch>
            <a:fillRect/>
          </a:stretch>
        </a:blipFill>
        <a:effectLst/>
      </p:bgPr>
    </p:bg>
    <p:spTree>
      <p:nvGrpSpPr>
        <p:cNvPr id="1" name="Shape 5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Shape 6"/>
          <p:cNvSpPr txBox="1">
            <a:spLocks noGrp="1"/>
          </p:cNvSpPr>
          <p:nvPr>
            <p:ph type="title"/>
          </p:nvPr>
        </p:nvSpPr>
        <p:spPr>
          <a:xfrm>
            <a:off x="786150" y="410826"/>
            <a:ext cx="7571700" cy="936899"/>
          </a:xfrm>
          <a:prstGeom prst="rect">
            <a:avLst/>
          </a:prstGeom>
          <a:noFill/>
          <a:ln>
            <a:noFill/>
          </a:ln>
        </p:spPr>
        <p:txBody>
          <a:bodyPr wrap="square" lIns="91425" tIns="91425" rIns="91425" bIns="91425" anchor="b" anchorCtr="0"/>
          <a:lstStyle>
            <a:lvl1pPr lvl="0">
              <a:spcBef>
                <a:spcPts val="0"/>
              </a:spcBef>
              <a:buClr>
                <a:srgbClr val="0091EA"/>
              </a:buClr>
              <a:buSzPct val="100000"/>
              <a:buFont typeface="Roboto Slab"/>
              <a:buNone/>
              <a:defRPr sz="2000">
                <a:solidFill>
                  <a:srgbClr val="0091EA"/>
                </a:solidFill>
                <a:latin typeface="Roboto Slab"/>
                <a:ea typeface="Roboto Slab"/>
                <a:cs typeface="Roboto Slab"/>
                <a:sym typeface="Roboto Slab"/>
              </a:defRPr>
            </a:lvl1pPr>
            <a:lvl2pPr lvl="1">
              <a:spcBef>
                <a:spcPts val="0"/>
              </a:spcBef>
              <a:buClr>
                <a:srgbClr val="0091EA"/>
              </a:buClr>
              <a:buSzPct val="100000"/>
              <a:buFont typeface="Roboto Slab"/>
              <a:buNone/>
              <a:defRPr sz="2000">
                <a:solidFill>
                  <a:srgbClr val="0091EA"/>
                </a:solidFill>
                <a:latin typeface="Roboto Slab"/>
                <a:ea typeface="Roboto Slab"/>
                <a:cs typeface="Roboto Slab"/>
                <a:sym typeface="Roboto Slab"/>
              </a:defRPr>
            </a:lvl2pPr>
            <a:lvl3pPr lvl="2">
              <a:spcBef>
                <a:spcPts val="0"/>
              </a:spcBef>
              <a:buClr>
                <a:srgbClr val="0091EA"/>
              </a:buClr>
              <a:buSzPct val="100000"/>
              <a:buFont typeface="Roboto Slab"/>
              <a:buNone/>
              <a:defRPr sz="2000">
                <a:solidFill>
                  <a:srgbClr val="0091EA"/>
                </a:solidFill>
                <a:latin typeface="Roboto Slab"/>
                <a:ea typeface="Roboto Slab"/>
                <a:cs typeface="Roboto Slab"/>
                <a:sym typeface="Roboto Slab"/>
              </a:defRPr>
            </a:lvl3pPr>
            <a:lvl4pPr lvl="3">
              <a:spcBef>
                <a:spcPts val="0"/>
              </a:spcBef>
              <a:buClr>
                <a:srgbClr val="0091EA"/>
              </a:buClr>
              <a:buSzPct val="100000"/>
              <a:buFont typeface="Roboto Slab"/>
              <a:buNone/>
              <a:defRPr sz="2000">
                <a:solidFill>
                  <a:srgbClr val="0091EA"/>
                </a:solidFill>
                <a:latin typeface="Roboto Slab"/>
                <a:ea typeface="Roboto Slab"/>
                <a:cs typeface="Roboto Slab"/>
                <a:sym typeface="Roboto Slab"/>
              </a:defRPr>
            </a:lvl4pPr>
            <a:lvl5pPr lvl="4">
              <a:spcBef>
                <a:spcPts val="0"/>
              </a:spcBef>
              <a:buClr>
                <a:srgbClr val="0091EA"/>
              </a:buClr>
              <a:buSzPct val="100000"/>
              <a:buFont typeface="Roboto Slab"/>
              <a:buNone/>
              <a:defRPr sz="2000">
                <a:solidFill>
                  <a:srgbClr val="0091EA"/>
                </a:solidFill>
                <a:latin typeface="Roboto Slab"/>
                <a:ea typeface="Roboto Slab"/>
                <a:cs typeface="Roboto Slab"/>
                <a:sym typeface="Roboto Slab"/>
              </a:defRPr>
            </a:lvl5pPr>
            <a:lvl6pPr lvl="5">
              <a:spcBef>
                <a:spcPts val="0"/>
              </a:spcBef>
              <a:buClr>
                <a:srgbClr val="0091EA"/>
              </a:buClr>
              <a:buSzPct val="100000"/>
              <a:buFont typeface="Roboto Slab"/>
              <a:buNone/>
              <a:defRPr sz="2000">
                <a:solidFill>
                  <a:srgbClr val="0091EA"/>
                </a:solidFill>
                <a:latin typeface="Roboto Slab"/>
                <a:ea typeface="Roboto Slab"/>
                <a:cs typeface="Roboto Slab"/>
                <a:sym typeface="Roboto Slab"/>
              </a:defRPr>
            </a:lvl6pPr>
            <a:lvl7pPr lvl="6">
              <a:spcBef>
                <a:spcPts val="0"/>
              </a:spcBef>
              <a:buClr>
                <a:srgbClr val="0091EA"/>
              </a:buClr>
              <a:buSzPct val="100000"/>
              <a:buFont typeface="Roboto Slab"/>
              <a:buNone/>
              <a:defRPr sz="2000">
                <a:solidFill>
                  <a:srgbClr val="0091EA"/>
                </a:solidFill>
                <a:latin typeface="Roboto Slab"/>
                <a:ea typeface="Roboto Slab"/>
                <a:cs typeface="Roboto Slab"/>
                <a:sym typeface="Roboto Slab"/>
              </a:defRPr>
            </a:lvl7pPr>
            <a:lvl8pPr lvl="7">
              <a:spcBef>
                <a:spcPts val="0"/>
              </a:spcBef>
              <a:buClr>
                <a:srgbClr val="0091EA"/>
              </a:buClr>
              <a:buSzPct val="100000"/>
              <a:buFont typeface="Roboto Slab"/>
              <a:buNone/>
              <a:defRPr sz="2000">
                <a:solidFill>
                  <a:srgbClr val="0091EA"/>
                </a:solidFill>
                <a:latin typeface="Roboto Slab"/>
                <a:ea typeface="Roboto Slab"/>
                <a:cs typeface="Roboto Slab"/>
                <a:sym typeface="Roboto Slab"/>
              </a:defRPr>
            </a:lvl8pPr>
            <a:lvl9pPr lvl="8">
              <a:spcBef>
                <a:spcPts val="0"/>
              </a:spcBef>
              <a:buClr>
                <a:srgbClr val="0091EA"/>
              </a:buClr>
              <a:buSzPct val="100000"/>
              <a:buFont typeface="Roboto Slab"/>
              <a:buNone/>
              <a:defRPr sz="2000">
                <a:solidFill>
                  <a:srgbClr val="0091EA"/>
                </a:solidFill>
                <a:latin typeface="Roboto Slab"/>
                <a:ea typeface="Roboto Slab"/>
                <a:cs typeface="Roboto Slab"/>
                <a:sym typeface="Roboto Slab"/>
              </a:defRPr>
            </a:lvl9pPr>
          </a:lstStyle>
          <a:p>
            <a:endParaRPr/>
          </a:p>
        </p:txBody>
      </p:sp>
      <p:sp>
        <p:nvSpPr>
          <p:cNvPr id="7" name="Shape 7"/>
          <p:cNvSpPr txBox="1">
            <a:spLocks noGrp="1"/>
          </p:cNvSpPr>
          <p:nvPr>
            <p:ph type="body" idx="1"/>
          </p:nvPr>
        </p:nvSpPr>
        <p:spPr>
          <a:xfrm>
            <a:off x="786150" y="1682266"/>
            <a:ext cx="7571700" cy="4764899"/>
          </a:xfrm>
          <a:prstGeom prst="rect">
            <a:avLst/>
          </a:prstGeom>
          <a:noFill/>
          <a:ln>
            <a:noFill/>
          </a:ln>
        </p:spPr>
        <p:txBody>
          <a:bodyPr wrap="square" lIns="91425" tIns="91425" rIns="91425" bIns="91425" anchor="t" anchorCtr="0"/>
          <a:lstStyle>
            <a:lvl1pPr lvl="0">
              <a:spcBef>
                <a:spcPts val="600"/>
              </a:spcBef>
              <a:buClr>
                <a:srgbClr val="CFD8DC"/>
              </a:buClr>
              <a:buSzPct val="100000"/>
              <a:buFont typeface="Source Sans Pro"/>
              <a:buChar char="◎"/>
              <a:defRPr sz="300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1pPr>
            <a:lvl2pPr lvl="1">
              <a:spcBef>
                <a:spcPts val="480"/>
              </a:spcBef>
              <a:buClr>
                <a:srgbClr val="CFD8DC"/>
              </a:buClr>
              <a:buSzPct val="100000"/>
              <a:buFont typeface="Source Sans Pro"/>
              <a:buChar char="○"/>
              <a:defRPr sz="240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2pPr>
            <a:lvl3pPr lvl="2">
              <a:spcBef>
                <a:spcPts val="480"/>
              </a:spcBef>
              <a:buClr>
                <a:srgbClr val="CFD8DC"/>
              </a:buClr>
              <a:buSzPct val="100000"/>
              <a:buFont typeface="Source Sans Pro"/>
              <a:buChar char="◉"/>
              <a:defRPr sz="240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3pPr>
            <a:lvl4pPr lvl="3">
              <a:spcBef>
                <a:spcPts val="360"/>
              </a:spcBef>
              <a:buClr>
                <a:srgbClr val="CFD8DC"/>
              </a:buClr>
              <a:buSzPct val="100000"/>
              <a:buFont typeface="Source Sans Pro"/>
              <a:buChar char="●"/>
              <a:defRPr sz="180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4pPr>
            <a:lvl5pPr lvl="4">
              <a:spcBef>
                <a:spcPts val="360"/>
              </a:spcBef>
              <a:buClr>
                <a:srgbClr val="CFD8DC"/>
              </a:buClr>
              <a:buSzPct val="100000"/>
              <a:buFont typeface="Source Sans Pro"/>
              <a:buChar char="○"/>
              <a:defRPr sz="180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5pPr>
            <a:lvl6pPr lvl="5">
              <a:spcBef>
                <a:spcPts val="360"/>
              </a:spcBef>
              <a:buClr>
                <a:srgbClr val="CFD8DC"/>
              </a:buClr>
              <a:buSzPct val="100000"/>
              <a:buFont typeface="Source Sans Pro"/>
              <a:buChar char="■"/>
              <a:defRPr sz="180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6pPr>
            <a:lvl7pPr lvl="6">
              <a:spcBef>
                <a:spcPts val="360"/>
              </a:spcBef>
              <a:buClr>
                <a:srgbClr val="CFD8DC"/>
              </a:buClr>
              <a:buSzPct val="100000"/>
              <a:buFont typeface="Source Sans Pro"/>
              <a:buChar char="●"/>
              <a:defRPr sz="180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7pPr>
            <a:lvl8pPr lvl="7">
              <a:spcBef>
                <a:spcPts val="360"/>
              </a:spcBef>
              <a:buClr>
                <a:srgbClr val="CFD8DC"/>
              </a:buClr>
              <a:buSzPct val="100000"/>
              <a:buFont typeface="Source Sans Pro"/>
              <a:buChar char="○"/>
              <a:defRPr sz="180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8pPr>
            <a:lvl9pPr lvl="8">
              <a:spcBef>
                <a:spcPts val="360"/>
              </a:spcBef>
              <a:buClr>
                <a:srgbClr val="CFD8DC"/>
              </a:buClr>
              <a:buSzPct val="100000"/>
              <a:buFont typeface="Source Sans Pro"/>
              <a:buChar char="■"/>
              <a:defRPr sz="180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9pPr>
          </a:lstStyle>
          <a:p>
            <a:endParaRPr/>
          </a:p>
        </p:txBody>
      </p:sp>
    </p:spTree>
  </p:cSld>
  <p:clrMap bg1="lt1" tx1="dk1" bg2="dk2" tx2="lt2" accent1="accent1" accent2="accent2" accent3="accent3" accent4="accent4" accent5="accent5" accent6="accent6" hlink="hlink" folHlink="folHlink"/>
  <p:sldLayoutIdLst>
    <p:sldLayoutId id="2147483648" r:id="rId1"/>
    <p:sldLayoutId id="2147483649" r:id="rId2"/>
    <p:sldLayoutId id="2147483650" r:id="rId3"/>
    <p:sldLayoutId id="2147483651" r:id="rId4"/>
    <p:sldLayoutId id="2147483652" r:id="rId5"/>
    <p:sldLayoutId id="2147483653" r:id="rId6"/>
    <p:sldLayoutId id="2147483655" r:id="rId7"/>
    <p:sldLayoutId id="2147483656" r:id="rId8"/>
    <p:sldLayoutId id="2147483657" r:id="rId9"/>
    <p:sldLayoutId id="2147483659" r:id="rId10"/>
  </p:sldLayoutIdLst>
  <p:transition>
    <p:fade/>
  </p:transition>
  <p:hf sldNum="0" hdr="0" ftr="0" dt="0"/>
  <p:txStyles>
    <p:title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</p:titleStyle>
    <p:body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bodyStyle>
    <p:otherStyle>
      <a:defPPr marR="0" lvl="0" algn="l" rtl="0">
        <a:lnSpc>
          <a:spcPct val="100000"/>
        </a:lnSpc>
        <a:spcBef>
          <a:spcPts val="0"/>
        </a:spcBef>
        <a:spcAft>
          <a:spcPts val="0"/>
        </a:spcAft>
      </a:defPPr>
      <a:lvl1pPr marR="0" lvl="0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1pPr>
      <a:lvl2pPr marR="0" lvl="1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2pPr>
      <a:lvl3pPr marR="0" lvl="2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3pPr>
      <a:lvl4pPr marR="0" lvl="3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4pPr>
      <a:lvl5pPr marR="0" lvl="4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5pPr>
      <a:lvl6pPr marR="0" lvl="5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6pPr>
      <a:lvl7pPr marR="0" lvl="6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7pPr>
      <a:lvl8pPr marR="0" lvl="7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8pPr>
      <a:lvl9pPr marR="0" lvl="8" algn="l" rtl="0">
        <a:lnSpc>
          <a:spcPct val="100000"/>
        </a:lnSpc>
        <a:spcBef>
          <a:spcPts val="0"/>
        </a:spcBef>
        <a:spcAft>
          <a:spcPts val="0"/>
        </a:spcAft>
        <a:buNone/>
        <a:defRPr sz="1400" b="0" i="0" u="none" strike="noStrike" cap="none">
          <a:solidFill>
            <a:srgbClr val="000000"/>
          </a:solidFill>
          <a:latin typeface="Arial"/>
          <a:ea typeface="Arial"/>
          <a:cs typeface="Arial"/>
          <a:sym typeface="Arial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6.jp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8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10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0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" name="Shape 62"/>
          <p:cNvSpPr txBox="1">
            <a:spLocks noGrp="1"/>
          </p:cNvSpPr>
          <p:nvPr>
            <p:ph type="subTitle" idx="4294967295"/>
          </p:nvPr>
        </p:nvSpPr>
        <p:spPr>
          <a:xfrm>
            <a:off x="827584" y="3645024"/>
            <a:ext cx="7848872" cy="2592288"/>
          </a:xfrm>
          <a:prstGeom prst="rect">
            <a:avLst/>
          </a:prstGeom>
        </p:spPr>
        <p:txBody>
          <a:bodyPr wrap="square" lIns="91425" tIns="91425" rIns="91425" bIns="91425" anchor="t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r>
              <a:rPr lang="en" sz="1800" b="1" dirty="0">
                <a:solidFill>
                  <a:srgbClr val="5AB1C9"/>
                </a:solidFill>
              </a:rPr>
              <a:t>Une équipe pédagogique:</a:t>
            </a:r>
          </a:p>
          <a:p>
            <a:pPr lvl="0">
              <a:spcBef>
                <a:spcPts val="0"/>
              </a:spcBef>
              <a:buNone/>
            </a:pPr>
            <a:r>
              <a:rPr lang="en" sz="1800" dirty="0">
                <a:solidFill>
                  <a:srgbClr val="002060"/>
                </a:solidFill>
              </a:rPr>
              <a:t>Virginie Croisé (admin et finance), virginie.croise@kheprisante.fr</a:t>
            </a:r>
          </a:p>
          <a:p>
            <a:pPr lvl="0">
              <a:spcBef>
                <a:spcPts val="0"/>
              </a:spcBef>
              <a:buNone/>
            </a:pPr>
            <a:r>
              <a:rPr lang="en" sz="1800" dirty="0">
                <a:solidFill>
                  <a:srgbClr val="002060"/>
                </a:solidFill>
              </a:rPr>
              <a:t>Nathalie Desile (Ing. </a:t>
            </a:r>
            <a:r>
              <a:rPr lang="fr-FR" sz="1800" dirty="0">
                <a:solidFill>
                  <a:srgbClr val="002060"/>
                </a:solidFill>
              </a:rPr>
              <a:t>P</a:t>
            </a:r>
            <a:r>
              <a:rPr lang="en" sz="1800" dirty="0">
                <a:solidFill>
                  <a:srgbClr val="002060"/>
                </a:solidFill>
              </a:rPr>
              <a:t>édagogique), desile.natalie@gmail.com</a:t>
            </a:r>
          </a:p>
          <a:p>
            <a:pPr lvl="0">
              <a:spcBef>
                <a:spcPts val="0"/>
              </a:spcBef>
              <a:buNone/>
            </a:pPr>
            <a:r>
              <a:rPr lang="en" sz="1800" dirty="0">
                <a:solidFill>
                  <a:srgbClr val="002060"/>
                </a:solidFill>
              </a:rPr>
              <a:t>Isabelle Marcy (Formation métier santé), isabelle.marcy@kheprisante.fr</a:t>
            </a:r>
          </a:p>
          <a:p>
            <a:pPr lvl="0">
              <a:spcBef>
                <a:spcPts val="0"/>
              </a:spcBef>
              <a:buNone/>
            </a:pPr>
            <a:r>
              <a:rPr lang="en" sz="1800" dirty="0">
                <a:solidFill>
                  <a:srgbClr val="002060"/>
                </a:solidFill>
              </a:rPr>
              <a:t>Valérie Nom?? (admin et commerciale)</a:t>
            </a:r>
          </a:p>
          <a:p>
            <a:pPr lvl="0">
              <a:spcBef>
                <a:spcPts val="0"/>
              </a:spcBef>
              <a:buNone/>
            </a:pPr>
            <a:r>
              <a:rPr lang="en" sz="1800" dirty="0">
                <a:solidFill>
                  <a:srgbClr val="002060"/>
                </a:solidFill>
              </a:rPr>
              <a:t>Evelyne Revellat (qualité et habilitation), 06 60 47 71 64</a:t>
            </a:r>
          </a:p>
          <a:p>
            <a:pPr lvl="0">
              <a:spcBef>
                <a:spcPts val="0"/>
              </a:spcBef>
              <a:buNone/>
            </a:pPr>
            <a:r>
              <a:rPr lang="en" sz="1800" dirty="0">
                <a:solidFill>
                  <a:srgbClr val="002060"/>
                </a:solidFill>
              </a:rPr>
              <a:t>Flavien Revellat (E-marketing), </a:t>
            </a:r>
          </a:p>
          <a:p>
            <a:pPr lvl="0">
              <a:spcBef>
                <a:spcPts val="0"/>
              </a:spcBef>
              <a:buNone/>
            </a:pPr>
            <a:r>
              <a:rPr lang="en" sz="1800" b="1" dirty="0">
                <a:solidFill>
                  <a:srgbClr val="5AB1C9"/>
                </a:solidFill>
              </a:rPr>
              <a:t>188 Grande rue Charles de Gaulle</a:t>
            </a:r>
          </a:p>
          <a:p>
            <a:pPr lvl="0" rtl="0">
              <a:spcBef>
                <a:spcPts val="0"/>
              </a:spcBef>
              <a:buNone/>
            </a:pPr>
            <a:r>
              <a:rPr lang="en" sz="1800" b="1" dirty="0">
                <a:solidFill>
                  <a:srgbClr val="5AB1C9"/>
                </a:solidFill>
              </a:rPr>
              <a:t>94130 Nogent-sur-Marne</a:t>
            </a:r>
          </a:p>
        </p:txBody>
      </p:sp>
      <p:pic>
        <p:nvPicPr>
          <p:cNvPr id="5" name="Image 4" descr="C:\Users\Dell\AppData\Local\Microsoft\Windows\INetCache\Content.Word\Picto_datadocke.jpg"/>
          <p:cNvPicPr/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16216" y="404664"/>
            <a:ext cx="1584176" cy="1512168"/>
          </a:xfrm>
          <a:prstGeom prst="rect">
            <a:avLst/>
          </a:prstGeom>
          <a:noFill/>
          <a:ln>
            <a:noFill/>
          </a:ln>
        </p:spPr>
      </p:pic>
      <p:pic>
        <p:nvPicPr>
          <p:cNvPr id="2" name="Imag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79712" y="1767002"/>
            <a:ext cx="5048531" cy="1445974"/>
          </a:xfrm>
          <a:prstGeom prst="rect">
            <a:avLst/>
          </a:prstGeom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9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" name="Shape 97"/>
          <p:cNvSpPr txBox="1">
            <a:spLocks noGrp="1"/>
          </p:cNvSpPr>
          <p:nvPr>
            <p:ph type="ctrTitle"/>
          </p:nvPr>
        </p:nvSpPr>
        <p:spPr>
          <a:xfrm>
            <a:off x="1546025" y="0"/>
            <a:ext cx="5832600" cy="1546499"/>
          </a:xfrm>
          <a:prstGeom prst="rect">
            <a:avLst/>
          </a:prstGeom>
        </p:spPr>
        <p:txBody>
          <a:bodyPr wrap="square" lIns="91425" tIns="91425" rIns="91425" bIns="91425" anchor="b" anchorCtr="0">
            <a:noAutofit/>
          </a:bodyPr>
          <a:lstStyle/>
          <a:p>
            <a:pPr lvl="0" rtl="0">
              <a:spcBef>
                <a:spcPts val="0"/>
              </a:spcBef>
              <a:buNone/>
            </a:pPr>
            <a:r>
              <a:rPr lang="en" dirty="0">
                <a:solidFill>
                  <a:srgbClr val="5AB1C9"/>
                </a:solidFill>
              </a:rPr>
              <a:t>Feuille de route</a:t>
            </a:r>
          </a:p>
        </p:txBody>
      </p:sp>
      <p:sp>
        <p:nvSpPr>
          <p:cNvPr id="99" name="Shape 99"/>
          <p:cNvSpPr txBox="1"/>
          <p:nvPr/>
        </p:nvSpPr>
        <p:spPr>
          <a:xfrm>
            <a:off x="1126050" y="1546499"/>
            <a:ext cx="6891900" cy="4659576"/>
          </a:xfrm>
          <a:prstGeom prst="rect">
            <a:avLst/>
          </a:prstGeom>
          <a:noFill/>
          <a:ln>
            <a:noFill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marL="101600" lvl="0" rtl="0">
              <a:spcBef>
                <a:spcPts val="480"/>
              </a:spcBef>
              <a:buClr>
                <a:srgbClr val="263238"/>
              </a:buClr>
              <a:buSzPct val="100000"/>
            </a:pPr>
            <a:endParaRPr lang="en" sz="1600" dirty="0">
              <a:solidFill>
                <a:srgbClr val="263238"/>
              </a:solidFill>
              <a:latin typeface="Source Sans Pro"/>
              <a:ea typeface="Source Sans Pro"/>
              <a:cs typeface="Source Sans Pro"/>
              <a:sym typeface="Source Sans Pro"/>
            </a:endParaRPr>
          </a:p>
          <a:p>
            <a:pPr marL="101600" lvl="0" rtl="0">
              <a:spcBef>
                <a:spcPts val="480"/>
              </a:spcBef>
              <a:buClr>
                <a:srgbClr val="263238"/>
              </a:buClr>
              <a:buSzPct val="100000"/>
            </a:pPr>
            <a:r>
              <a:rPr lang="en" sz="1600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1/ FaceBook : création d’un compte Khépri Formation : </a:t>
            </a:r>
            <a:r>
              <a:rPr lang="fr-FR" sz="1600" b="1" dirty="0">
                <a:solidFill>
                  <a:srgbClr val="FF0000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A faire</a:t>
            </a:r>
            <a:endParaRPr lang="en" sz="1600" b="1" dirty="0">
              <a:solidFill>
                <a:srgbClr val="FF0000"/>
              </a:solidFill>
              <a:latin typeface="Source Sans Pro"/>
              <a:ea typeface="Source Sans Pro"/>
              <a:cs typeface="Source Sans Pro"/>
              <a:sym typeface="Source Sans Pro"/>
            </a:endParaRPr>
          </a:p>
          <a:p>
            <a:pPr marL="101600" lvl="0">
              <a:spcBef>
                <a:spcPts val="480"/>
              </a:spcBef>
              <a:buClr>
                <a:srgbClr val="263238"/>
              </a:buClr>
              <a:buSzPct val="100000"/>
            </a:pPr>
            <a:r>
              <a:rPr lang="en" sz="1600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2/ Création structure juridique (Auto entreprise) avec Nathalie </a:t>
            </a:r>
            <a:r>
              <a:rPr lang="fr-FR" sz="1600" b="1" dirty="0">
                <a:solidFill>
                  <a:srgbClr val="92D050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OK</a:t>
            </a:r>
            <a:endParaRPr lang="en" sz="1600" b="1" dirty="0">
              <a:solidFill>
                <a:srgbClr val="92D050"/>
              </a:solidFill>
              <a:latin typeface="Source Sans Pro"/>
              <a:ea typeface="Source Sans Pro"/>
              <a:cs typeface="Source Sans Pro"/>
              <a:sym typeface="Source Sans Pro"/>
            </a:endParaRPr>
          </a:p>
          <a:p>
            <a:pPr marL="101600" lvl="0">
              <a:spcBef>
                <a:spcPts val="480"/>
              </a:spcBef>
              <a:buClr>
                <a:srgbClr val="263238"/>
              </a:buClr>
              <a:buSzPct val="100000"/>
            </a:pPr>
            <a:r>
              <a:rPr lang="en" sz="1600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3/ Déposer Khépri Formation à l’INPI (ER) : </a:t>
            </a:r>
            <a:r>
              <a:rPr lang="fr-FR" sz="1600" b="1" dirty="0">
                <a:solidFill>
                  <a:srgbClr val="FF0000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A Faire</a:t>
            </a:r>
            <a:endParaRPr lang="en" sz="1600" b="1" dirty="0">
              <a:solidFill>
                <a:srgbClr val="FF0000"/>
              </a:solidFill>
              <a:latin typeface="Source Sans Pro"/>
              <a:ea typeface="Source Sans Pro"/>
              <a:cs typeface="Source Sans Pro"/>
              <a:sym typeface="Source Sans Pro"/>
            </a:endParaRPr>
          </a:p>
          <a:p>
            <a:pPr marL="101600" lvl="0">
              <a:spcBef>
                <a:spcPts val="480"/>
              </a:spcBef>
              <a:buClr>
                <a:srgbClr val="263238"/>
              </a:buClr>
              <a:buSzPct val="100000"/>
            </a:pPr>
            <a:r>
              <a:rPr lang="en" sz="1600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4/ Formation Hygiène et salubrité pour obtenir habilitation par la préfecture</a:t>
            </a:r>
          </a:p>
          <a:p>
            <a:pPr marL="101600" lvl="0">
              <a:spcBef>
                <a:spcPts val="480"/>
              </a:spcBef>
              <a:buClr>
                <a:srgbClr val="263238"/>
              </a:buClr>
              <a:buSzPct val="100000"/>
            </a:pPr>
            <a:r>
              <a:rPr lang="fr-FR" sz="1600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p</a:t>
            </a:r>
            <a:r>
              <a:rPr lang="en" sz="1600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our les formations dans le secteur santé et prévention (ER) , </a:t>
            </a:r>
            <a:r>
              <a:rPr lang="fr-FR" sz="1600" b="1" dirty="0">
                <a:solidFill>
                  <a:srgbClr val="92D050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OK</a:t>
            </a:r>
            <a:endParaRPr lang="en" sz="1600" b="1" dirty="0">
              <a:solidFill>
                <a:srgbClr val="92D050"/>
              </a:solidFill>
              <a:latin typeface="Source Sans Pro"/>
              <a:ea typeface="Source Sans Pro"/>
              <a:cs typeface="Source Sans Pro"/>
              <a:sym typeface="Source Sans Pro"/>
            </a:endParaRPr>
          </a:p>
          <a:p>
            <a:pPr marL="101600" lvl="0" rtl="0">
              <a:spcBef>
                <a:spcPts val="480"/>
              </a:spcBef>
              <a:buClr>
                <a:srgbClr val="263238"/>
              </a:buClr>
              <a:buSzPct val="100000"/>
            </a:pPr>
            <a:r>
              <a:rPr lang="en" sz="1600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5/ Grille de ventilation de chiffres d’affaires (voir annexe) </a:t>
            </a:r>
            <a:r>
              <a:rPr lang="fr-FR" sz="1600" b="1" dirty="0">
                <a:solidFill>
                  <a:srgbClr val="92D050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A voir</a:t>
            </a:r>
            <a:endParaRPr lang="en" sz="1600" b="1" dirty="0">
              <a:solidFill>
                <a:srgbClr val="92D050"/>
              </a:solidFill>
              <a:latin typeface="Source Sans Pro"/>
              <a:ea typeface="Source Sans Pro"/>
              <a:cs typeface="Source Sans Pro"/>
              <a:sym typeface="Source Sans Pro"/>
            </a:endParaRPr>
          </a:p>
          <a:p>
            <a:pPr marL="101600">
              <a:spcBef>
                <a:spcPts val="480"/>
              </a:spcBef>
              <a:buClr>
                <a:srgbClr val="263238"/>
              </a:buClr>
              <a:buSzPct val="100000"/>
            </a:pPr>
            <a:r>
              <a:rPr lang="en" sz="1600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6/ Formation au dispositif de certification et de formation professionnalisante pour les centres de formation, (ER) =&gt; </a:t>
            </a:r>
            <a:r>
              <a:rPr lang="fr-FR" sz="1600" b="1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François </a:t>
            </a:r>
            <a:r>
              <a:rPr lang="fr-FR" sz="1600" b="1" dirty="0" err="1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Galinou</a:t>
            </a:r>
            <a:endParaRPr lang="en" sz="1600" b="1" dirty="0">
              <a:solidFill>
                <a:srgbClr val="263238"/>
              </a:solidFill>
              <a:latin typeface="Source Sans Pro"/>
              <a:ea typeface="Source Sans Pro"/>
              <a:cs typeface="Source Sans Pro"/>
              <a:sym typeface="Source Sans Pro"/>
            </a:endParaRPr>
          </a:p>
          <a:p>
            <a:pPr marL="101600" lvl="0" rtl="0">
              <a:spcBef>
                <a:spcPts val="480"/>
              </a:spcBef>
              <a:buClr>
                <a:srgbClr val="263238"/>
              </a:buClr>
              <a:buSzPct val="100000"/>
            </a:pPr>
            <a:r>
              <a:rPr lang="en" sz="1600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7/ Choisir outil pour Bilan pédagogique </a:t>
            </a:r>
            <a:r>
              <a:rPr lang="en" sz="1600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Wingdings" panose="05000000000000000000" pitchFamily="2" charset="2"/>
              </a:rPr>
              <a:t> retrouver le nom de l’applic (ER) : </a:t>
            </a:r>
            <a:r>
              <a:rPr lang="fr-FR" sz="1600" b="1" dirty="0" err="1" smtClean="0">
                <a:solidFill>
                  <a:srgbClr val="92D050"/>
                </a:solidFill>
                <a:latin typeface="Source Sans Pro"/>
                <a:ea typeface="Source Sans Pro"/>
                <a:cs typeface="Source Sans Pro"/>
                <a:sym typeface="Wingdings" panose="05000000000000000000" pitchFamily="2" charset="2"/>
              </a:rPr>
              <a:t>Dendreo</a:t>
            </a:r>
            <a:endParaRPr lang="en" sz="1600" b="1" dirty="0">
              <a:solidFill>
                <a:srgbClr val="92D050"/>
              </a:solidFill>
              <a:latin typeface="Source Sans Pro"/>
              <a:ea typeface="Source Sans Pro"/>
              <a:cs typeface="Source Sans Pro"/>
              <a:sym typeface="Source Sans Pro"/>
            </a:endParaRPr>
          </a:p>
          <a:p>
            <a:pPr marL="101600" lvl="0" rtl="0">
              <a:spcBef>
                <a:spcPts val="480"/>
              </a:spcBef>
              <a:buClr>
                <a:srgbClr val="263238"/>
              </a:buClr>
              <a:buSzPct val="100000"/>
            </a:pPr>
            <a:r>
              <a:rPr lang="en" sz="1600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8/ Réalisation site web (voir ressource avec ND) ou prendre stagiaire : </a:t>
            </a:r>
            <a:r>
              <a:rPr lang="fr-FR" sz="1600" b="1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En cours</a:t>
            </a:r>
            <a:endParaRPr lang="en" sz="1600" b="1" dirty="0">
              <a:solidFill>
                <a:srgbClr val="263238"/>
              </a:solidFill>
              <a:latin typeface="Source Sans Pro"/>
              <a:ea typeface="Source Sans Pro"/>
              <a:cs typeface="Source Sans Pro"/>
              <a:sym typeface="Source Sans Pro"/>
            </a:endParaRPr>
          </a:p>
          <a:p>
            <a:pPr marL="101600" lvl="0" rtl="0">
              <a:spcBef>
                <a:spcPts val="480"/>
              </a:spcBef>
              <a:buClr>
                <a:srgbClr val="263238"/>
              </a:buClr>
              <a:buSzPct val="100000"/>
            </a:pPr>
            <a:endParaRPr lang="en" sz="1600" dirty="0">
              <a:solidFill>
                <a:srgbClr val="263238"/>
              </a:solidFill>
              <a:latin typeface="Source Sans Pro"/>
              <a:ea typeface="Source Sans Pro"/>
              <a:cs typeface="Source Sans Pro"/>
              <a:sym typeface="Source Sans Pro"/>
            </a:endParaRPr>
          </a:p>
          <a:p>
            <a:pPr marL="101600" lvl="0" rtl="0">
              <a:spcBef>
                <a:spcPts val="480"/>
              </a:spcBef>
              <a:buClr>
                <a:srgbClr val="263238"/>
              </a:buClr>
              <a:buSzPct val="100000"/>
            </a:pPr>
            <a:r>
              <a:rPr lang="en" sz="1600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Démarrage Janvier 2019</a:t>
            </a:r>
          </a:p>
          <a:p>
            <a:pPr marL="101600" lvl="0" rtl="0">
              <a:spcBef>
                <a:spcPts val="480"/>
              </a:spcBef>
              <a:buClr>
                <a:srgbClr val="263238"/>
              </a:buClr>
              <a:buSzPct val="100000"/>
            </a:pPr>
            <a:endParaRPr lang="en" sz="2000" dirty="0">
              <a:solidFill>
                <a:srgbClr val="263238"/>
              </a:solidFill>
              <a:latin typeface="Source Sans Pro"/>
              <a:ea typeface="Source Sans Pro"/>
              <a:cs typeface="Source Sans Pro"/>
              <a:sym typeface="Source Sans Pro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66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" name="Shape 67"/>
          <p:cNvSpPr/>
          <p:nvPr/>
        </p:nvSpPr>
        <p:spPr>
          <a:xfrm>
            <a:off x="4860600" y="1212825"/>
            <a:ext cx="2470200" cy="2470200"/>
          </a:xfrm>
          <a:prstGeom prst="ellipse">
            <a:avLst/>
          </a:prstGeom>
          <a:noFill/>
          <a:ln w="19050" cap="flat" cmpd="sng">
            <a:solidFill>
              <a:srgbClr val="0091EA"/>
            </a:solidFill>
            <a:prstDash val="dash"/>
            <a:round/>
            <a:headEnd type="none" w="med" len="med"/>
            <a:tailEnd type="none" w="med" len="med"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  <p:cxnSp>
        <p:nvCxnSpPr>
          <p:cNvPr id="68" name="Shape 68"/>
          <p:cNvCxnSpPr/>
          <p:nvPr/>
        </p:nvCxnSpPr>
        <p:spPr>
          <a:xfrm rot="10800000" flipH="1">
            <a:off x="6282450" y="705374"/>
            <a:ext cx="121500" cy="518700"/>
          </a:xfrm>
          <a:prstGeom prst="straightConnector1">
            <a:avLst/>
          </a:prstGeom>
          <a:noFill/>
          <a:ln w="9525" cap="flat" cmpd="sng">
            <a:solidFill>
              <a:srgbClr val="CFD8DC"/>
            </a:solidFill>
            <a:prstDash val="solid"/>
            <a:round/>
            <a:headEnd type="none" w="lg" len="lg"/>
            <a:tailEnd type="none" w="lg" len="lg"/>
          </a:ln>
        </p:spPr>
      </p:cxnSp>
      <p:cxnSp>
        <p:nvCxnSpPr>
          <p:cNvPr id="69" name="Shape 69"/>
          <p:cNvCxnSpPr/>
          <p:nvPr/>
        </p:nvCxnSpPr>
        <p:spPr>
          <a:xfrm flipH="1">
            <a:off x="7133575" y="1483475"/>
            <a:ext cx="332399" cy="267599"/>
          </a:xfrm>
          <a:prstGeom prst="straightConnector1">
            <a:avLst/>
          </a:prstGeom>
          <a:noFill/>
          <a:ln w="9525" cap="flat" cmpd="sng">
            <a:solidFill>
              <a:srgbClr val="CFD8DC"/>
            </a:solidFill>
            <a:prstDash val="solid"/>
            <a:round/>
            <a:headEnd type="none" w="lg" len="lg"/>
            <a:tailEnd type="none" w="lg" len="lg"/>
          </a:ln>
        </p:spPr>
      </p:cxnSp>
      <p:cxnSp>
        <p:nvCxnSpPr>
          <p:cNvPr id="70" name="Shape 70"/>
          <p:cNvCxnSpPr>
            <a:endCxn id="67" idx="6"/>
          </p:cNvCxnSpPr>
          <p:nvPr/>
        </p:nvCxnSpPr>
        <p:spPr>
          <a:xfrm flipH="1">
            <a:off x="7330800" y="2440125"/>
            <a:ext cx="1124100" cy="7800"/>
          </a:xfrm>
          <a:prstGeom prst="straightConnector1">
            <a:avLst/>
          </a:prstGeom>
          <a:noFill/>
          <a:ln w="9525" cap="flat" cmpd="sng">
            <a:solidFill>
              <a:srgbClr val="CFD8DC"/>
            </a:solidFill>
            <a:prstDash val="solid"/>
            <a:round/>
            <a:headEnd type="none" w="lg" len="lg"/>
            <a:tailEnd type="none" w="lg" len="lg"/>
          </a:ln>
        </p:spPr>
      </p:cxnSp>
      <p:sp>
        <p:nvSpPr>
          <p:cNvPr id="71" name="Shape 71"/>
          <p:cNvSpPr/>
          <p:nvPr/>
        </p:nvSpPr>
        <p:spPr>
          <a:xfrm>
            <a:off x="5057850" y="1410075"/>
            <a:ext cx="2075700" cy="2075700"/>
          </a:xfrm>
          <a:prstGeom prst="ellipse">
            <a:avLst/>
          </a:prstGeom>
          <a:noFill/>
          <a:ln w="38100" cap="flat" cmpd="sng">
            <a:solidFill>
              <a:srgbClr val="CFD8DC"/>
            </a:solidFill>
            <a:prstDash val="solid"/>
            <a:round/>
            <a:headEnd type="none" w="med" len="med"/>
            <a:tailEnd type="none" w="med" len="med"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endParaRPr/>
          </a:p>
        </p:txBody>
      </p:sp>
      <p:sp>
        <p:nvSpPr>
          <p:cNvPr id="72" name="Shape 72"/>
          <p:cNvSpPr txBox="1">
            <a:spLocks noGrp="1"/>
          </p:cNvSpPr>
          <p:nvPr>
            <p:ph type="ctrTitle" idx="4294967295"/>
          </p:nvPr>
        </p:nvSpPr>
        <p:spPr>
          <a:xfrm>
            <a:off x="342750" y="1450452"/>
            <a:ext cx="5832600" cy="1546500"/>
          </a:xfrm>
          <a:prstGeom prst="rect">
            <a:avLst/>
          </a:prstGeom>
        </p:spPr>
        <p:txBody>
          <a:bodyPr wrap="square" lIns="91425" tIns="91425" rIns="91425" bIns="91425" anchor="b" anchorCtr="0">
            <a:noAutofit/>
          </a:bodyPr>
          <a:lstStyle/>
          <a:p>
            <a:pPr lvl="0" rtl="0">
              <a:spcBef>
                <a:spcPts val="0"/>
              </a:spcBef>
              <a:buNone/>
            </a:pPr>
            <a:r>
              <a:rPr lang="en" sz="4000" b="1" dirty="0">
                <a:solidFill>
                  <a:srgbClr val="5AB1C9"/>
                </a:solidFill>
              </a:rPr>
              <a:t>Le Positionnement</a:t>
            </a:r>
          </a:p>
        </p:txBody>
      </p:sp>
      <p:sp>
        <p:nvSpPr>
          <p:cNvPr id="73" name="Shape 73"/>
          <p:cNvSpPr txBox="1">
            <a:spLocks noGrp="1"/>
          </p:cNvSpPr>
          <p:nvPr>
            <p:ph type="subTitle" idx="4294967295"/>
          </p:nvPr>
        </p:nvSpPr>
        <p:spPr>
          <a:xfrm>
            <a:off x="827584" y="3180950"/>
            <a:ext cx="4392488" cy="1387800"/>
          </a:xfrm>
          <a:prstGeom prst="rect">
            <a:avLst/>
          </a:prstGeom>
        </p:spPr>
        <p:txBody>
          <a:bodyPr wrap="square" lIns="91425" tIns="91425" rIns="91425" bIns="91425" anchor="t" anchorCtr="0">
            <a:noAutofit/>
          </a:bodyPr>
          <a:lstStyle/>
          <a:p>
            <a:pPr lvl="0" rtl="0">
              <a:spcBef>
                <a:spcPts val="0"/>
              </a:spcBef>
              <a:buNone/>
            </a:pPr>
            <a:r>
              <a:rPr lang="en" dirty="0"/>
              <a:t>Centre de formation orienté RSE</a:t>
            </a:r>
          </a:p>
        </p:txBody>
      </p:sp>
      <p:sp>
        <p:nvSpPr>
          <p:cNvPr id="74" name="Shape 74"/>
          <p:cNvSpPr txBox="1">
            <a:spLocks noGrp="1"/>
          </p:cNvSpPr>
          <p:nvPr>
            <p:ph type="subTitle" idx="4294967295"/>
          </p:nvPr>
        </p:nvSpPr>
        <p:spPr>
          <a:xfrm>
            <a:off x="3099000" y="4442475"/>
            <a:ext cx="5832600" cy="1387800"/>
          </a:xfrm>
          <a:prstGeom prst="rect">
            <a:avLst/>
          </a:prstGeom>
        </p:spPr>
        <p:txBody>
          <a:bodyPr wrap="square" lIns="91425" tIns="91425" rIns="91425" bIns="91425" anchor="t" anchorCtr="0">
            <a:noAutofit/>
          </a:bodyPr>
          <a:lstStyle/>
          <a:p>
            <a:pPr lvl="0" rtl="0">
              <a:spcBef>
                <a:spcPts val="0"/>
              </a:spcBef>
              <a:buNone/>
            </a:pPr>
            <a:r>
              <a:rPr lang="en" sz="2400" dirty="0"/>
              <a:t>Dédié à la santé et à la qualité de vie au travail s’inscrivant dans le concept global et le coeur de métier de Khépri Santé.</a:t>
            </a:r>
          </a:p>
        </p:txBody>
      </p:sp>
      <p:grpSp>
        <p:nvGrpSpPr>
          <p:cNvPr id="75" name="Shape 75"/>
          <p:cNvGrpSpPr/>
          <p:nvPr/>
        </p:nvGrpSpPr>
        <p:grpSpPr>
          <a:xfrm>
            <a:off x="5654409" y="1702241"/>
            <a:ext cx="882597" cy="1554909"/>
            <a:chOff x="6718575" y="2318625"/>
            <a:chExt cx="256950" cy="407375"/>
          </a:xfrm>
        </p:grpSpPr>
        <p:sp>
          <p:nvSpPr>
            <p:cNvPr id="76" name="Shape 76"/>
            <p:cNvSpPr/>
            <p:nvPr/>
          </p:nvSpPr>
          <p:spPr>
            <a:xfrm>
              <a:off x="6795900" y="2673600"/>
              <a:ext cx="102300" cy="22550"/>
            </a:xfrm>
            <a:custGeom>
              <a:avLst/>
              <a:gdLst/>
              <a:ahLst/>
              <a:cxnLst/>
              <a:rect l="0" t="0" r="0" b="0"/>
              <a:pathLst>
                <a:path w="4092" h="902" fill="none" extrusionOk="0">
                  <a:moveTo>
                    <a:pt x="4092" y="902"/>
                  </a:moveTo>
                  <a:lnTo>
                    <a:pt x="4092" y="1"/>
                  </a:lnTo>
                  <a:lnTo>
                    <a:pt x="0" y="1"/>
                  </a:lnTo>
                  <a:lnTo>
                    <a:pt x="0" y="902"/>
                  </a:lnTo>
                  <a:lnTo>
                    <a:pt x="4092" y="902"/>
                  </a:lnTo>
                  <a:close/>
                </a:path>
              </a:pathLst>
            </a:custGeom>
            <a:solidFill>
              <a:srgbClr val="000000"/>
            </a:solidFill>
            <a:ln w="38100" cap="rnd" cmpd="sng">
              <a:solidFill>
                <a:srgbClr val="5AB1C9"/>
              </a:solidFill>
              <a:prstDash val="solid"/>
              <a:round/>
              <a:headEnd type="none" w="med" len="med"/>
              <a:tailEnd type="none" w="med" len="med"/>
            </a:ln>
          </p:spPr>
          <p:txBody>
            <a:bodyPr wrap="square" lIns="91425" tIns="91425" rIns="91425" bIns="91425" anchor="ctr" anchorCtr="0">
              <a:noAutofit/>
            </a:bodyPr>
            <a:lstStyle/>
            <a:p>
              <a:pPr lvl="0" rtl="0">
                <a:spcBef>
                  <a:spcPts val="0"/>
                </a:spcBef>
                <a:buNone/>
              </a:pPr>
              <a:endParaRPr b="1"/>
            </a:p>
          </p:txBody>
        </p:sp>
        <p:sp>
          <p:nvSpPr>
            <p:cNvPr id="77" name="Shape 77"/>
            <p:cNvSpPr/>
            <p:nvPr/>
          </p:nvSpPr>
          <p:spPr>
            <a:xfrm>
              <a:off x="6795900" y="2650475"/>
              <a:ext cx="102300" cy="22550"/>
            </a:xfrm>
            <a:custGeom>
              <a:avLst/>
              <a:gdLst/>
              <a:ahLst/>
              <a:cxnLst/>
              <a:rect l="0" t="0" r="0" b="0"/>
              <a:pathLst>
                <a:path w="4092" h="902" fill="none" extrusionOk="0">
                  <a:moveTo>
                    <a:pt x="4092" y="901"/>
                  </a:moveTo>
                  <a:lnTo>
                    <a:pt x="4092" y="0"/>
                  </a:lnTo>
                  <a:lnTo>
                    <a:pt x="0" y="0"/>
                  </a:lnTo>
                  <a:lnTo>
                    <a:pt x="0" y="901"/>
                  </a:lnTo>
                  <a:lnTo>
                    <a:pt x="4092" y="901"/>
                  </a:lnTo>
                  <a:close/>
                </a:path>
              </a:pathLst>
            </a:custGeom>
            <a:solidFill>
              <a:srgbClr val="000000"/>
            </a:solidFill>
            <a:ln w="38100" cap="rnd" cmpd="sng">
              <a:solidFill>
                <a:srgbClr val="5AB1C9"/>
              </a:solidFill>
              <a:prstDash val="solid"/>
              <a:round/>
              <a:headEnd type="none" w="med" len="med"/>
              <a:tailEnd type="none" w="med" len="med"/>
            </a:ln>
          </p:spPr>
          <p:txBody>
            <a:bodyPr wrap="square" lIns="91425" tIns="91425" rIns="91425" bIns="91425" anchor="ctr" anchorCtr="0">
              <a:noAutofit/>
            </a:bodyPr>
            <a:lstStyle/>
            <a:p>
              <a:pPr lvl="0" rtl="0">
                <a:spcBef>
                  <a:spcPts val="0"/>
                </a:spcBef>
                <a:buNone/>
              </a:pPr>
              <a:endParaRPr b="1"/>
            </a:p>
          </p:txBody>
        </p:sp>
        <p:sp>
          <p:nvSpPr>
            <p:cNvPr id="78" name="Shape 78"/>
            <p:cNvSpPr/>
            <p:nvPr/>
          </p:nvSpPr>
          <p:spPr>
            <a:xfrm>
              <a:off x="6795900" y="2696125"/>
              <a:ext cx="102300" cy="29875"/>
            </a:xfrm>
            <a:custGeom>
              <a:avLst/>
              <a:gdLst/>
              <a:ahLst/>
              <a:cxnLst/>
              <a:rect l="0" t="0" r="0" b="0"/>
              <a:pathLst>
                <a:path w="4092" h="1195" fill="none" extrusionOk="0">
                  <a:moveTo>
                    <a:pt x="0" y="1"/>
                  </a:moveTo>
                  <a:lnTo>
                    <a:pt x="0" y="171"/>
                  </a:lnTo>
                  <a:lnTo>
                    <a:pt x="0" y="171"/>
                  </a:lnTo>
                  <a:lnTo>
                    <a:pt x="24" y="318"/>
                  </a:lnTo>
                  <a:lnTo>
                    <a:pt x="98" y="464"/>
                  </a:lnTo>
                  <a:lnTo>
                    <a:pt x="195" y="585"/>
                  </a:lnTo>
                  <a:lnTo>
                    <a:pt x="341" y="659"/>
                  </a:lnTo>
                  <a:lnTo>
                    <a:pt x="1875" y="1170"/>
                  </a:lnTo>
                  <a:lnTo>
                    <a:pt x="1875" y="1170"/>
                  </a:lnTo>
                  <a:lnTo>
                    <a:pt x="2046" y="1194"/>
                  </a:lnTo>
                  <a:lnTo>
                    <a:pt x="2046" y="1194"/>
                  </a:lnTo>
                  <a:lnTo>
                    <a:pt x="2216" y="1170"/>
                  </a:lnTo>
                  <a:lnTo>
                    <a:pt x="3751" y="659"/>
                  </a:lnTo>
                  <a:lnTo>
                    <a:pt x="3751" y="659"/>
                  </a:lnTo>
                  <a:lnTo>
                    <a:pt x="3897" y="585"/>
                  </a:lnTo>
                  <a:lnTo>
                    <a:pt x="3994" y="464"/>
                  </a:lnTo>
                  <a:lnTo>
                    <a:pt x="4067" y="318"/>
                  </a:lnTo>
                  <a:lnTo>
                    <a:pt x="4092" y="171"/>
                  </a:lnTo>
                  <a:lnTo>
                    <a:pt x="4092" y="1"/>
                  </a:lnTo>
                  <a:lnTo>
                    <a:pt x="0" y="1"/>
                  </a:lnTo>
                  <a:close/>
                </a:path>
              </a:pathLst>
            </a:custGeom>
            <a:solidFill>
              <a:srgbClr val="000000"/>
            </a:solidFill>
            <a:ln w="38100" cap="rnd" cmpd="sng">
              <a:solidFill>
                <a:srgbClr val="5AB1C9"/>
              </a:solidFill>
              <a:prstDash val="solid"/>
              <a:round/>
              <a:headEnd type="none" w="med" len="med"/>
              <a:tailEnd type="none" w="med" len="med"/>
            </a:ln>
          </p:spPr>
          <p:txBody>
            <a:bodyPr wrap="square" lIns="91425" tIns="91425" rIns="91425" bIns="91425" anchor="ctr" anchorCtr="0">
              <a:noAutofit/>
            </a:bodyPr>
            <a:lstStyle/>
            <a:p>
              <a:pPr lvl="0" rtl="0">
                <a:spcBef>
                  <a:spcPts val="0"/>
                </a:spcBef>
                <a:buNone/>
              </a:pPr>
              <a:endParaRPr b="1"/>
            </a:p>
          </p:txBody>
        </p:sp>
        <p:sp>
          <p:nvSpPr>
            <p:cNvPr id="79" name="Shape 79"/>
            <p:cNvSpPr/>
            <p:nvPr/>
          </p:nvSpPr>
          <p:spPr>
            <a:xfrm>
              <a:off x="6784925" y="2459275"/>
              <a:ext cx="35350" cy="166875"/>
            </a:xfrm>
            <a:custGeom>
              <a:avLst/>
              <a:gdLst/>
              <a:ahLst/>
              <a:cxnLst/>
              <a:rect l="0" t="0" r="0" b="0"/>
              <a:pathLst>
                <a:path w="1414" h="6675" fill="none" extrusionOk="0">
                  <a:moveTo>
                    <a:pt x="1413" y="6674"/>
                  </a:moveTo>
                  <a:lnTo>
                    <a:pt x="1413" y="6674"/>
                  </a:lnTo>
                  <a:lnTo>
                    <a:pt x="585" y="2850"/>
                  </a:lnTo>
                  <a:lnTo>
                    <a:pt x="1" y="1"/>
                  </a:lnTo>
                </a:path>
              </a:pathLst>
            </a:custGeom>
            <a:solidFill>
              <a:srgbClr val="000000"/>
            </a:solidFill>
            <a:ln w="38100" cap="rnd" cmpd="sng">
              <a:solidFill>
                <a:srgbClr val="5AB1C9"/>
              </a:solidFill>
              <a:prstDash val="solid"/>
              <a:round/>
              <a:headEnd type="none" w="med" len="med"/>
              <a:tailEnd type="none" w="med" len="med"/>
            </a:ln>
          </p:spPr>
          <p:txBody>
            <a:bodyPr wrap="square" lIns="91425" tIns="91425" rIns="91425" bIns="91425" anchor="ctr" anchorCtr="0">
              <a:noAutofit/>
            </a:bodyPr>
            <a:lstStyle/>
            <a:p>
              <a:pPr lvl="0" rtl="0">
                <a:spcBef>
                  <a:spcPts val="0"/>
                </a:spcBef>
                <a:buNone/>
              </a:pPr>
              <a:endParaRPr b="1"/>
            </a:p>
          </p:txBody>
        </p:sp>
        <p:sp>
          <p:nvSpPr>
            <p:cNvPr id="80" name="Shape 80"/>
            <p:cNvSpPr/>
            <p:nvPr/>
          </p:nvSpPr>
          <p:spPr>
            <a:xfrm>
              <a:off x="6718575" y="2318625"/>
              <a:ext cx="256950" cy="307525"/>
            </a:xfrm>
            <a:custGeom>
              <a:avLst/>
              <a:gdLst/>
              <a:ahLst/>
              <a:cxnLst/>
              <a:rect l="0" t="0" r="0" b="0"/>
              <a:pathLst>
                <a:path w="10278" h="12301" fill="none" extrusionOk="0">
                  <a:moveTo>
                    <a:pt x="7185" y="12300"/>
                  </a:moveTo>
                  <a:lnTo>
                    <a:pt x="7185" y="12300"/>
                  </a:lnTo>
                  <a:lnTo>
                    <a:pt x="7307" y="11764"/>
                  </a:lnTo>
                  <a:lnTo>
                    <a:pt x="7477" y="11253"/>
                  </a:lnTo>
                  <a:lnTo>
                    <a:pt x="7672" y="10766"/>
                  </a:lnTo>
                  <a:lnTo>
                    <a:pt x="7891" y="10327"/>
                  </a:lnTo>
                  <a:lnTo>
                    <a:pt x="8135" y="9913"/>
                  </a:lnTo>
                  <a:lnTo>
                    <a:pt x="8378" y="9499"/>
                  </a:lnTo>
                  <a:lnTo>
                    <a:pt x="8914" y="8720"/>
                  </a:lnTo>
                  <a:lnTo>
                    <a:pt x="9182" y="8330"/>
                  </a:lnTo>
                  <a:lnTo>
                    <a:pt x="9425" y="7941"/>
                  </a:lnTo>
                  <a:lnTo>
                    <a:pt x="9645" y="7551"/>
                  </a:lnTo>
                  <a:lnTo>
                    <a:pt x="9864" y="7113"/>
                  </a:lnTo>
                  <a:lnTo>
                    <a:pt x="10034" y="6674"/>
                  </a:lnTo>
                  <a:lnTo>
                    <a:pt x="10156" y="6187"/>
                  </a:lnTo>
                  <a:lnTo>
                    <a:pt x="10229" y="5676"/>
                  </a:lnTo>
                  <a:lnTo>
                    <a:pt x="10253" y="5408"/>
                  </a:lnTo>
                  <a:lnTo>
                    <a:pt x="10278" y="5140"/>
                  </a:lnTo>
                  <a:lnTo>
                    <a:pt x="10278" y="5140"/>
                  </a:lnTo>
                  <a:lnTo>
                    <a:pt x="10229" y="4604"/>
                  </a:lnTo>
                  <a:lnTo>
                    <a:pt x="10156" y="4093"/>
                  </a:lnTo>
                  <a:lnTo>
                    <a:pt x="10034" y="3605"/>
                  </a:lnTo>
                  <a:lnTo>
                    <a:pt x="9864" y="3143"/>
                  </a:lnTo>
                  <a:lnTo>
                    <a:pt x="9645" y="2680"/>
                  </a:lnTo>
                  <a:lnTo>
                    <a:pt x="9401" y="2266"/>
                  </a:lnTo>
                  <a:lnTo>
                    <a:pt x="9084" y="1876"/>
                  </a:lnTo>
                  <a:lnTo>
                    <a:pt x="8768" y="1511"/>
                  </a:lnTo>
                  <a:lnTo>
                    <a:pt x="8402" y="1170"/>
                  </a:lnTo>
                  <a:lnTo>
                    <a:pt x="8013" y="878"/>
                  </a:lnTo>
                  <a:lnTo>
                    <a:pt x="7574" y="634"/>
                  </a:lnTo>
                  <a:lnTo>
                    <a:pt x="7136" y="415"/>
                  </a:lnTo>
                  <a:lnTo>
                    <a:pt x="6673" y="244"/>
                  </a:lnTo>
                  <a:lnTo>
                    <a:pt x="6162" y="98"/>
                  </a:lnTo>
                  <a:lnTo>
                    <a:pt x="5675" y="25"/>
                  </a:lnTo>
                  <a:lnTo>
                    <a:pt x="5139" y="1"/>
                  </a:lnTo>
                  <a:lnTo>
                    <a:pt x="5139" y="1"/>
                  </a:lnTo>
                  <a:lnTo>
                    <a:pt x="4603" y="25"/>
                  </a:lnTo>
                  <a:lnTo>
                    <a:pt x="4116" y="98"/>
                  </a:lnTo>
                  <a:lnTo>
                    <a:pt x="3605" y="244"/>
                  </a:lnTo>
                  <a:lnTo>
                    <a:pt x="3142" y="415"/>
                  </a:lnTo>
                  <a:lnTo>
                    <a:pt x="2703" y="634"/>
                  </a:lnTo>
                  <a:lnTo>
                    <a:pt x="2265" y="878"/>
                  </a:lnTo>
                  <a:lnTo>
                    <a:pt x="1875" y="1170"/>
                  </a:lnTo>
                  <a:lnTo>
                    <a:pt x="1510" y="1511"/>
                  </a:lnTo>
                  <a:lnTo>
                    <a:pt x="1193" y="1876"/>
                  </a:lnTo>
                  <a:lnTo>
                    <a:pt x="877" y="2266"/>
                  </a:lnTo>
                  <a:lnTo>
                    <a:pt x="633" y="2680"/>
                  </a:lnTo>
                  <a:lnTo>
                    <a:pt x="414" y="3143"/>
                  </a:lnTo>
                  <a:lnTo>
                    <a:pt x="244" y="3605"/>
                  </a:lnTo>
                  <a:lnTo>
                    <a:pt x="122" y="4093"/>
                  </a:lnTo>
                  <a:lnTo>
                    <a:pt x="49" y="4604"/>
                  </a:lnTo>
                  <a:lnTo>
                    <a:pt x="0" y="5140"/>
                  </a:lnTo>
                  <a:lnTo>
                    <a:pt x="0" y="5140"/>
                  </a:lnTo>
                  <a:lnTo>
                    <a:pt x="24" y="5408"/>
                  </a:lnTo>
                  <a:lnTo>
                    <a:pt x="49" y="5676"/>
                  </a:lnTo>
                  <a:lnTo>
                    <a:pt x="122" y="6187"/>
                  </a:lnTo>
                  <a:lnTo>
                    <a:pt x="244" y="6674"/>
                  </a:lnTo>
                  <a:lnTo>
                    <a:pt x="414" y="7113"/>
                  </a:lnTo>
                  <a:lnTo>
                    <a:pt x="633" y="7551"/>
                  </a:lnTo>
                  <a:lnTo>
                    <a:pt x="852" y="7941"/>
                  </a:lnTo>
                  <a:lnTo>
                    <a:pt x="1096" y="8330"/>
                  </a:lnTo>
                  <a:lnTo>
                    <a:pt x="1364" y="8720"/>
                  </a:lnTo>
                  <a:lnTo>
                    <a:pt x="1900" y="9499"/>
                  </a:lnTo>
                  <a:lnTo>
                    <a:pt x="2143" y="9913"/>
                  </a:lnTo>
                  <a:lnTo>
                    <a:pt x="2387" y="10327"/>
                  </a:lnTo>
                  <a:lnTo>
                    <a:pt x="2606" y="10766"/>
                  </a:lnTo>
                  <a:lnTo>
                    <a:pt x="2801" y="11253"/>
                  </a:lnTo>
                  <a:lnTo>
                    <a:pt x="2971" y="11764"/>
                  </a:lnTo>
                  <a:lnTo>
                    <a:pt x="3093" y="12300"/>
                  </a:lnTo>
                </a:path>
              </a:pathLst>
            </a:custGeom>
            <a:solidFill>
              <a:srgbClr val="000000"/>
            </a:solidFill>
            <a:ln w="38100" cap="rnd" cmpd="sng">
              <a:solidFill>
                <a:srgbClr val="5AB1C9"/>
              </a:solidFill>
              <a:prstDash val="solid"/>
              <a:round/>
              <a:headEnd type="none" w="med" len="med"/>
              <a:tailEnd type="none" w="med" len="med"/>
            </a:ln>
          </p:spPr>
          <p:txBody>
            <a:bodyPr wrap="square" lIns="91425" tIns="91425" rIns="91425" bIns="91425" anchor="ctr" anchorCtr="0">
              <a:noAutofit/>
            </a:bodyPr>
            <a:lstStyle/>
            <a:p>
              <a:pPr lvl="0" rtl="0">
                <a:spcBef>
                  <a:spcPts val="0"/>
                </a:spcBef>
                <a:buNone/>
              </a:pPr>
              <a:endParaRPr b="1"/>
            </a:p>
          </p:txBody>
        </p:sp>
        <p:sp>
          <p:nvSpPr>
            <p:cNvPr id="81" name="Shape 81"/>
            <p:cNvSpPr/>
            <p:nvPr/>
          </p:nvSpPr>
          <p:spPr>
            <a:xfrm>
              <a:off x="6873825" y="2459275"/>
              <a:ext cx="35350" cy="166875"/>
            </a:xfrm>
            <a:custGeom>
              <a:avLst/>
              <a:gdLst/>
              <a:ahLst/>
              <a:cxnLst/>
              <a:rect l="0" t="0" r="0" b="0"/>
              <a:pathLst>
                <a:path w="1414" h="6675" fill="none" extrusionOk="0">
                  <a:moveTo>
                    <a:pt x="1413" y="1"/>
                  </a:moveTo>
                  <a:lnTo>
                    <a:pt x="1413" y="1"/>
                  </a:lnTo>
                  <a:lnTo>
                    <a:pt x="829" y="2850"/>
                  </a:lnTo>
                  <a:lnTo>
                    <a:pt x="1" y="6674"/>
                  </a:lnTo>
                </a:path>
              </a:pathLst>
            </a:custGeom>
            <a:solidFill>
              <a:srgbClr val="000000"/>
            </a:solidFill>
            <a:ln w="38100" cap="rnd" cmpd="sng">
              <a:solidFill>
                <a:srgbClr val="5AB1C9"/>
              </a:solidFill>
              <a:prstDash val="solid"/>
              <a:round/>
              <a:headEnd type="none" w="med" len="med"/>
              <a:tailEnd type="none" w="med" len="med"/>
            </a:ln>
          </p:spPr>
          <p:txBody>
            <a:bodyPr wrap="square" lIns="91425" tIns="91425" rIns="91425" bIns="91425" anchor="ctr" anchorCtr="0">
              <a:noAutofit/>
            </a:bodyPr>
            <a:lstStyle/>
            <a:p>
              <a:pPr lvl="0" rtl="0">
                <a:spcBef>
                  <a:spcPts val="0"/>
                </a:spcBef>
                <a:buNone/>
              </a:pPr>
              <a:endParaRPr b="1"/>
            </a:p>
          </p:txBody>
        </p:sp>
        <p:sp>
          <p:nvSpPr>
            <p:cNvPr id="82" name="Shape 82"/>
            <p:cNvSpPr/>
            <p:nvPr/>
          </p:nvSpPr>
          <p:spPr>
            <a:xfrm>
              <a:off x="6801975" y="2453200"/>
              <a:ext cx="90150" cy="19500"/>
            </a:xfrm>
            <a:custGeom>
              <a:avLst/>
              <a:gdLst/>
              <a:ahLst/>
              <a:cxnLst/>
              <a:rect l="0" t="0" r="0" b="0"/>
              <a:pathLst>
                <a:path w="3606" h="780" fill="none" extrusionOk="0">
                  <a:moveTo>
                    <a:pt x="1" y="73"/>
                  </a:moveTo>
                  <a:lnTo>
                    <a:pt x="829" y="780"/>
                  </a:lnTo>
                  <a:lnTo>
                    <a:pt x="1657" y="73"/>
                  </a:lnTo>
                  <a:lnTo>
                    <a:pt x="1657" y="73"/>
                  </a:lnTo>
                  <a:lnTo>
                    <a:pt x="1730" y="25"/>
                  </a:lnTo>
                  <a:lnTo>
                    <a:pt x="1803" y="0"/>
                  </a:lnTo>
                  <a:lnTo>
                    <a:pt x="1876" y="25"/>
                  </a:lnTo>
                  <a:lnTo>
                    <a:pt x="1949" y="73"/>
                  </a:lnTo>
                  <a:lnTo>
                    <a:pt x="2777" y="780"/>
                  </a:lnTo>
                  <a:lnTo>
                    <a:pt x="3605" y="73"/>
                  </a:lnTo>
                </a:path>
              </a:pathLst>
            </a:custGeom>
            <a:solidFill>
              <a:srgbClr val="000000"/>
            </a:solidFill>
            <a:ln w="38100" cap="rnd" cmpd="sng">
              <a:solidFill>
                <a:srgbClr val="5AB1C9"/>
              </a:solidFill>
              <a:prstDash val="solid"/>
              <a:round/>
              <a:headEnd type="none" w="med" len="med"/>
              <a:tailEnd type="none" w="med" len="med"/>
            </a:ln>
          </p:spPr>
          <p:txBody>
            <a:bodyPr wrap="square" lIns="91425" tIns="91425" rIns="91425" bIns="91425" anchor="ctr" anchorCtr="0">
              <a:noAutofit/>
            </a:bodyPr>
            <a:lstStyle/>
            <a:p>
              <a:pPr lvl="0" rtl="0">
                <a:spcBef>
                  <a:spcPts val="0"/>
                </a:spcBef>
                <a:buNone/>
              </a:pPr>
              <a:endParaRPr b="1"/>
            </a:p>
          </p:txBody>
        </p:sp>
        <p:sp>
          <p:nvSpPr>
            <p:cNvPr id="83" name="Shape 83"/>
            <p:cNvSpPr/>
            <p:nvPr/>
          </p:nvSpPr>
          <p:spPr>
            <a:xfrm>
              <a:off x="6795900" y="2628550"/>
              <a:ext cx="102300" cy="25"/>
            </a:xfrm>
            <a:custGeom>
              <a:avLst/>
              <a:gdLst/>
              <a:ahLst/>
              <a:cxnLst/>
              <a:rect l="0" t="0" r="0" b="0"/>
              <a:pathLst>
                <a:path w="4092" h="1" fill="none" extrusionOk="0">
                  <a:moveTo>
                    <a:pt x="0" y="1"/>
                  </a:moveTo>
                  <a:lnTo>
                    <a:pt x="4092" y="1"/>
                  </a:lnTo>
                </a:path>
              </a:pathLst>
            </a:custGeom>
            <a:solidFill>
              <a:srgbClr val="000000"/>
            </a:solidFill>
            <a:ln w="38100" cap="rnd" cmpd="sng">
              <a:solidFill>
                <a:srgbClr val="5AB1C9"/>
              </a:solidFill>
              <a:prstDash val="solid"/>
              <a:round/>
              <a:headEnd type="none" w="med" len="med"/>
              <a:tailEnd type="none" w="med" len="med"/>
            </a:ln>
          </p:spPr>
          <p:txBody>
            <a:bodyPr wrap="square" lIns="91425" tIns="91425" rIns="91425" bIns="91425" anchor="ctr" anchorCtr="0">
              <a:noAutofit/>
            </a:bodyPr>
            <a:lstStyle/>
            <a:p>
              <a:pPr lvl="0" rtl="0">
                <a:spcBef>
                  <a:spcPts val="0"/>
                </a:spcBef>
                <a:buNone/>
              </a:pPr>
              <a:endParaRPr b="1"/>
            </a:p>
          </p:txBody>
        </p:sp>
      </p:grpSp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338729" y="856580"/>
            <a:ext cx="8805271" cy="951818"/>
          </a:xfrm>
        </p:spPr>
        <p:txBody>
          <a:bodyPr>
            <a:normAutofit fontScale="90000"/>
          </a:bodyPr>
          <a:lstStyle/>
          <a:p>
            <a:r>
              <a:rPr lang="en-US" dirty="0"/>
              <a:t/>
            </a:r>
            <a:br>
              <a:rPr lang="en-US" dirty="0"/>
            </a:br>
            <a:r>
              <a:rPr lang="en-US" sz="3100" b="1" dirty="0" err="1">
                <a:latin typeface="Calibri" panose="020F0502020204030204" pitchFamily="34" charset="0"/>
                <a:cs typeface="Calibri" panose="020F0502020204030204" pitchFamily="34" charset="0"/>
              </a:rPr>
              <a:t>Khépri</a:t>
            </a:r>
            <a:r>
              <a:rPr lang="en-US" sz="3100" b="1" dirty="0">
                <a:latin typeface="Calibri" panose="020F0502020204030204" pitchFamily="34" charset="0"/>
                <a:cs typeface="Calibri" panose="020F0502020204030204" pitchFamily="34" charset="0"/>
              </a:rPr>
              <a:t> Santé = 1 expertise</a:t>
            </a:r>
            <a:br>
              <a:rPr lang="en-US" sz="3100" b="1" dirty="0">
                <a:latin typeface="Calibri" panose="020F0502020204030204" pitchFamily="34" charset="0"/>
                <a:cs typeface="Calibri" panose="020F0502020204030204" pitchFamily="34" charset="0"/>
              </a:rPr>
            </a:br>
            <a:r>
              <a:rPr lang="en-US" sz="3100" b="1" dirty="0">
                <a:latin typeface="Calibri" panose="020F0502020204030204" pitchFamily="34" charset="0"/>
                <a:cs typeface="Calibri" panose="020F0502020204030204" pitchFamily="34" charset="0"/>
              </a:rPr>
              <a:t>et 4 Solutions </a:t>
            </a:r>
            <a:r>
              <a:rPr lang="en-US" sz="3100" b="1" dirty="0" err="1">
                <a:latin typeface="Calibri" panose="020F0502020204030204" pitchFamily="34" charset="0"/>
                <a:cs typeface="Calibri" panose="020F0502020204030204" pitchFamily="34" charset="0"/>
              </a:rPr>
              <a:t>intégrées</a:t>
            </a:r>
            <a:endParaRPr lang="en-US" sz="3100" b="1" dirty="0">
              <a:latin typeface="Calibri" panose="020F0502020204030204" pitchFamily="34" charset="0"/>
              <a:cs typeface="Calibri" panose="020F0502020204030204" pitchFamily="34" charset="0"/>
            </a:endParaRPr>
          </a:p>
        </p:txBody>
      </p:sp>
      <p:sp>
        <p:nvSpPr>
          <p:cNvPr id="3" name="Espace réservé du contenu 2"/>
          <p:cNvSpPr>
            <a:spLocks noGrp="1"/>
          </p:cNvSpPr>
          <p:nvPr>
            <p:ph idx="1"/>
          </p:nvPr>
        </p:nvSpPr>
        <p:spPr>
          <a:xfrm>
            <a:off x="394579" y="2026302"/>
            <a:ext cx="3673365" cy="4139002"/>
          </a:xfrm>
        </p:spPr>
        <p:txBody>
          <a:bodyPr>
            <a:normAutofit/>
          </a:bodyPr>
          <a:lstStyle/>
          <a:p>
            <a:pPr>
              <a:buNone/>
            </a:pPr>
            <a:r>
              <a:rPr lang="fr-FR" sz="1800" dirty="0">
                <a:latin typeface="Calibri" panose="020F0502020204030204" pitchFamily="34" charset="0"/>
                <a:cs typeface="Calibri" panose="020F0502020204030204" pitchFamily="34" charset="0"/>
              </a:rPr>
              <a:t>Une expertise en coordination de soins dans un espace de </a:t>
            </a:r>
            <a:r>
              <a:rPr lang="fr-FR" sz="1800" dirty="0" err="1">
                <a:latin typeface="Calibri" panose="020F0502020204030204" pitchFamily="34" charset="0"/>
                <a:cs typeface="Calibri" panose="020F0502020204030204" pitchFamily="34" charset="0"/>
              </a:rPr>
              <a:t>co-working</a:t>
            </a:r>
            <a:r>
              <a:rPr lang="fr-FR" sz="1800" dirty="0">
                <a:latin typeface="Calibri" panose="020F0502020204030204" pitchFamily="34" charset="0"/>
                <a:cs typeface="Calibri" panose="020F0502020204030204" pitchFamily="34" charset="0"/>
              </a:rPr>
              <a:t> dédié aux praticiens et</a:t>
            </a:r>
          </a:p>
          <a:p>
            <a:pPr>
              <a:buNone/>
            </a:pPr>
            <a:r>
              <a:rPr lang="fr-FR" sz="1800" b="1" dirty="0">
                <a:solidFill>
                  <a:srgbClr val="0070C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4 solutions intégrées :</a:t>
            </a:r>
          </a:p>
          <a:p>
            <a:pPr>
              <a:buNone/>
            </a:pPr>
            <a:r>
              <a:rPr lang="fr-FR" sz="1800" b="1" dirty="0">
                <a:latin typeface="Calibri" panose="020F0502020204030204" pitchFamily="34" charset="0"/>
                <a:cs typeface="Calibri" panose="020F0502020204030204" pitchFamily="34" charset="0"/>
              </a:rPr>
              <a:t>- </a:t>
            </a:r>
            <a:r>
              <a:rPr lang="fr-FR" sz="1800" b="1" dirty="0" err="1">
                <a:latin typeface="Calibri" panose="020F0502020204030204" pitchFamily="34" charset="0"/>
                <a:cs typeface="Calibri" panose="020F0502020204030204" pitchFamily="34" charset="0"/>
              </a:rPr>
              <a:t>Khépri</a:t>
            </a:r>
            <a:r>
              <a:rPr lang="fr-FR" sz="1800" b="1" dirty="0">
                <a:latin typeface="Calibri" panose="020F0502020204030204" pitchFamily="34" charset="0"/>
                <a:cs typeface="Calibri" panose="020F0502020204030204" pitchFamily="34" charset="0"/>
              </a:rPr>
              <a:t> Formation</a:t>
            </a:r>
          </a:p>
          <a:p>
            <a:pPr>
              <a:buNone/>
            </a:pPr>
            <a:r>
              <a:rPr lang="fr-FR" sz="1800" b="1" dirty="0">
                <a:latin typeface="Calibri" panose="020F0502020204030204" pitchFamily="34" charset="0"/>
                <a:cs typeface="Calibri" panose="020F0502020204030204" pitchFamily="34" charset="0"/>
              </a:rPr>
              <a:t>- Pôle Santé Pluridisciplinaire</a:t>
            </a:r>
          </a:p>
          <a:p>
            <a:pPr>
              <a:buNone/>
            </a:pPr>
            <a:r>
              <a:rPr lang="fr-FR" sz="1800" dirty="0">
                <a:latin typeface="Calibri" panose="020F0502020204030204" pitchFamily="34" charset="0"/>
                <a:cs typeface="Calibri" panose="020F0502020204030204" pitchFamily="34" charset="0"/>
              </a:rPr>
              <a:t>  Paris Est (PSP Paris Est)</a:t>
            </a:r>
          </a:p>
          <a:p>
            <a:pPr>
              <a:buNone/>
            </a:pPr>
            <a:r>
              <a:rPr lang="fr-FR" sz="1800" b="1" dirty="0">
                <a:latin typeface="Calibri" panose="020F0502020204030204" pitchFamily="34" charset="0"/>
                <a:cs typeface="Calibri" panose="020F0502020204030204" pitchFamily="34" charset="0"/>
              </a:rPr>
              <a:t>- Coordination de soin </a:t>
            </a:r>
            <a:r>
              <a:rPr lang="fr-FR" sz="1800" dirty="0">
                <a:latin typeface="Calibri" panose="020F0502020204030204" pitchFamily="34" charset="0"/>
                <a:cs typeface="Calibri" panose="020F0502020204030204" pitchFamily="34" charset="0"/>
              </a:rPr>
              <a:t>(16 unités spécialisées)</a:t>
            </a:r>
          </a:p>
          <a:p>
            <a:pPr>
              <a:buNone/>
            </a:pPr>
            <a:r>
              <a:rPr lang="fr-FR" sz="1800" b="1" dirty="0">
                <a:latin typeface="Calibri" panose="020F0502020204030204" pitchFamily="34" charset="0"/>
                <a:cs typeface="Calibri" panose="020F0502020204030204" pitchFamily="34" charset="0"/>
              </a:rPr>
              <a:t>- Elite Développement </a:t>
            </a:r>
            <a:r>
              <a:rPr lang="fr-FR" sz="1800" dirty="0">
                <a:latin typeface="Calibri" panose="020F0502020204030204" pitchFamily="34" charset="0"/>
                <a:cs typeface="Calibri" panose="020F0502020204030204" pitchFamily="34" charset="0"/>
              </a:rPr>
              <a:t>(groupement pour la médecine intégrative)</a:t>
            </a:r>
          </a:p>
          <a:p>
            <a:pPr>
              <a:buFontTx/>
              <a:buChar char="-"/>
            </a:pPr>
            <a:endParaRPr lang="fr-FR" sz="1800" dirty="0"/>
          </a:p>
          <a:p>
            <a:endParaRPr lang="en-US" sz="1800" dirty="0"/>
          </a:p>
        </p:txBody>
      </p:sp>
      <p:graphicFrame>
        <p:nvGraphicFramePr>
          <p:cNvPr id="5" name="Espace réservé du contenu 7" descr="Un cycle radial montre la relation entre 4 tâches et un groupe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2233921815"/>
              </p:ext>
            </p:extLst>
          </p:nvPr>
        </p:nvGraphicFramePr>
        <p:xfrm>
          <a:off x="3059832" y="620688"/>
          <a:ext cx="6084168" cy="568863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8" name="Espace réservé du numéro de diapositive 7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rtl="0"/>
            <a:fld id="{AAEAE4A8-A6E5-453E-B946-FB774B73F48C}" type="slidenum">
              <a:rPr lang="fr-FR" noProof="0" smtClean="0"/>
              <a:pPr rtl="0"/>
              <a:t>4</a:t>
            </a:fld>
            <a:endParaRPr lang="fr-FR" noProof="0" dirty="0"/>
          </a:p>
        </p:txBody>
      </p:sp>
      <p:sp>
        <p:nvSpPr>
          <p:cNvPr id="4" name="Ellipse 3"/>
          <p:cNvSpPr/>
          <p:nvPr/>
        </p:nvSpPr>
        <p:spPr>
          <a:xfrm>
            <a:off x="4932041" y="2204864"/>
            <a:ext cx="2520280" cy="2448272"/>
          </a:xfrm>
          <a:prstGeom prst="ellipse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68598" tIns="34299" rIns="68598" bIns="34299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 algn="ctr"/>
            <a:endParaRPr lang="fr-FR" sz="1050" dirty="0">
              <a:solidFill>
                <a:srgbClr val="0070C0"/>
              </a:solidFill>
            </a:endParaRPr>
          </a:p>
          <a:p>
            <a:pPr lvl="0" algn="ctr"/>
            <a:endParaRPr lang="fr-FR" sz="1050" dirty="0">
              <a:solidFill>
                <a:srgbClr val="0070C0"/>
              </a:solidFill>
            </a:endParaRPr>
          </a:p>
          <a:p>
            <a:pPr lvl="0" algn="ctr"/>
            <a:endParaRPr lang="fr-FR" sz="1050" dirty="0">
              <a:solidFill>
                <a:srgbClr val="0070C0"/>
              </a:solidFill>
            </a:endParaRPr>
          </a:p>
          <a:p>
            <a:pPr lvl="0" algn="ctr"/>
            <a:endParaRPr lang="fr-FR" sz="1050" dirty="0">
              <a:solidFill>
                <a:srgbClr val="0070C0"/>
              </a:solidFill>
            </a:endParaRPr>
          </a:p>
          <a:p>
            <a:pPr lvl="0" algn="ctr"/>
            <a:r>
              <a:rPr lang="fr-FR" sz="1200" b="1" dirty="0">
                <a:solidFill>
                  <a:srgbClr val="0070C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Des Espaces </a:t>
            </a:r>
            <a:r>
              <a:rPr lang="fr-FR" sz="1200" b="1" dirty="0" err="1">
                <a:solidFill>
                  <a:srgbClr val="0070C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Co-working</a:t>
            </a:r>
            <a:r>
              <a:rPr lang="fr-FR" sz="1200" b="1" dirty="0">
                <a:solidFill>
                  <a:srgbClr val="0070C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 dédiés à la santé</a:t>
            </a:r>
          </a:p>
        </p:txBody>
      </p:sp>
      <p:sp>
        <p:nvSpPr>
          <p:cNvPr id="6" name="ZoneTexte 5"/>
          <p:cNvSpPr txBox="1"/>
          <p:nvPr/>
        </p:nvSpPr>
        <p:spPr>
          <a:xfrm>
            <a:off x="7528096" y="3064017"/>
            <a:ext cx="1552028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fr-FR" sz="1600" b="1" dirty="0">
                <a:solidFill>
                  <a:srgbClr val="0070C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Elite</a:t>
            </a:r>
          </a:p>
          <a:p>
            <a:pPr algn="ctr"/>
            <a:r>
              <a:rPr lang="fr-FR" sz="1600" b="1" dirty="0">
                <a:solidFill>
                  <a:srgbClr val="0070C0"/>
                </a:solidFill>
                <a:latin typeface="Calibri" panose="020F0502020204030204" pitchFamily="34" charset="0"/>
                <a:cs typeface="Calibri" panose="020F0502020204030204" pitchFamily="34" charset="0"/>
              </a:rPr>
              <a:t>Développement</a:t>
            </a:r>
          </a:p>
        </p:txBody>
      </p:sp>
    </p:spTree>
    <p:extLst>
      <p:ext uri="{BB962C8B-B14F-4D97-AF65-F5344CB8AC3E}">
        <p14:creationId xmlns:p14="http://schemas.microsoft.com/office/powerpoint/2010/main" val="36491270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8" presetClass="emph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Rot by="21600000">
                                      <p:cBhvr>
                                        <p:cTn id="6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r</p:attrName>
                                        </p:attrNameLst>
                                      </p:cBhvr>
                                    </p:animRo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Graphic spid="5" grpId="0">
        <p:bldAsOne/>
      </p:bldGraphic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88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" name="Shape 89"/>
          <p:cNvSpPr txBox="1">
            <a:spLocks noGrp="1"/>
          </p:cNvSpPr>
          <p:nvPr>
            <p:ph type="ctrTitle"/>
          </p:nvPr>
        </p:nvSpPr>
        <p:spPr>
          <a:xfrm>
            <a:off x="1546025" y="0"/>
            <a:ext cx="5832600" cy="1546499"/>
          </a:xfrm>
          <a:prstGeom prst="rect">
            <a:avLst/>
          </a:prstGeom>
        </p:spPr>
        <p:txBody>
          <a:bodyPr wrap="square" lIns="91425" tIns="91425" rIns="91425" bIns="91425" anchor="b" anchorCtr="0">
            <a:noAutofit/>
          </a:bodyPr>
          <a:lstStyle/>
          <a:p>
            <a:pPr lvl="0" rtl="0">
              <a:spcBef>
                <a:spcPts val="0"/>
              </a:spcBef>
              <a:buNone/>
            </a:pPr>
            <a:r>
              <a:rPr lang="en" dirty="0">
                <a:solidFill>
                  <a:srgbClr val="5AB1C9"/>
                </a:solidFill>
              </a:rPr>
              <a:t>Marché</a:t>
            </a:r>
          </a:p>
        </p:txBody>
      </p:sp>
      <p:sp>
        <p:nvSpPr>
          <p:cNvPr id="91" name="Shape 91"/>
          <p:cNvSpPr txBox="1">
            <a:spLocks noGrp="1"/>
          </p:cNvSpPr>
          <p:nvPr>
            <p:ph type="body" idx="4294967295"/>
          </p:nvPr>
        </p:nvSpPr>
        <p:spPr>
          <a:xfrm>
            <a:off x="1278474" y="1600200"/>
            <a:ext cx="3868800" cy="3052936"/>
          </a:xfrm>
          <a:prstGeom prst="rect">
            <a:avLst/>
          </a:prstGeom>
        </p:spPr>
        <p:txBody>
          <a:bodyPr wrap="square" lIns="91425" tIns="91425" rIns="91425" bIns="91425" anchor="t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r>
              <a:rPr lang="en" sz="2400" dirty="0">
                <a:solidFill>
                  <a:srgbClr val="5AB1C9"/>
                </a:solidFill>
              </a:rPr>
              <a:t>Cible entreprises</a:t>
            </a:r>
          </a:p>
          <a:p>
            <a:pPr lvl="0" rtl="0">
              <a:spcBef>
                <a:spcPts val="0"/>
              </a:spcBef>
              <a:buNone/>
            </a:pPr>
            <a:endParaRPr sz="1600" dirty="0"/>
          </a:p>
          <a:p>
            <a:pPr marL="457200" lvl="0" indent="-330200" rtl="0">
              <a:spcBef>
                <a:spcPts val="0"/>
              </a:spcBef>
              <a:buClr>
                <a:srgbClr val="263238"/>
              </a:buClr>
              <a:buSzPct val="100000"/>
            </a:pPr>
            <a:r>
              <a:rPr lang="en" sz="1600" dirty="0"/>
              <a:t>Entreprises</a:t>
            </a:r>
          </a:p>
          <a:p>
            <a:pPr marL="457200" lvl="0" indent="-330200" rtl="0">
              <a:spcBef>
                <a:spcPts val="0"/>
              </a:spcBef>
              <a:buClr>
                <a:srgbClr val="263238"/>
              </a:buClr>
              <a:buSzPct val="100000"/>
            </a:pPr>
            <a:endParaRPr lang="en" sz="1600" dirty="0"/>
          </a:p>
          <a:p>
            <a:pPr marL="457200" lvl="0" indent="-330200" rtl="0">
              <a:spcBef>
                <a:spcPts val="0"/>
              </a:spcBef>
              <a:buClr>
                <a:srgbClr val="263238"/>
              </a:buClr>
              <a:buSzPct val="100000"/>
            </a:pPr>
            <a:r>
              <a:rPr lang="en" sz="1600" dirty="0"/>
              <a:t>Secteur santé (Hôpitaux)</a:t>
            </a:r>
          </a:p>
          <a:p>
            <a:pPr lvl="0" rtl="0">
              <a:spcBef>
                <a:spcPts val="0"/>
              </a:spcBef>
              <a:buNone/>
            </a:pPr>
            <a:endParaRPr sz="1600" dirty="0"/>
          </a:p>
          <a:p>
            <a:pPr marL="457200" lvl="0" indent="-330200" rtl="0">
              <a:spcBef>
                <a:spcPts val="0"/>
              </a:spcBef>
              <a:buClr>
                <a:srgbClr val="263238"/>
              </a:buClr>
              <a:buSzPct val="100000"/>
            </a:pPr>
            <a:r>
              <a:rPr lang="en" sz="1600" dirty="0"/>
              <a:t>Fonctions Publiques</a:t>
            </a:r>
          </a:p>
        </p:txBody>
      </p:sp>
      <p:sp>
        <p:nvSpPr>
          <p:cNvPr id="92" name="Shape 92"/>
          <p:cNvSpPr txBox="1">
            <a:spLocks noGrp="1"/>
          </p:cNvSpPr>
          <p:nvPr>
            <p:ph type="body" idx="4294967295"/>
          </p:nvPr>
        </p:nvSpPr>
        <p:spPr>
          <a:xfrm>
            <a:off x="5139849" y="1600200"/>
            <a:ext cx="3530100" cy="1828800"/>
          </a:xfrm>
          <a:prstGeom prst="rect">
            <a:avLst/>
          </a:prstGeom>
        </p:spPr>
        <p:txBody>
          <a:bodyPr wrap="square" lIns="91425" tIns="91425" rIns="91425" bIns="91425" anchor="t" anchorCtr="0">
            <a:noAutofit/>
          </a:bodyPr>
          <a:lstStyle/>
          <a:p>
            <a:pPr lvl="0">
              <a:spcBef>
                <a:spcPts val="0"/>
              </a:spcBef>
              <a:buNone/>
            </a:pPr>
            <a:r>
              <a:rPr lang="en" sz="2400" dirty="0">
                <a:solidFill>
                  <a:srgbClr val="5AB1C9"/>
                </a:solidFill>
              </a:rPr>
              <a:t>Professionnels de santé</a:t>
            </a:r>
          </a:p>
          <a:p>
            <a:pPr lvl="0" rtl="0">
              <a:spcBef>
                <a:spcPts val="0"/>
              </a:spcBef>
              <a:buNone/>
            </a:pPr>
            <a:endParaRPr sz="2400" dirty="0"/>
          </a:p>
          <a:p>
            <a:pPr marL="457200" lvl="0" indent="-330200" rtl="0">
              <a:spcBef>
                <a:spcPts val="0"/>
              </a:spcBef>
              <a:buClr>
                <a:srgbClr val="263238"/>
              </a:buClr>
              <a:buSzPct val="100000"/>
            </a:pPr>
            <a:r>
              <a:rPr lang="en" sz="1600" dirty="0"/>
              <a:t>Formation métier : pratiques thérapeutiques</a:t>
            </a:r>
          </a:p>
          <a:p>
            <a:pPr lvl="0" rtl="0">
              <a:spcBef>
                <a:spcPts val="0"/>
              </a:spcBef>
              <a:buNone/>
            </a:pPr>
            <a:endParaRPr sz="1600" dirty="0"/>
          </a:p>
        </p:txBody>
      </p:sp>
      <p:sp>
        <p:nvSpPr>
          <p:cNvPr id="6" name="Shape 92"/>
          <p:cNvSpPr txBox="1">
            <a:spLocks/>
          </p:cNvSpPr>
          <p:nvPr/>
        </p:nvSpPr>
        <p:spPr>
          <a:xfrm>
            <a:off x="5147274" y="3645024"/>
            <a:ext cx="3530100" cy="1828800"/>
          </a:xfrm>
          <a:prstGeom prst="rect">
            <a:avLst/>
          </a:prstGeom>
          <a:noFill/>
          <a:ln>
            <a:noFill/>
          </a:ln>
        </p:spPr>
        <p:txBody>
          <a:bodyPr wrap="square" lIns="91425" tIns="91425" rIns="91425" bIns="91425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rgbClr val="CFD8DC"/>
              </a:buClr>
              <a:buSzPct val="100000"/>
              <a:buFont typeface="Source Sans Pro"/>
              <a:buChar char="◎"/>
              <a:defRPr sz="3000" b="0" i="0" u="none" strike="noStrike" cap="none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1pPr>
            <a:lvl2pPr marR="0" lvl="1" algn="l" rtl="0">
              <a:lnSpc>
                <a:spcPct val="100000"/>
              </a:lnSpc>
              <a:spcBef>
                <a:spcPts val="480"/>
              </a:spcBef>
              <a:spcAft>
                <a:spcPts val="0"/>
              </a:spcAft>
              <a:buClr>
                <a:srgbClr val="CFD8DC"/>
              </a:buClr>
              <a:buSzPct val="100000"/>
              <a:buFont typeface="Source Sans Pro"/>
              <a:buChar char="○"/>
              <a:defRPr sz="2400" b="0" i="0" u="none" strike="noStrike" cap="none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2pPr>
            <a:lvl3pPr marR="0" lvl="2" algn="l" rtl="0">
              <a:lnSpc>
                <a:spcPct val="100000"/>
              </a:lnSpc>
              <a:spcBef>
                <a:spcPts val="480"/>
              </a:spcBef>
              <a:spcAft>
                <a:spcPts val="0"/>
              </a:spcAft>
              <a:buClr>
                <a:srgbClr val="CFD8DC"/>
              </a:buClr>
              <a:buSzPct val="100000"/>
              <a:buFont typeface="Source Sans Pro"/>
              <a:buChar char="◉"/>
              <a:defRPr sz="2400" b="0" i="0" u="none" strike="noStrike" cap="none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3pPr>
            <a:lvl4pPr marR="0" lvl="3" algn="l" rtl="0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rgbClr val="CFD8DC"/>
              </a:buClr>
              <a:buSzPct val="100000"/>
              <a:buFont typeface="Source Sans Pro"/>
              <a:buChar char="●"/>
              <a:defRPr sz="1800" b="0" i="0" u="none" strike="noStrike" cap="none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4pPr>
            <a:lvl5pPr marR="0" lvl="4" algn="l" rtl="0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rgbClr val="CFD8DC"/>
              </a:buClr>
              <a:buSzPct val="100000"/>
              <a:buFont typeface="Source Sans Pro"/>
              <a:buChar char="○"/>
              <a:defRPr sz="1800" b="0" i="0" u="none" strike="noStrike" cap="none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5pPr>
            <a:lvl6pPr marR="0" lvl="5" algn="l" rtl="0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rgbClr val="CFD8DC"/>
              </a:buClr>
              <a:buSzPct val="100000"/>
              <a:buFont typeface="Source Sans Pro"/>
              <a:buChar char="■"/>
              <a:defRPr sz="1800" b="0" i="0" u="none" strike="noStrike" cap="none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6pPr>
            <a:lvl7pPr marR="0" lvl="6" algn="l" rtl="0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rgbClr val="CFD8DC"/>
              </a:buClr>
              <a:buSzPct val="100000"/>
              <a:buFont typeface="Source Sans Pro"/>
              <a:buChar char="●"/>
              <a:defRPr sz="1800" b="0" i="0" u="none" strike="noStrike" cap="none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7pPr>
            <a:lvl8pPr marR="0" lvl="7" algn="l" rtl="0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rgbClr val="CFD8DC"/>
              </a:buClr>
              <a:buSzPct val="100000"/>
              <a:buFont typeface="Source Sans Pro"/>
              <a:buChar char="○"/>
              <a:defRPr sz="1800" b="0" i="0" u="none" strike="noStrike" cap="none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8pPr>
            <a:lvl9pPr marR="0" lvl="8" algn="l" rtl="0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rgbClr val="CFD8DC"/>
              </a:buClr>
              <a:buSzPct val="100000"/>
              <a:buFont typeface="Source Sans Pro"/>
              <a:buChar char="■"/>
              <a:defRPr sz="1800" b="0" i="0" u="none" strike="noStrike" cap="none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9pPr>
          </a:lstStyle>
          <a:p>
            <a:pPr>
              <a:spcBef>
                <a:spcPts val="0"/>
              </a:spcBef>
              <a:buFont typeface="Source Sans Pro"/>
              <a:buNone/>
            </a:pPr>
            <a:r>
              <a:rPr lang="fr-FR" sz="2400" dirty="0">
                <a:solidFill>
                  <a:srgbClr val="5AB1C9"/>
                </a:solidFill>
              </a:rPr>
              <a:t>Particuliers relevant de Pôle Emploi</a:t>
            </a:r>
          </a:p>
          <a:p>
            <a:pPr>
              <a:spcBef>
                <a:spcPts val="0"/>
              </a:spcBef>
              <a:buFont typeface="Source Sans Pro"/>
              <a:buNone/>
            </a:pPr>
            <a:endParaRPr lang="fr-FR" sz="2400" dirty="0"/>
          </a:p>
          <a:p>
            <a:pPr marL="457200" indent="-330200">
              <a:spcBef>
                <a:spcPts val="0"/>
              </a:spcBef>
              <a:buClr>
                <a:srgbClr val="263238"/>
              </a:buClr>
            </a:pPr>
            <a:r>
              <a:rPr lang="fr-FR" sz="1600" dirty="0"/>
              <a:t>Formation métier : pratiques thérapeutiques</a:t>
            </a:r>
          </a:p>
          <a:p>
            <a:pPr>
              <a:spcBef>
                <a:spcPts val="0"/>
              </a:spcBef>
              <a:buFont typeface="Source Sans Pro"/>
              <a:buNone/>
            </a:pPr>
            <a:endParaRPr lang="fr-FR" sz="1600" dirty="0"/>
          </a:p>
        </p:txBody>
      </p:sp>
      <p:sp>
        <p:nvSpPr>
          <p:cNvPr id="7" name="Shape 92"/>
          <p:cNvSpPr txBox="1">
            <a:spLocks/>
          </p:cNvSpPr>
          <p:nvPr/>
        </p:nvSpPr>
        <p:spPr>
          <a:xfrm>
            <a:off x="1278474" y="3645024"/>
            <a:ext cx="3530100" cy="2413638"/>
          </a:xfrm>
          <a:prstGeom prst="rect">
            <a:avLst/>
          </a:prstGeom>
          <a:noFill/>
          <a:ln>
            <a:noFill/>
          </a:ln>
        </p:spPr>
        <p:txBody>
          <a:bodyPr wrap="square" lIns="91425" tIns="91425" rIns="91425" bIns="91425" anchor="t" anchorCtr="0">
            <a:noAutofit/>
          </a:bodyPr>
          <a:lstStyle>
            <a:defPPr marR="0" lvl="0" algn="l" rtl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</a:defPPr>
            <a:lvl1pPr marR="0" lvl="0" algn="l" rtl="0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>
                <a:srgbClr val="CFD8DC"/>
              </a:buClr>
              <a:buSzPct val="100000"/>
              <a:buFont typeface="Source Sans Pro"/>
              <a:buChar char="◎"/>
              <a:defRPr sz="3000" b="0" i="0" u="none" strike="noStrike" cap="none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1pPr>
            <a:lvl2pPr marR="0" lvl="1" algn="l" rtl="0">
              <a:lnSpc>
                <a:spcPct val="100000"/>
              </a:lnSpc>
              <a:spcBef>
                <a:spcPts val="480"/>
              </a:spcBef>
              <a:spcAft>
                <a:spcPts val="0"/>
              </a:spcAft>
              <a:buClr>
                <a:srgbClr val="CFD8DC"/>
              </a:buClr>
              <a:buSzPct val="100000"/>
              <a:buFont typeface="Source Sans Pro"/>
              <a:buChar char="○"/>
              <a:defRPr sz="2400" b="0" i="0" u="none" strike="noStrike" cap="none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2pPr>
            <a:lvl3pPr marR="0" lvl="2" algn="l" rtl="0">
              <a:lnSpc>
                <a:spcPct val="100000"/>
              </a:lnSpc>
              <a:spcBef>
                <a:spcPts val="480"/>
              </a:spcBef>
              <a:spcAft>
                <a:spcPts val="0"/>
              </a:spcAft>
              <a:buClr>
                <a:srgbClr val="CFD8DC"/>
              </a:buClr>
              <a:buSzPct val="100000"/>
              <a:buFont typeface="Source Sans Pro"/>
              <a:buChar char="◉"/>
              <a:defRPr sz="2400" b="0" i="0" u="none" strike="noStrike" cap="none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3pPr>
            <a:lvl4pPr marR="0" lvl="3" algn="l" rtl="0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rgbClr val="CFD8DC"/>
              </a:buClr>
              <a:buSzPct val="100000"/>
              <a:buFont typeface="Source Sans Pro"/>
              <a:buChar char="●"/>
              <a:defRPr sz="1800" b="0" i="0" u="none" strike="noStrike" cap="none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4pPr>
            <a:lvl5pPr marR="0" lvl="4" algn="l" rtl="0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rgbClr val="CFD8DC"/>
              </a:buClr>
              <a:buSzPct val="100000"/>
              <a:buFont typeface="Source Sans Pro"/>
              <a:buChar char="○"/>
              <a:defRPr sz="1800" b="0" i="0" u="none" strike="noStrike" cap="none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5pPr>
            <a:lvl6pPr marR="0" lvl="5" algn="l" rtl="0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rgbClr val="CFD8DC"/>
              </a:buClr>
              <a:buSzPct val="100000"/>
              <a:buFont typeface="Source Sans Pro"/>
              <a:buChar char="■"/>
              <a:defRPr sz="1800" b="0" i="0" u="none" strike="noStrike" cap="none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6pPr>
            <a:lvl7pPr marR="0" lvl="6" algn="l" rtl="0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rgbClr val="CFD8DC"/>
              </a:buClr>
              <a:buSzPct val="100000"/>
              <a:buFont typeface="Source Sans Pro"/>
              <a:buChar char="●"/>
              <a:defRPr sz="1800" b="0" i="0" u="none" strike="noStrike" cap="none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7pPr>
            <a:lvl8pPr marR="0" lvl="7" algn="l" rtl="0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rgbClr val="CFD8DC"/>
              </a:buClr>
              <a:buSzPct val="100000"/>
              <a:buFont typeface="Source Sans Pro"/>
              <a:buChar char="○"/>
              <a:defRPr sz="1800" b="0" i="0" u="none" strike="noStrike" cap="none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8pPr>
            <a:lvl9pPr marR="0" lvl="8" algn="l" rtl="0">
              <a:lnSpc>
                <a:spcPct val="100000"/>
              </a:lnSpc>
              <a:spcBef>
                <a:spcPts val="360"/>
              </a:spcBef>
              <a:spcAft>
                <a:spcPts val="0"/>
              </a:spcAft>
              <a:buClr>
                <a:srgbClr val="CFD8DC"/>
              </a:buClr>
              <a:buSzPct val="100000"/>
              <a:buFont typeface="Source Sans Pro"/>
              <a:buChar char="■"/>
              <a:defRPr sz="1800" b="0" i="0" u="none" strike="noStrike" cap="none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defRPr>
            </a:lvl9pPr>
          </a:lstStyle>
          <a:p>
            <a:pPr>
              <a:spcBef>
                <a:spcPts val="0"/>
              </a:spcBef>
              <a:buFont typeface="Source Sans Pro"/>
              <a:buNone/>
            </a:pPr>
            <a:r>
              <a:rPr lang="fr-FR" sz="2400" dirty="0">
                <a:solidFill>
                  <a:srgbClr val="5AB1C9"/>
                </a:solidFill>
              </a:rPr>
              <a:t>Activités :</a:t>
            </a:r>
            <a:endParaRPr lang="fr-FR" sz="2400" dirty="0"/>
          </a:p>
          <a:p>
            <a:pPr marL="457200" indent="-330200">
              <a:spcBef>
                <a:spcPts val="0"/>
              </a:spcBef>
              <a:buClr>
                <a:srgbClr val="263238"/>
              </a:buClr>
            </a:pPr>
            <a:r>
              <a:rPr lang="fr-FR" sz="1600" dirty="0"/>
              <a:t>Formation</a:t>
            </a:r>
          </a:p>
          <a:p>
            <a:pPr marL="457200" indent="-330200">
              <a:spcBef>
                <a:spcPts val="0"/>
              </a:spcBef>
              <a:buClr>
                <a:srgbClr val="263238"/>
              </a:buClr>
            </a:pPr>
            <a:r>
              <a:rPr lang="fr-FR" sz="1600" dirty="0"/>
              <a:t>Bilan de compétence et notamment bilan de compétence Post </a:t>
            </a:r>
            <a:r>
              <a:rPr lang="fr-FR" sz="1600" dirty="0" err="1"/>
              <a:t>Burn</a:t>
            </a:r>
            <a:r>
              <a:rPr lang="fr-FR" sz="1600" dirty="0"/>
              <a:t> out</a:t>
            </a:r>
          </a:p>
          <a:p>
            <a:pPr marL="457200" indent="-330200">
              <a:spcBef>
                <a:spcPts val="0"/>
              </a:spcBef>
              <a:buClr>
                <a:srgbClr val="263238"/>
              </a:buClr>
            </a:pPr>
            <a:r>
              <a:rPr lang="fr-FR" sz="1600" dirty="0"/>
              <a:t>Formation qualifiante « </a:t>
            </a:r>
            <a:r>
              <a:rPr lang="fr-FR" sz="1600" dirty="0" smtClean="0"/>
              <a:t>d’aide aux aides familiaux</a:t>
            </a:r>
            <a:r>
              <a:rPr lang="fr-FR" sz="1600" dirty="0"/>
              <a:t> »</a:t>
            </a:r>
          </a:p>
          <a:p>
            <a:pPr marL="457200" indent="-330200">
              <a:spcBef>
                <a:spcPts val="0"/>
              </a:spcBef>
              <a:buClr>
                <a:srgbClr val="263238"/>
              </a:buClr>
            </a:pPr>
            <a:r>
              <a:rPr lang="fr-FR" sz="1600" dirty="0"/>
              <a:t>Coaching</a:t>
            </a:r>
          </a:p>
          <a:p>
            <a:pPr marL="457200" indent="-330200">
              <a:spcBef>
                <a:spcPts val="0"/>
              </a:spcBef>
              <a:buClr>
                <a:srgbClr val="263238"/>
              </a:buClr>
            </a:pPr>
            <a:endParaRPr lang="fr-FR" sz="1600" dirty="0"/>
          </a:p>
        </p:txBody>
      </p:sp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Shape 103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" name="Shape 104"/>
          <p:cNvSpPr txBox="1">
            <a:spLocks noGrp="1"/>
          </p:cNvSpPr>
          <p:nvPr>
            <p:ph type="ctrTitle"/>
          </p:nvPr>
        </p:nvSpPr>
        <p:spPr>
          <a:xfrm>
            <a:off x="1546025" y="0"/>
            <a:ext cx="5832600" cy="1546499"/>
          </a:xfrm>
          <a:prstGeom prst="rect">
            <a:avLst/>
          </a:prstGeom>
        </p:spPr>
        <p:txBody>
          <a:bodyPr wrap="square" lIns="91425" tIns="91425" rIns="91425" bIns="91425" anchor="b" anchorCtr="0">
            <a:noAutofit/>
          </a:bodyPr>
          <a:lstStyle/>
          <a:p>
            <a:pPr lvl="0" rtl="0">
              <a:spcBef>
                <a:spcPts val="0"/>
              </a:spcBef>
              <a:buNone/>
            </a:pPr>
            <a:r>
              <a:rPr lang="en">
                <a:solidFill>
                  <a:srgbClr val="5AB1C9"/>
                </a:solidFill>
              </a:rPr>
              <a:t>Business Model</a:t>
            </a:r>
          </a:p>
        </p:txBody>
      </p:sp>
      <p:sp>
        <p:nvSpPr>
          <p:cNvPr id="106" name="Shape 106"/>
          <p:cNvSpPr txBox="1"/>
          <p:nvPr/>
        </p:nvSpPr>
        <p:spPr>
          <a:xfrm>
            <a:off x="1259632" y="3356992"/>
            <a:ext cx="7262374" cy="837807"/>
          </a:xfrm>
          <a:prstGeom prst="rect">
            <a:avLst/>
          </a:prstGeom>
          <a:noFill/>
          <a:ln>
            <a:noFill/>
          </a:ln>
        </p:spPr>
        <p:txBody>
          <a:bodyPr wrap="square" lIns="91425" tIns="91425" rIns="91425" bIns="91425" anchor="ctr" anchorCtr="0">
            <a:noAutofit/>
          </a:bodyPr>
          <a:lstStyle/>
          <a:p>
            <a:pPr marL="457200" lvl="0" indent="-355600" rtl="0">
              <a:spcBef>
                <a:spcPts val="480"/>
              </a:spcBef>
              <a:buClr>
                <a:srgbClr val="263238"/>
              </a:buClr>
              <a:buSzPct val="100000"/>
              <a:buFont typeface="Source Sans Pro"/>
              <a:buChar char="◎"/>
            </a:pPr>
            <a:r>
              <a:rPr lang="en" sz="1600" b="1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1 structure “Khépri Formation” avec une valeur ajoutée forte sur :</a:t>
            </a:r>
          </a:p>
          <a:p>
            <a:pPr marL="444500" lvl="7" indent="-342900">
              <a:spcBef>
                <a:spcPts val="480"/>
              </a:spcBef>
              <a:buClr>
                <a:srgbClr val="263238"/>
              </a:buClr>
              <a:buSzPct val="100000"/>
              <a:buFont typeface="Wingdings" panose="05000000000000000000" pitchFamily="2" charset="2"/>
              <a:buChar char="Ø"/>
            </a:pPr>
            <a:r>
              <a:rPr lang="en" sz="1600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	Le process d’éligilité de financement des formations (normes qualités, habilitations…) et le marketing,</a:t>
            </a:r>
          </a:p>
          <a:p>
            <a:pPr marL="444500" lvl="8" indent="-342900">
              <a:spcBef>
                <a:spcPts val="480"/>
              </a:spcBef>
              <a:buClr>
                <a:srgbClr val="263238"/>
              </a:buClr>
              <a:buSzPct val="100000"/>
              <a:buFont typeface="Wingdings" panose="05000000000000000000" pitchFamily="2" charset="2"/>
              <a:buChar char="Ø"/>
            </a:pPr>
            <a:r>
              <a:rPr lang="en" sz="1600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 	L’ingénierie pédagogique : diversification des formations avec 2500 formateurs</a:t>
            </a:r>
          </a:p>
          <a:p>
            <a:pPr marL="457200" lvl="0" indent="-355600" rtl="0">
              <a:spcBef>
                <a:spcPts val="480"/>
              </a:spcBef>
              <a:buClr>
                <a:srgbClr val="263238"/>
              </a:buClr>
              <a:buSzPct val="100000"/>
              <a:buFont typeface="Source Sans Pro"/>
              <a:buChar char="◎"/>
            </a:pPr>
            <a:r>
              <a:rPr lang="en" sz="1600" b="1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Répartition du Chiffre d’affaires :</a:t>
            </a:r>
          </a:p>
          <a:p>
            <a:pPr marL="457200" lvl="0" indent="-355600" rtl="0">
              <a:spcBef>
                <a:spcPts val="480"/>
              </a:spcBef>
              <a:buClr>
                <a:srgbClr val="263238"/>
              </a:buClr>
              <a:buSzPct val="100000"/>
              <a:buFont typeface="Wingdings" panose="05000000000000000000" pitchFamily="2" charset="2"/>
              <a:buChar char="Ø"/>
            </a:pPr>
            <a:r>
              <a:rPr lang="en" sz="1600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CA moins les honoraires des formateurs</a:t>
            </a:r>
          </a:p>
          <a:p>
            <a:pPr marL="457200" lvl="0" indent="-355600" rtl="0">
              <a:spcBef>
                <a:spcPts val="480"/>
              </a:spcBef>
              <a:buClr>
                <a:srgbClr val="263238"/>
              </a:buClr>
              <a:buSzPct val="100000"/>
              <a:buFont typeface="Wingdings" panose="05000000000000000000" pitchFamily="2" charset="2"/>
              <a:buChar char="Ø"/>
            </a:pPr>
            <a:r>
              <a:rPr lang="en" sz="1600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Moins les frais logistiques (salles, frais déplacement)</a:t>
            </a:r>
          </a:p>
          <a:p>
            <a:pPr marL="457200" lvl="0" indent="-355600" rtl="0">
              <a:spcBef>
                <a:spcPts val="480"/>
              </a:spcBef>
              <a:buClr>
                <a:srgbClr val="263238"/>
              </a:buClr>
              <a:buSzPct val="100000"/>
              <a:buFont typeface="Wingdings" panose="05000000000000000000" pitchFamily="2" charset="2"/>
              <a:buChar char="Ø"/>
            </a:pPr>
            <a:endParaRPr lang="en" sz="1600" dirty="0">
              <a:solidFill>
                <a:srgbClr val="263238"/>
              </a:solidFill>
              <a:latin typeface="Source Sans Pro"/>
              <a:ea typeface="Source Sans Pro"/>
              <a:cs typeface="Source Sans Pro"/>
              <a:sym typeface="Source Sans Pro"/>
            </a:endParaRPr>
          </a:p>
          <a:p>
            <a:pPr marL="457200" lvl="0" indent="-355600" rtl="0">
              <a:spcBef>
                <a:spcPts val="480"/>
              </a:spcBef>
              <a:buClr>
                <a:srgbClr val="263238"/>
              </a:buClr>
              <a:buSzPct val="100000"/>
              <a:buFont typeface="Wingdings" panose="05000000000000000000" pitchFamily="2" charset="2"/>
              <a:buChar char="Ø"/>
            </a:pPr>
            <a:r>
              <a:rPr lang="fr-FR" sz="1600" dirty="0">
                <a:solidFill>
                  <a:srgbClr val="263238"/>
                </a:solidFill>
                <a:latin typeface="Source Sans Pro"/>
                <a:ea typeface="Source Sans Pro"/>
                <a:cs typeface="Source Sans Pro"/>
                <a:sym typeface="Source Sans Pro"/>
              </a:rPr>
              <a:t>Voir PB</a:t>
            </a:r>
            <a:endParaRPr lang="en" sz="1600" dirty="0">
              <a:solidFill>
                <a:srgbClr val="263238"/>
              </a:solidFill>
              <a:latin typeface="Source Sans Pro"/>
              <a:ea typeface="Source Sans Pro"/>
              <a:cs typeface="Source Sans Pro"/>
              <a:sym typeface="Source Sans Pro"/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="" xmlns:a16="http://schemas.microsoft.com/office/drawing/2014/main" id="{F8ECC138-880F-4243-B0D8-51E1F3EE03F3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3" name="Sous-titre 2">
            <a:extLst>
              <a:ext uri="{FF2B5EF4-FFF2-40B4-BE49-F238E27FC236}">
                <a16:creationId xmlns="" xmlns:a16="http://schemas.microsoft.com/office/drawing/2014/main" id="{56B72288-9E94-4ED9-8E36-A31BDB6F46FB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61944015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="" xmlns:a16="http://schemas.microsoft.com/office/drawing/2014/main" id="{708C311F-E149-4BE9-BE71-FB52CFFFF2C4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fr-FR"/>
          </a:p>
        </p:txBody>
      </p:sp>
      <p:sp>
        <p:nvSpPr>
          <p:cNvPr id="3" name="Sous-titre 2">
            <a:extLst>
              <a:ext uri="{FF2B5EF4-FFF2-40B4-BE49-F238E27FC236}">
                <a16:creationId xmlns="" xmlns:a16="http://schemas.microsoft.com/office/drawing/2014/main" id="{C3D31433-8DC2-4D47-97F0-2762A3D60A20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939834832"/>
      </p:ext>
    </p:extLst>
  </p:cSld>
  <p:clrMapOvr>
    <a:masterClrMapping/>
  </p:clrMapOvr>
</p:sld>
</file>

<file path=ppt/theme/theme1.xml><?xml version="1.0" encoding="utf-8"?>
<a:theme xmlns:a="http://schemas.openxmlformats.org/drawingml/2006/main" name="Cordelia template">
  <a:themeElements>
    <a:clrScheme name="Custom 347">
      <a:dk1>
        <a:srgbClr val="000000"/>
      </a:dk1>
      <a:lt1>
        <a:srgbClr val="FFFFFF"/>
      </a:lt1>
      <a:dk2>
        <a:srgbClr val="666666"/>
      </a:dk2>
      <a:lt2>
        <a:srgbClr val="CCCCCC"/>
      </a:lt2>
      <a:accent1>
        <a:srgbClr val="3A81BA"/>
      </a:accent1>
      <a:accent2>
        <a:srgbClr val="D89F39"/>
      </a:accent2>
      <a:accent3>
        <a:srgbClr val="8BAB42"/>
      </a:accent3>
      <a:accent4>
        <a:srgbClr val="57A7B5"/>
      </a:accent4>
      <a:accent5>
        <a:srgbClr val="8B81D2"/>
      </a:accent5>
      <a:accent6>
        <a:srgbClr val="963334"/>
      </a:accent6>
      <a:hlink>
        <a:srgbClr val="1155CC"/>
      </a:hlink>
      <a:folHlink>
        <a:srgbClr val="6611CC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Custom Theme">
  <a:themeElements>
    <a:clrScheme name="Default">
      <a:dk1>
        <a:srgbClr val="000000"/>
      </a:dk1>
      <a:lt1>
        <a:srgbClr val="FFFFFF"/>
      </a:lt1>
      <a:dk2>
        <a:srgbClr val="158158"/>
      </a:dk2>
      <a:lt2>
        <a:srgbClr val="F3F3F3"/>
      </a:lt2>
      <a:accent1>
        <a:srgbClr val="058DC7"/>
      </a:accent1>
      <a:accent2>
        <a:srgbClr val="50B432"/>
      </a:accent2>
      <a:accent3>
        <a:srgbClr val="ED561B"/>
      </a:accent3>
      <a:accent4>
        <a:srgbClr val="EDEF00"/>
      </a:accent4>
      <a:accent5>
        <a:srgbClr val="24CBE5"/>
      </a:accent5>
      <a:accent6>
        <a:srgbClr val="64E572"/>
      </a:accent6>
      <a:hlink>
        <a:srgbClr val="2200CC"/>
      </a:hlink>
      <a:folHlink>
        <a:srgbClr val="551A8B"/>
      </a:folHlink>
    </a:clrScheme>
    <a:fontScheme name="Office">
      <a:maj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Arial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Thèm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15692</TotalTime>
  <Words>374</Words>
  <Application>Microsoft Office PowerPoint</Application>
  <PresentationFormat>Affichage à l'écran (4:3)</PresentationFormat>
  <Paragraphs>78</Paragraphs>
  <Slides>8</Slides>
  <Notes>5</Notes>
  <HiddenSlides>0</HiddenSlides>
  <MMClips>0</MMClips>
  <ScaleCrop>false</ScaleCrop>
  <HeadingPairs>
    <vt:vector size="6" baseType="variant">
      <vt:variant>
        <vt:lpstr>Polices utilisées</vt:lpstr>
      </vt:variant>
      <vt:variant>
        <vt:i4>5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8</vt:i4>
      </vt:variant>
    </vt:vector>
  </HeadingPairs>
  <TitlesOfParts>
    <vt:vector size="14" baseType="lpstr">
      <vt:lpstr>Calibri</vt:lpstr>
      <vt:lpstr>Roboto Slab</vt:lpstr>
      <vt:lpstr>Arial</vt:lpstr>
      <vt:lpstr>Source Sans Pro</vt:lpstr>
      <vt:lpstr>Wingdings</vt:lpstr>
      <vt:lpstr>Cordelia template</vt:lpstr>
      <vt:lpstr>Présentation PowerPoint</vt:lpstr>
      <vt:lpstr>Feuille de route</vt:lpstr>
      <vt:lpstr>Le Positionnement</vt:lpstr>
      <vt:lpstr> Khépri Santé = 1 expertise et 4 Solutions intégrées</vt:lpstr>
      <vt:lpstr>Marché</vt:lpstr>
      <vt:lpstr>Business Model</vt:lpstr>
      <vt:lpstr>Présentation PowerPoint</vt:lpstr>
      <vt:lpstr>Présentation PowerPoint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Présentation PowerPoint</dc:title>
  <dc:creator>evelyne</dc:creator>
  <cp:lastModifiedBy>Compte Microsoft</cp:lastModifiedBy>
  <cp:revision>30</cp:revision>
  <cp:lastPrinted>2018-10-01T08:23:08Z</cp:lastPrinted>
  <dcterms:modified xsi:type="dcterms:W3CDTF">2021-08-18T12:21:52Z</dcterms:modified>
</cp:coreProperties>
</file>