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59675" cy="10691813"/>
  <p:notesSz cx="9939338" cy="6805613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3357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33241F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91" d="100"/>
          <a:sy n="91" d="100"/>
        </p:scale>
        <p:origin x="1254" y="-2598"/>
      </p:cViewPr>
      <p:guideLst>
        <p:guide orient="horz" pos="1604"/>
        <p:guide pos="3357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80" y="3321395"/>
            <a:ext cx="6425724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7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4" y="225226"/>
            <a:ext cx="1405629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225226"/>
            <a:ext cx="409482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5" y="6870485"/>
            <a:ext cx="6425724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5" y="4531647"/>
            <a:ext cx="6425724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4" y="1309255"/>
            <a:ext cx="2749569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7923" y="1309255"/>
            <a:ext cx="2750883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8" y="2393288"/>
            <a:ext cx="3340168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8" y="3390690"/>
            <a:ext cx="3340168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8"/>
            <a:ext cx="3341481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5695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5" y="425694"/>
            <a:ext cx="4226068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5" y="2237362"/>
            <a:ext cx="2487081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50" y="7484273"/>
            <a:ext cx="4535805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50" y="955335"/>
            <a:ext cx="4535805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7" y="2494759"/>
            <a:ext cx="6803708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8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4" y="9909731"/>
            <a:ext cx="2393897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70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98007" y="9824215"/>
            <a:ext cx="7694268" cy="80701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445" y="3814388"/>
            <a:ext cx="41566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Pratiques thérapeutiques</a:t>
            </a:r>
            <a:br>
              <a:rPr lang="fr-FR" sz="1400" b="1" dirty="0" smtClean="0">
                <a:solidFill>
                  <a:srgbClr val="0070C0"/>
                </a:solidFill>
              </a:rPr>
            </a:br>
            <a:r>
              <a:rPr lang="fr-FR" sz="1400" b="1" dirty="0" smtClean="0">
                <a:solidFill>
                  <a:srgbClr val="0070C0"/>
                </a:solidFill>
              </a:rPr>
              <a:t>en </a:t>
            </a:r>
            <a:r>
              <a:rPr lang="fr-FR" sz="1400" b="1" dirty="0">
                <a:solidFill>
                  <a:srgbClr val="0070C0"/>
                </a:solidFill>
              </a:rPr>
              <a:t>naturopathie :</a:t>
            </a:r>
            <a:endParaRPr lang="fr-FR" sz="800" dirty="0">
              <a:solidFill>
                <a:srgbClr val="0070C0"/>
              </a:solidFill>
            </a:endParaRPr>
          </a:p>
          <a:p>
            <a:r>
              <a:rPr lang="fr-FR" sz="800" b="1" i="1" dirty="0"/>
              <a:t> </a:t>
            </a:r>
            <a:endParaRPr lang="fr-FR" sz="800" dirty="0"/>
          </a:p>
          <a:p>
            <a:r>
              <a:rPr lang="fr-FR" sz="1200" b="1" dirty="0"/>
              <a:t>Fleurs de Back</a:t>
            </a:r>
            <a:endParaRPr lang="fr-FR" sz="1200" dirty="0"/>
          </a:p>
          <a:p>
            <a:r>
              <a:rPr lang="fr-FR" sz="1200" b="1" dirty="0"/>
              <a:t>Aromathérapie</a:t>
            </a:r>
            <a:endParaRPr lang="fr-FR" sz="1200" dirty="0"/>
          </a:p>
          <a:p>
            <a:r>
              <a:rPr lang="fr-FR" sz="1200" b="1" dirty="0"/>
              <a:t>Phytothérapie</a:t>
            </a:r>
            <a:endParaRPr lang="fr-FR" sz="1200" dirty="0"/>
          </a:p>
          <a:p>
            <a:r>
              <a:rPr lang="fr-FR" sz="1200" b="1" dirty="0" smtClean="0"/>
              <a:t>Gemmothérapie</a:t>
            </a:r>
            <a:endParaRPr lang="fr-FR" sz="1200" dirty="0"/>
          </a:p>
          <a:p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800" dirty="0"/>
          </a:p>
        </p:txBody>
      </p:sp>
      <p:pic>
        <p:nvPicPr>
          <p:cNvPr id="16" name="Image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714" y="9824214"/>
            <a:ext cx="914592" cy="78852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514" y="5800940"/>
            <a:ext cx="1714539" cy="148918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256" y="3829129"/>
            <a:ext cx="2015642" cy="134376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190" y="7477456"/>
            <a:ext cx="1597735" cy="106631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981" y="3473698"/>
            <a:ext cx="1934216" cy="145066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976" y="1855475"/>
            <a:ext cx="1271741" cy="179975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21" y="8448512"/>
            <a:ext cx="1939394" cy="1015662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2817639" y="1967939"/>
            <a:ext cx="437266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Pratique thérapeutique en psychologie énergétique</a:t>
            </a:r>
            <a:br>
              <a:rPr lang="fr-FR" sz="1200" b="1" dirty="0">
                <a:solidFill>
                  <a:srgbClr val="0070C0"/>
                </a:solidFill>
              </a:rPr>
            </a:br>
            <a:r>
              <a:rPr lang="fr-FR" sz="1200" b="1" dirty="0">
                <a:solidFill>
                  <a:srgbClr val="0070C0"/>
                </a:solidFill>
              </a:rPr>
              <a:t>Devenir praticien en EFT</a:t>
            </a:r>
            <a:endParaRPr lang="fr-FR" sz="800" dirty="0">
              <a:solidFill>
                <a:srgbClr val="0070C0"/>
              </a:solidFill>
            </a:endParaRPr>
          </a:p>
          <a:p>
            <a:pPr fontAlgn="base"/>
            <a:r>
              <a:rPr lang="fr-FR" sz="800" b="1" dirty="0"/>
              <a:t> </a:t>
            </a:r>
            <a:endParaRPr lang="fr-FR" sz="800" dirty="0"/>
          </a:p>
          <a:p>
            <a:pPr fontAlgn="base"/>
            <a:r>
              <a:rPr lang="fr-FR" sz="1200" b="1" dirty="0"/>
              <a:t>Branche de la psychologie moderne regroupant des techniques psychothérapeutiques considérant l’Homme dans sa globalité, corps/esprit. Méthode cliniquement validée.</a:t>
            </a:r>
          </a:p>
          <a:p>
            <a:pPr fontAlgn="base"/>
            <a:r>
              <a:rPr lang="fr-FR" sz="1200" i="1" dirty="0" smtClean="0"/>
              <a:t>Patrick </a:t>
            </a:r>
            <a:r>
              <a:rPr lang="fr-FR" sz="1200" i="1" dirty="0" err="1"/>
              <a:t>Lelu</a:t>
            </a:r>
            <a:r>
              <a:rPr lang="fr-FR" sz="1200" i="1" dirty="0"/>
              <a:t>, Praticien de Santé, D.U Médecines Naturelles Faculté de médecine Paris </a:t>
            </a:r>
            <a:r>
              <a:rPr lang="fr-FR" sz="1200" i="1" dirty="0" smtClean="0"/>
              <a:t>XIII</a:t>
            </a:r>
            <a:endParaRPr lang="fr-FR" sz="12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220890" y="7570603"/>
            <a:ext cx="31192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0070C0"/>
                </a:solidFill>
              </a:rPr>
              <a:t>Comment </a:t>
            </a:r>
            <a:r>
              <a:rPr lang="fr-FR" sz="1200" b="1" dirty="0">
                <a:solidFill>
                  <a:srgbClr val="0070C0"/>
                </a:solidFill>
              </a:rPr>
              <a:t>accompagner </a:t>
            </a:r>
            <a:r>
              <a:rPr lang="fr-FR" sz="1200" b="1" dirty="0" smtClean="0">
                <a:solidFill>
                  <a:srgbClr val="0070C0"/>
                </a:solidFill>
              </a:rPr>
              <a:t>dans l’équilibre</a:t>
            </a:r>
            <a:br>
              <a:rPr lang="fr-FR" sz="1200" b="1" dirty="0" smtClean="0">
                <a:solidFill>
                  <a:srgbClr val="0070C0"/>
                </a:solidFill>
              </a:rPr>
            </a:br>
            <a:r>
              <a:rPr lang="fr-FR" sz="1200" b="1" dirty="0" smtClean="0">
                <a:solidFill>
                  <a:srgbClr val="0070C0"/>
                </a:solidFill>
              </a:rPr>
              <a:t>(Aidants </a:t>
            </a:r>
            <a:r>
              <a:rPr lang="fr-FR" sz="1200" b="1" dirty="0">
                <a:solidFill>
                  <a:srgbClr val="0070C0"/>
                </a:solidFill>
              </a:rPr>
              <a:t>et Professionnels de santé)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dirty="0"/>
              <a:t>S</a:t>
            </a:r>
            <a:r>
              <a:rPr lang="fr-FR" sz="1200" b="1" dirty="0" smtClean="0"/>
              <a:t>ignes </a:t>
            </a:r>
            <a:r>
              <a:rPr lang="fr-FR" sz="1200" b="1" dirty="0"/>
              <a:t>d’épuisement et </a:t>
            </a:r>
            <a:r>
              <a:rPr lang="fr-FR" sz="1200" b="1" dirty="0" smtClean="0"/>
              <a:t>solutions </a:t>
            </a:r>
            <a:endParaRPr lang="fr-FR" sz="1200" dirty="0"/>
          </a:p>
          <a:p>
            <a:r>
              <a:rPr lang="fr-FR" sz="1200" i="1" dirty="0" smtClean="0"/>
              <a:t>Céline </a:t>
            </a:r>
            <a:r>
              <a:rPr lang="fr-FR" sz="1200" i="1" dirty="0"/>
              <a:t>Louvet, </a:t>
            </a:r>
            <a:r>
              <a:rPr lang="fr-FR" sz="1200" i="1" dirty="0" smtClean="0"/>
              <a:t>DESS Ethologie </a:t>
            </a:r>
            <a:r>
              <a:rPr lang="fr-FR" sz="1200" i="1" dirty="0"/>
              <a:t>et Chronobiologie du </a:t>
            </a:r>
            <a:r>
              <a:rPr lang="fr-FR" sz="1200" i="1" dirty="0" smtClean="0"/>
              <a:t>comportement</a:t>
            </a:r>
            <a:endParaRPr lang="fr-FR" sz="1200" b="1" dirty="0">
              <a:solidFill>
                <a:srgbClr val="0070C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843" y="4316481"/>
            <a:ext cx="1450958" cy="967306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269709" y="5573385"/>
            <a:ext cx="3896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La Médecine traditionnelle Chinoise en </a:t>
            </a:r>
            <a:r>
              <a:rPr lang="fr-FR" sz="1200" b="1" dirty="0" err="1">
                <a:solidFill>
                  <a:srgbClr val="0070C0"/>
                </a:solidFill>
              </a:rPr>
              <a:t>reliance</a:t>
            </a:r>
            <a:r>
              <a:rPr lang="fr-FR" sz="1200" b="1" dirty="0">
                <a:solidFill>
                  <a:srgbClr val="0070C0"/>
                </a:solidFill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</a:rPr>
              <a:t>avec </a:t>
            </a:r>
            <a:r>
              <a:rPr lang="fr-FR" sz="1200" b="1" dirty="0">
                <a:solidFill>
                  <a:srgbClr val="0070C0"/>
                </a:solidFill>
              </a:rPr>
              <a:t>la </a:t>
            </a:r>
            <a:r>
              <a:rPr lang="fr-FR" sz="1200" b="1" dirty="0" err="1">
                <a:solidFill>
                  <a:srgbClr val="0070C0"/>
                </a:solidFill>
              </a:rPr>
              <a:t>bioresonance</a:t>
            </a:r>
            <a:endParaRPr lang="fr-FR" sz="1200" dirty="0">
              <a:solidFill>
                <a:srgbClr val="0070C0"/>
              </a:solidFill>
            </a:endParaRPr>
          </a:p>
          <a:p>
            <a:r>
              <a:rPr lang="fr-FR" sz="1200" b="1" dirty="0"/>
              <a:t>Quand les méthodes ancestrales s’unissent à </a:t>
            </a:r>
            <a:r>
              <a:rPr lang="fr-FR" sz="1200" b="1" dirty="0" err="1" smtClean="0"/>
              <a:t>laphysique</a:t>
            </a:r>
            <a:r>
              <a:rPr lang="fr-FR" sz="1200" b="1" dirty="0" smtClean="0"/>
              <a:t> </a:t>
            </a:r>
            <a:r>
              <a:rPr lang="fr-FR" sz="1200" b="1" dirty="0"/>
              <a:t>quantique </a:t>
            </a:r>
            <a:r>
              <a:rPr lang="fr-FR" sz="1200" b="1" dirty="0" smtClean="0"/>
              <a:t>? Qu’est-ce que la </a:t>
            </a:r>
            <a:r>
              <a:rPr lang="fr-FR" sz="1200" b="1" dirty="0" err="1" smtClean="0"/>
              <a:t>biorésonance</a:t>
            </a:r>
            <a:r>
              <a:rPr lang="fr-FR" sz="1200" b="1" dirty="0" smtClean="0"/>
              <a:t> ?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i="1" dirty="0"/>
              <a:t>Savoir accompagner avec un dispositif médical.</a:t>
            </a:r>
            <a:endParaRPr lang="fr-FR" sz="1200" i="1" dirty="0"/>
          </a:p>
          <a:p>
            <a:r>
              <a:rPr lang="fr-FR" sz="1200" i="1" dirty="0" smtClean="0"/>
              <a:t>Magalie </a:t>
            </a:r>
            <a:r>
              <a:rPr lang="fr-FR" sz="1200" i="1" dirty="0"/>
              <a:t>Richardin, praticienne en médecine chinoise, praticienne en </a:t>
            </a:r>
            <a:r>
              <a:rPr lang="fr-FR" sz="1200" i="1" dirty="0" err="1" smtClean="0"/>
              <a:t>biorésonance</a:t>
            </a:r>
            <a:endParaRPr lang="fr-FR" sz="1200" dirty="0"/>
          </a:p>
        </p:txBody>
      </p:sp>
      <p:sp>
        <p:nvSpPr>
          <p:cNvPr id="35" name="ZoneTexte 34"/>
          <p:cNvSpPr txBox="1"/>
          <p:nvPr/>
        </p:nvSpPr>
        <p:spPr>
          <a:xfrm>
            <a:off x="3910579" y="4983984"/>
            <a:ext cx="35764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1" dirty="0">
                <a:solidFill>
                  <a:srgbClr val="0070C0"/>
                </a:solidFill>
              </a:rPr>
              <a:t>Pratique thérapeutique en micro-fréquences</a:t>
            </a:r>
            <a:endParaRPr lang="fr-FR" sz="1200" dirty="0">
              <a:solidFill>
                <a:srgbClr val="0070C0"/>
              </a:solidFill>
            </a:endParaRPr>
          </a:p>
          <a:p>
            <a:pPr algn="r"/>
            <a:r>
              <a:rPr lang="fr-FR" sz="1200" b="1" dirty="0">
                <a:solidFill>
                  <a:srgbClr val="0070C0"/>
                </a:solidFill>
              </a:rPr>
              <a:t>Devenir praticien en </a:t>
            </a:r>
            <a:r>
              <a:rPr lang="fr-FR" sz="1200" b="1" dirty="0" err="1">
                <a:solidFill>
                  <a:srgbClr val="0070C0"/>
                </a:solidFill>
              </a:rPr>
              <a:t>biorésonance</a:t>
            </a:r>
            <a:r>
              <a:rPr lang="fr-FR" sz="1200" b="1" dirty="0">
                <a:solidFill>
                  <a:srgbClr val="0070C0"/>
                </a:solidFill>
              </a:rPr>
              <a:t> sur Genius insight</a:t>
            </a:r>
            <a:endParaRPr lang="fr-FR" sz="1200" dirty="0">
              <a:solidFill>
                <a:srgbClr val="0070C0"/>
              </a:solidFill>
            </a:endParaRPr>
          </a:p>
          <a:p>
            <a:pPr algn="r"/>
            <a:r>
              <a:rPr lang="fr-FR" sz="1200" i="1" dirty="0"/>
              <a:t>Méthode </a:t>
            </a:r>
            <a:r>
              <a:rPr lang="fr-FR" sz="1200" i="1" dirty="0" err="1"/>
              <a:t>Naturoanqutique</a:t>
            </a:r>
            <a:r>
              <a:rPr lang="fr-FR" sz="1200" i="1" baseline="30000" dirty="0"/>
              <a:t>© </a:t>
            </a:r>
            <a:r>
              <a:rPr lang="fr-FR" sz="1200" i="1" dirty="0" smtClean="0"/>
              <a:t>Manuel </a:t>
            </a:r>
            <a:r>
              <a:rPr lang="fr-FR" sz="1200" i="1" dirty="0" err="1"/>
              <a:t>Sperling</a:t>
            </a:r>
            <a:r>
              <a:rPr lang="fr-FR" sz="1200" i="1" dirty="0"/>
              <a:t>, Naturopathe </a:t>
            </a:r>
            <a:r>
              <a:rPr lang="fr-FR" sz="1200" i="1" dirty="0" smtClean="0"/>
              <a:t>(Dr </a:t>
            </a:r>
            <a:r>
              <a:rPr lang="fr-FR" sz="1200" i="1" dirty="0"/>
              <a:t>Ariel </a:t>
            </a:r>
            <a:r>
              <a:rPr lang="fr-FR" sz="1200" i="1" dirty="0" err="1"/>
              <a:t>Policano</a:t>
            </a:r>
            <a:r>
              <a:rPr lang="fr-FR" sz="1200" i="1" dirty="0"/>
              <a:t> </a:t>
            </a:r>
            <a:r>
              <a:rPr lang="fr-FR" sz="1200" i="1" dirty="0" smtClean="0"/>
              <a:t>USA</a:t>
            </a:r>
            <a:r>
              <a:rPr lang="fr-FR" sz="1200" i="1" dirty="0"/>
              <a:t>)</a:t>
            </a:r>
            <a:endParaRPr lang="fr-FR" sz="1200" dirty="0"/>
          </a:p>
          <a:p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3767637" y="8874298"/>
            <a:ext cx="3518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i="1" dirty="0">
                <a:solidFill>
                  <a:srgbClr val="0085B0"/>
                </a:solidFill>
              </a:rPr>
              <a:t>Formation de formateur </a:t>
            </a:r>
          </a:p>
          <a:p>
            <a:r>
              <a:rPr lang="fr-FR" sz="1200" b="1" i="1" dirty="0">
                <a:solidFill>
                  <a:srgbClr val="0085B0"/>
                </a:solidFill>
              </a:rPr>
              <a:t>Devenir auteur</a:t>
            </a:r>
          </a:p>
          <a:p>
            <a:r>
              <a:rPr lang="fr-FR" sz="1200" i="1" dirty="0" smtClean="0"/>
              <a:t>Anne-Marie </a:t>
            </a:r>
            <a:r>
              <a:rPr lang="fr-FR" sz="1200" i="1" dirty="0" err="1" smtClean="0"/>
              <a:t>Blessig</a:t>
            </a:r>
            <a:r>
              <a:rPr lang="fr-FR" sz="1200" i="1" dirty="0" smtClean="0"/>
              <a:t>,</a:t>
            </a:r>
          </a:p>
          <a:p>
            <a:r>
              <a:rPr lang="fr-FR" sz="1200" i="1" dirty="0" smtClean="0"/>
              <a:t>Ingénieur </a:t>
            </a:r>
            <a:r>
              <a:rPr lang="fr-FR" sz="1200" i="1" dirty="0"/>
              <a:t>pédagogique et professionnelle de </a:t>
            </a:r>
            <a:r>
              <a:rPr lang="fr-FR" sz="1200" i="1" dirty="0" smtClean="0"/>
              <a:t>l’écriture</a:t>
            </a:r>
            <a:endParaRPr lang="fr-FR" sz="1200" i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4629001" y="7570603"/>
            <a:ext cx="253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Comprendre la douleur pour mieux l’accompagner et la traiter</a:t>
            </a:r>
            <a:endParaRPr lang="fr-FR" sz="1200" dirty="0">
              <a:solidFill>
                <a:srgbClr val="0070C0"/>
              </a:solidFill>
            </a:endParaRPr>
          </a:p>
          <a:p>
            <a:r>
              <a:rPr lang="fr-FR" sz="1200" i="1" dirty="0" smtClean="0"/>
              <a:t>Noura </a:t>
            </a:r>
            <a:r>
              <a:rPr lang="fr-FR" sz="1200" i="1" dirty="0"/>
              <a:t>Marashi Docteur en </a:t>
            </a:r>
            <a:r>
              <a:rPr lang="fr-FR" sz="1200" i="1" dirty="0" smtClean="0"/>
              <a:t>pharmacie</a:t>
            </a:r>
            <a:endParaRPr lang="fr-FR" sz="1200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2469689" y="8514258"/>
            <a:ext cx="2534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Comprendre et Prévenir le </a:t>
            </a:r>
            <a:r>
              <a:rPr lang="fr-FR" sz="1200" b="1" dirty="0" err="1" smtClean="0">
                <a:solidFill>
                  <a:srgbClr val="0070C0"/>
                </a:solidFill>
              </a:rPr>
              <a:t>Burn-Out</a:t>
            </a:r>
            <a:r>
              <a:rPr lang="fr-FR" sz="1200" b="1" dirty="0" smtClean="0">
                <a:solidFill>
                  <a:srgbClr val="0070C0"/>
                </a:solidFill>
              </a:rPr>
              <a:t> 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12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286343" y="8946306"/>
            <a:ext cx="3056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Maladie d’Alzheimer et troubles </a:t>
            </a:r>
            <a:r>
              <a:rPr lang="fr-FR" sz="1200" b="1" dirty="0" smtClean="0">
                <a:solidFill>
                  <a:srgbClr val="0070C0"/>
                </a:solidFill>
              </a:rPr>
              <a:t>apparentés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dirty="0"/>
              <a:t>Instaurer une Communication Non Verbale</a:t>
            </a:r>
            <a:br>
              <a:rPr lang="fr-FR" sz="1200" b="1" dirty="0"/>
            </a:br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1200" i="1" dirty="0"/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5219998" y="91056"/>
            <a:ext cx="2339678" cy="1765095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1928" b="1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689" y="93279"/>
            <a:ext cx="2757014" cy="1762118"/>
          </a:xfrm>
          <a:prstGeom prst="rect">
            <a:avLst/>
          </a:prstGeom>
        </p:spPr>
      </p:pic>
      <p:sp>
        <p:nvSpPr>
          <p:cNvPr id="41" name="ZoneTexte 40"/>
          <p:cNvSpPr txBox="1"/>
          <p:nvPr/>
        </p:nvSpPr>
        <p:spPr>
          <a:xfrm>
            <a:off x="0" y="9900898"/>
            <a:ext cx="615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>
                <a:solidFill>
                  <a:schemeClr val="bg1"/>
                </a:solidFill>
              </a:rPr>
              <a:t>"Santé et Qualité de Vie au Travail"  </a:t>
            </a:r>
            <a:r>
              <a:rPr lang="fr-FR" sz="1600" dirty="0">
                <a:solidFill>
                  <a:schemeClr val="bg1"/>
                </a:solidFill>
              </a:rPr>
              <a:t/>
            </a:r>
            <a:br>
              <a:rPr lang="fr-FR" sz="1600" dirty="0">
                <a:solidFill>
                  <a:schemeClr val="bg1"/>
                </a:solidFill>
              </a:rPr>
            </a:br>
            <a:r>
              <a:rPr lang="fr-FR" sz="1600" b="1" i="1" dirty="0">
                <a:solidFill>
                  <a:schemeClr val="bg1"/>
                </a:solidFill>
              </a:rPr>
              <a:t>Accompagnement Individuel ou </a:t>
            </a:r>
            <a:r>
              <a:rPr lang="fr-FR" sz="1600" b="1" i="1" dirty="0" smtClean="0">
                <a:solidFill>
                  <a:schemeClr val="bg1"/>
                </a:solidFill>
              </a:rPr>
              <a:t>Collectif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4" name="Espace réservé du contenu 2"/>
          <p:cNvSpPr txBox="1">
            <a:spLocks/>
          </p:cNvSpPr>
          <p:nvPr/>
        </p:nvSpPr>
        <p:spPr>
          <a:xfrm>
            <a:off x="-1" y="7111161"/>
            <a:ext cx="7585673" cy="394984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0" y="7098282"/>
            <a:ext cx="756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Spécialisations </a:t>
            </a:r>
            <a:r>
              <a:rPr lang="fr-FR" sz="1800" b="1" dirty="0">
                <a:solidFill>
                  <a:schemeClr val="bg1"/>
                </a:solidFill>
              </a:rPr>
              <a:t>: Apprendre à accompagner en contexte </a:t>
            </a:r>
            <a:r>
              <a:rPr lang="fr-FR" sz="1800" b="1" dirty="0" smtClean="0">
                <a:solidFill>
                  <a:schemeClr val="bg1"/>
                </a:solidFill>
              </a:rPr>
              <a:t>spécifique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163" y="211222"/>
            <a:ext cx="1543050" cy="147637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31" y="161330"/>
            <a:ext cx="1557714" cy="1534284"/>
          </a:xfrm>
          <a:prstGeom prst="rect">
            <a:avLst/>
          </a:prstGeom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-6064" y="1809679"/>
            <a:ext cx="5298069" cy="45719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928" b="1" dirty="0" smtClean="0">
                <a:solidFill>
                  <a:schemeClr val="bg1"/>
                </a:solidFill>
              </a:rPr>
              <a:t>         </a:t>
            </a:r>
            <a:endParaRPr lang="fr-FR" sz="1928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26941</TotalTime>
  <Words>108</Words>
  <Application>Microsoft Office PowerPoint</Application>
  <PresentationFormat>Personnalisé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236</cp:revision>
  <cp:lastPrinted>2020-09-29T19:05:06Z</cp:lastPrinted>
  <dcterms:created xsi:type="dcterms:W3CDTF">2015-06-22T10:33:01Z</dcterms:created>
  <dcterms:modified xsi:type="dcterms:W3CDTF">2020-09-30T20:01:52Z</dcterms:modified>
</cp:coreProperties>
</file>