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7" r:id="rId4"/>
    <p:sldId id="267" r:id="rId5"/>
    <p:sldId id="258" r:id="rId6"/>
    <p:sldId id="260" r:id="rId7"/>
    <p:sldId id="268" r:id="rId8"/>
    <p:sldId id="269" r:id="rId9"/>
    <p:sldId id="270" r:id="rId10"/>
    <p:sldId id="271" r:id="rId11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Roboto Slab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4" autoAdjust="0"/>
    <p:restoredTop sz="9466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2E5E59C-447A-432B-8B9B-A93CE2692BEB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ED5CAFFE-469A-467C-951F-1A2E297D15A9}" type="presOf" srcId="{20EB584B-A7B7-43D9-BF6A-2C9338C05B4D}" destId="{29DFD080-5F1B-4B82-A3B2-DA9D6DF3694E}" srcOrd="0" destOrd="0" presId="urn:microsoft.com/office/officeart/2005/8/layout/radial6"/>
    <dgm:cxn modelId="{FC3C2F78-FDC6-4CD6-B6CD-6032B67A83E8}" type="presOf" srcId="{B8060F7B-9920-4F24-BE71-F0E4E3B7B934}" destId="{B0C37B97-914B-49F2-84E5-94B39EF2352F}" srcOrd="0" destOrd="0" presId="urn:microsoft.com/office/officeart/2005/8/layout/radial6"/>
    <dgm:cxn modelId="{9A82A167-45A2-4D4C-B928-7B9A9F429A7E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68AF05F7-6E87-46B7-8878-8D472B2DC272}" type="presOf" srcId="{B04B74A7-039D-46F2-A30E-0D07E04CAE1A}" destId="{53B5DF5F-8B8B-41EF-8531-276CBECDCAB4}" srcOrd="0" destOrd="0" presId="urn:microsoft.com/office/officeart/2005/8/layout/radial6"/>
    <dgm:cxn modelId="{6FB37120-B741-4E6D-945D-781BFCE81737}" type="presOf" srcId="{7E2B8B4E-293F-43EE-AB7D-6598814ECB3C}" destId="{B3F8C3C3-65FB-486F-82C0-A8478B7022B9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85D11A5E-6772-4E63-970D-8D4B29628B4F}" type="presOf" srcId="{50789F86-D3CE-4C0B-B830-60161BD38E85}" destId="{0B9D5D8D-AE9B-4E3C-8081-7E5A4C702F02}" srcOrd="0" destOrd="0" presId="urn:microsoft.com/office/officeart/2005/8/layout/radial6"/>
    <dgm:cxn modelId="{D623A426-E8C0-485C-BFC3-E5E7677EC423}" type="presOf" srcId="{87E6D3C0-9C36-4C9B-9EE4-FCB2F172CF62}" destId="{1C226D9E-C8BD-43C0-B5A7-66592C02513E}" srcOrd="0" destOrd="0" presId="urn:microsoft.com/office/officeart/2005/8/layout/radial6"/>
    <dgm:cxn modelId="{511A2F1D-81C4-4204-BF12-A8B966247D78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1E01F13-7CF3-4C9B-BCEC-B6BABDA27EBD}" type="presOf" srcId="{03860152-2A6F-476F-91FD-CBA9D7B26338}" destId="{FADEA337-AD34-4422-B53A-01423AF1AC8F}" srcOrd="0" destOrd="0" presId="urn:microsoft.com/office/officeart/2005/8/layout/radial6"/>
    <dgm:cxn modelId="{42BF4FE5-9FD5-45FC-B369-C099449A5EE3}" type="presParOf" srcId="{B0C37B97-914B-49F2-84E5-94B39EF2352F}" destId="{D2BB9C9C-582A-4226-99A2-A6A4B7AD887A}" srcOrd="0" destOrd="0" presId="urn:microsoft.com/office/officeart/2005/8/layout/radial6"/>
    <dgm:cxn modelId="{C06B0A89-5F8E-4CD9-A7C8-09A1F834B936}" type="presParOf" srcId="{B0C37B97-914B-49F2-84E5-94B39EF2352F}" destId="{0B9D5D8D-AE9B-4E3C-8081-7E5A4C702F02}" srcOrd="1" destOrd="0" presId="urn:microsoft.com/office/officeart/2005/8/layout/radial6"/>
    <dgm:cxn modelId="{0439C7DD-A785-4C66-A88F-2331EEE63DCE}" type="presParOf" srcId="{B0C37B97-914B-49F2-84E5-94B39EF2352F}" destId="{E8755371-EE00-4D9C-9546-B5D2DEB3691D}" srcOrd="2" destOrd="0" presId="urn:microsoft.com/office/officeart/2005/8/layout/radial6"/>
    <dgm:cxn modelId="{78A51829-EB1A-4752-8CB1-4034287BD4CC}" type="presParOf" srcId="{B0C37B97-914B-49F2-84E5-94B39EF2352F}" destId="{65DE7562-7D1C-4B0F-8927-12F8E6C5F5AF}" srcOrd="3" destOrd="0" presId="urn:microsoft.com/office/officeart/2005/8/layout/radial6"/>
    <dgm:cxn modelId="{70E16068-1B7F-4933-8109-3F2024B0070B}" type="presParOf" srcId="{B0C37B97-914B-49F2-84E5-94B39EF2352F}" destId="{1C226D9E-C8BD-43C0-B5A7-66592C02513E}" srcOrd="4" destOrd="0" presId="urn:microsoft.com/office/officeart/2005/8/layout/radial6"/>
    <dgm:cxn modelId="{206A7E26-41DA-4F08-A2BE-712DDBB2AF7E}" type="presParOf" srcId="{B0C37B97-914B-49F2-84E5-94B39EF2352F}" destId="{2E93314B-ED13-4B02-B199-BBF658DCCBEE}" srcOrd="5" destOrd="0" presId="urn:microsoft.com/office/officeart/2005/8/layout/radial6"/>
    <dgm:cxn modelId="{00A5F06F-E45A-4E71-883A-AB73824E6DD1}" type="presParOf" srcId="{B0C37B97-914B-49F2-84E5-94B39EF2352F}" destId="{22CB3940-637A-4C32-AB7F-CFAD929A59AB}" srcOrd="6" destOrd="0" presId="urn:microsoft.com/office/officeart/2005/8/layout/radial6"/>
    <dgm:cxn modelId="{94A54DB1-A6A6-44C4-965B-AA1104924421}" type="presParOf" srcId="{B0C37B97-914B-49F2-84E5-94B39EF2352F}" destId="{29DFD080-5F1B-4B82-A3B2-DA9D6DF3694E}" srcOrd="7" destOrd="0" presId="urn:microsoft.com/office/officeart/2005/8/layout/radial6"/>
    <dgm:cxn modelId="{3DDF8BD6-2410-4713-AE7B-E7A797B943A8}" type="presParOf" srcId="{B0C37B97-914B-49F2-84E5-94B39EF2352F}" destId="{3C0BB87F-E2C7-4D7C-BF8F-45EA9A4A93F1}" srcOrd="8" destOrd="0" presId="urn:microsoft.com/office/officeart/2005/8/layout/radial6"/>
    <dgm:cxn modelId="{1474B87E-22A1-42F4-B10C-74B0B691A842}" type="presParOf" srcId="{B0C37B97-914B-49F2-84E5-94B39EF2352F}" destId="{53B5DF5F-8B8B-41EF-8531-276CBECDCAB4}" srcOrd="9" destOrd="0" presId="urn:microsoft.com/office/officeart/2005/8/layout/radial6"/>
    <dgm:cxn modelId="{ECC8EBD3-26E9-4DB7-8F9F-77F9B708043C}" type="presParOf" srcId="{B0C37B97-914B-49F2-84E5-94B39EF2352F}" destId="{B3F8C3C3-65FB-486F-82C0-A8478B7022B9}" srcOrd="10" destOrd="0" presId="urn:microsoft.com/office/officeart/2005/8/layout/radial6"/>
    <dgm:cxn modelId="{9BDD18BC-9BD1-45A8-B9CC-A5E2404932D2}" type="presParOf" srcId="{B0C37B97-914B-49F2-84E5-94B39EF2352F}" destId="{655FDCB9-5F59-4F26-9EF0-749F42DEA7F0}" srcOrd="11" destOrd="0" presId="urn:microsoft.com/office/officeart/2005/8/layout/radial6"/>
    <dgm:cxn modelId="{9A4687A9-9D54-4DD7-B9ED-15059D32EB92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57D673F4-7DE3-4856-BAFE-5DA333C8FD52}" type="presOf" srcId="{7E2B8B4E-293F-43EE-AB7D-6598814ECB3C}" destId="{B3F8C3C3-65FB-486F-82C0-A8478B7022B9}" srcOrd="0" destOrd="0" presId="urn:microsoft.com/office/officeart/2005/8/layout/radial6"/>
    <dgm:cxn modelId="{52986DE8-960E-4937-83B9-B7D1A97952CF}" type="presOf" srcId="{B8060F7B-9920-4F24-BE71-F0E4E3B7B934}" destId="{B0C37B97-914B-49F2-84E5-94B39EF2352F}" srcOrd="0" destOrd="0" presId="urn:microsoft.com/office/officeart/2005/8/layout/radial6"/>
    <dgm:cxn modelId="{3D80B1A8-2BA5-4F7B-B3FB-17497A76058E}" type="presOf" srcId="{AA38CBC9-AC6B-457D-9F63-4D1AB8E7793E}" destId="{D2BB9C9C-582A-4226-99A2-A6A4B7AD887A}" srcOrd="0" destOrd="0" presId="urn:microsoft.com/office/officeart/2005/8/layout/radial6"/>
    <dgm:cxn modelId="{227B8A71-E8DA-47EE-AC73-64C13D2C2EA3}" type="presOf" srcId="{775D1C29-7B88-46A3-9FAD-95EFDC006E81}" destId="{65DE7562-7D1C-4B0F-8927-12F8E6C5F5AF}" srcOrd="0" destOrd="0" presId="urn:microsoft.com/office/officeart/2005/8/layout/radial6"/>
    <dgm:cxn modelId="{E35F6ACA-CF86-4C58-A9F6-C4B4BF2AFB8B}" type="presOf" srcId="{03860152-2A6F-476F-91FD-CBA9D7B26338}" destId="{FADEA337-AD34-4422-B53A-01423AF1AC8F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202C1C55-8936-46CD-BEDF-9D57446F0969}" type="presOf" srcId="{87E6D3C0-9C36-4C9B-9EE4-FCB2F172CF62}" destId="{1C226D9E-C8BD-43C0-B5A7-66592C02513E}" srcOrd="0" destOrd="0" presId="urn:microsoft.com/office/officeart/2005/8/layout/radial6"/>
    <dgm:cxn modelId="{A9101622-100C-4EBE-A115-F01073DBCD4E}" type="presOf" srcId="{5C1F42F6-070E-4EBA-8EBC-C32D27C49363}" destId="{22CB3940-637A-4C32-AB7F-CFAD929A59AB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89E625F8-53E5-4AB3-A34A-3C816BC072AA}" type="presOf" srcId="{50789F86-D3CE-4C0B-B830-60161BD38E85}" destId="{0B9D5D8D-AE9B-4E3C-8081-7E5A4C702F02}" srcOrd="0" destOrd="0" presId="urn:microsoft.com/office/officeart/2005/8/layout/radial6"/>
    <dgm:cxn modelId="{CFCD6E41-2374-4E64-9006-1C635B3E2F13}" type="presOf" srcId="{B04B74A7-039D-46F2-A30E-0D07E04CAE1A}" destId="{53B5DF5F-8B8B-41EF-8531-276CBECDCAB4}" srcOrd="0" destOrd="0" presId="urn:microsoft.com/office/officeart/2005/8/layout/radial6"/>
    <dgm:cxn modelId="{ECD42780-20BA-40F3-95BB-B1FF5A08077E}" type="presOf" srcId="{20EB584B-A7B7-43D9-BF6A-2C9338C05B4D}" destId="{29DFD080-5F1B-4B82-A3B2-DA9D6DF3694E}" srcOrd="0" destOrd="0" presId="urn:microsoft.com/office/officeart/2005/8/layout/radial6"/>
    <dgm:cxn modelId="{33D45178-A42A-4E51-8D39-228C8A9F24FB}" type="presParOf" srcId="{B0C37B97-914B-49F2-84E5-94B39EF2352F}" destId="{D2BB9C9C-582A-4226-99A2-A6A4B7AD887A}" srcOrd="0" destOrd="0" presId="urn:microsoft.com/office/officeart/2005/8/layout/radial6"/>
    <dgm:cxn modelId="{9F142EFC-6477-4CD9-8815-7AA0955030A1}" type="presParOf" srcId="{B0C37B97-914B-49F2-84E5-94B39EF2352F}" destId="{0B9D5D8D-AE9B-4E3C-8081-7E5A4C702F02}" srcOrd="1" destOrd="0" presId="urn:microsoft.com/office/officeart/2005/8/layout/radial6"/>
    <dgm:cxn modelId="{AD002CC0-FB44-4A60-B09C-E9F0A36C886F}" type="presParOf" srcId="{B0C37B97-914B-49F2-84E5-94B39EF2352F}" destId="{E8755371-EE00-4D9C-9546-B5D2DEB3691D}" srcOrd="2" destOrd="0" presId="urn:microsoft.com/office/officeart/2005/8/layout/radial6"/>
    <dgm:cxn modelId="{B784AD62-E8DD-4158-9057-48A365B9B0B2}" type="presParOf" srcId="{B0C37B97-914B-49F2-84E5-94B39EF2352F}" destId="{65DE7562-7D1C-4B0F-8927-12F8E6C5F5AF}" srcOrd="3" destOrd="0" presId="urn:microsoft.com/office/officeart/2005/8/layout/radial6"/>
    <dgm:cxn modelId="{3C038303-9FF9-489A-B21F-F70F510E399A}" type="presParOf" srcId="{B0C37B97-914B-49F2-84E5-94B39EF2352F}" destId="{1C226D9E-C8BD-43C0-B5A7-66592C02513E}" srcOrd="4" destOrd="0" presId="urn:microsoft.com/office/officeart/2005/8/layout/radial6"/>
    <dgm:cxn modelId="{09071446-2D8E-42E7-84F0-98751544CB67}" type="presParOf" srcId="{B0C37B97-914B-49F2-84E5-94B39EF2352F}" destId="{2E93314B-ED13-4B02-B199-BBF658DCCBEE}" srcOrd="5" destOrd="0" presId="urn:microsoft.com/office/officeart/2005/8/layout/radial6"/>
    <dgm:cxn modelId="{1710346D-C4AC-43CD-BD80-F15C51390241}" type="presParOf" srcId="{B0C37B97-914B-49F2-84E5-94B39EF2352F}" destId="{22CB3940-637A-4C32-AB7F-CFAD929A59AB}" srcOrd="6" destOrd="0" presId="urn:microsoft.com/office/officeart/2005/8/layout/radial6"/>
    <dgm:cxn modelId="{9D6CA72B-3480-474B-99EB-5CBC0A438D75}" type="presParOf" srcId="{B0C37B97-914B-49F2-84E5-94B39EF2352F}" destId="{29DFD080-5F1B-4B82-A3B2-DA9D6DF3694E}" srcOrd="7" destOrd="0" presId="urn:microsoft.com/office/officeart/2005/8/layout/radial6"/>
    <dgm:cxn modelId="{136493F4-B134-4894-827C-B612657A97CB}" type="presParOf" srcId="{B0C37B97-914B-49F2-84E5-94B39EF2352F}" destId="{3C0BB87F-E2C7-4D7C-BF8F-45EA9A4A93F1}" srcOrd="8" destOrd="0" presId="urn:microsoft.com/office/officeart/2005/8/layout/radial6"/>
    <dgm:cxn modelId="{62635ECA-DEF1-43C7-A11B-8C3F68132FEE}" type="presParOf" srcId="{B0C37B97-914B-49F2-84E5-94B39EF2352F}" destId="{53B5DF5F-8B8B-41EF-8531-276CBECDCAB4}" srcOrd="9" destOrd="0" presId="urn:microsoft.com/office/officeart/2005/8/layout/radial6"/>
    <dgm:cxn modelId="{637301E4-43B6-46D1-981D-4B3D189ADC73}" type="presParOf" srcId="{B0C37B97-914B-49F2-84E5-94B39EF2352F}" destId="{B3F8C3C3-65FB-486F-82C0-A8478B7022B9}" srcOrd="10" destOrd="0" presId="urn:microsoft.com/office/officeart/2005/8/layout/radial6"/>
    <dgm:cxn modelId="{9A09520D-67C5-4AAE-BE97-FFCA25397B03}" type="presParOf" srcId="{B0C37B97-914B-49F2-84E5-94B39EF2352F}" destId="{655FDCB9-5F59-4F26-9EF0-749F42DEA7F0}" srcOrd="11" destOrd="0" presId="urn:microsoft.com/office/officeart/2005/8/layout/radial6"/>
    <dgm:cxn modelId="{F39E12CB-03D1-4559-9337-5B921B012ABA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69701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1953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5748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49332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49526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0174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28648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1383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78966" y="2139348"/>
          <a:ext cx="149234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7515" y="2345828"/>
        <a:ext cx="1055247" cy="996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8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7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4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28/01/2019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01851102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ascope.com/" TargetMode="External"/><Relationship Id="rId4" Type="http://schemas.openxmlformats.org/officeDocument/2006/relationships/hyperlink" Target="mailto:info@formascope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827584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Virginie Croisé (admin et finance), virginie.croise@kheprisante.fr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Nathalie Desile (Ing. </a:t>
            </a:r>
            <a:r>
              <a:rPr lang="fr-FR" sz="1800" dirty="0" smtClean="0">
                <a:solidFill>
                  <a:srgbClr val="002060"/>
                </a:solidFill>
              </a:rPr>
              <a:t>P</a:t>
            </a:r>
            <a:r>
              <a:rPr lang="en" sz="1800" dirty="0" smtClean="0">
                <a:solidFill>
                  <a:srgbClr val="002060"/>
                </a:solidFill>
              </a:rPr>
              <a:t>édagogique), desile.natalie@gmail.com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Isabelle Marcy (Formation métier santé), isabelle.marcy@kheprisante.fr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Evelyne Revellat (qualité et habilitation), 06 60 47 71 64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158417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6025" y="1556792"/>
            <a:ext cx="5832600" cy="2376264"/>
          </a:xfrm>
        </p:spPr>
        <p:txBody>
          <a:bodyPr/>
          <a:lstStyle/>
          <a:p>
            <a:r>
              <a:rPr lang="fr-FR" sz="1400" dirty="0" smtClean="0">
                <a:solidFill>
                  <a:schemeClr val="tx1"/>
                </a:solidFill>
              </a:rPr>
              <a:t>Ce processus Modifie immédiatement sa pensée, ses émotions et ses sensations Physiques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1. La récupération de l'énergie de la personne investie dans la représentation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2.l’enlèvement de l'énergie étrangère, d'autres personnes et objets, qui ont contribué à sa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construction</a:t>
            </a:r>
            <a:r>
              <a:rPr lang="fr-FR" sz="1400" dirty="0">
                <a:solidFill>
                  <a:schemeClr val="tx1"/>
                </a:solidFill>
              </a:rPr>
              <a:t>,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3. La récupération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de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l'énergie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de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la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personne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bloquée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dans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ses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propres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réactions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à cette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construction.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Feuille de route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126050" y="1546499"/>
            <a:ext cx="6891900" cy="4659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1/ FaceBook : création d’un compte Khépri Formation = </a:t>
            </a:r>
            <a:r>
              <a:rPr lang="en" sz="1600" b="1" dirty="0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faire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Création structure juridique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(SCOP SAS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avec Nathalie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Virginie, Isabelle, Evelyne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3/ Déposer Khépri Formation à l’INPI (ER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en" sz="1600" b="1" dirty="0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faire</a:t>
            </a:r>
            <a:endParaRPr lang="en" sz="1600" b="1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4/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Infirmière en </a:t>
            </a: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Hygiène et salubrité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recrutée avec son habilitation ARS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fr-FR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les formations dans le secteur santé et prévention (ER), 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5/ Grille de ventilation de chiffres d’affaires (voir annexe)</a:t>
            </a:r>
          </a:p>
          <a:p>
            <a:pPr marL="10160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6/ Formation au dispositif de certification et de formation professionnalisante pour les centres de formation,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(pour les 4 membres d’ici 2021)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Choisir outil pour Bilan pédagogique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retrouver le nom de l’applic (ER)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	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Dendreo (validé)</a:t>
            </a: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 Réalisation site web (voir ressource avec ND) ou prendre stagiaire</a:t>
            </a: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Développeur en cours</a:t>
            </a:r>
            <a:endParaRPr lang="en" sz="16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Démarrage Janvier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2019</a:t>
            </a:r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fr-FR" sz="1600" dirty="0">
                <a:hlinkClick r:id="rId3"/>
              </a:rPr>
              <a:t>01 85 11 02 17</a:t>
            </a:r>
            <a:r>
              <a:rPr lang="fr-FR" sz="1600" dirty="0"/>
              <a:t> - </a:t>
            </a:r>
            <a:r>
              <a:rPr lang="fr-FR" sz="1600" dirty="0" smtClean="0">
                <a:hlinkClick r:id="rId4"/>
              </a:rPr>
              <a:t>info@formascope.com</a:t>
            </a:r>
            <a:r>
              <a:rPr lang="fr-FR" sz="1600" dirty="0"/>
              <a:t>, </a:t>
            </a:r>
            <a:r>
              <a:rPr lang="fr-FR" sz="1600" dirty="0">
                <a:hlinkClick r:id="rId5"/>
              </a:rPr>
              <a:t>https://formascope.com</a:t>
            </a:r>
            <a:r>
              <a:rPr lang="fr-FR" sz="1600" dirty="0" smtClean="0">
                <a:hlinkClick r:id="rId5"/>
              </a:rPr>
              <a:t>/</a:t>
            </a:r>
            <a:endParaRPr lang="fr-FR" sz="1600" dirty="0" smtClean="0"/>
          </a:p>
          <a:p>
            <a:pPr marL="101600" lv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827584" y="3180950"/>
            <a:ext cx="4392488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formation orienté RSE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Dédié à la santé et à la qualité de vie au travail s’inscrivant dans le concept global et le coeur de métier de Khépri Santé.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(groupement pour la médecine intégrative)</a:t>
            </a: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115370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spécialisées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coordination de soins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Espaces Co-</a:t>
            </a:r>
            <a:r>
              <a:rPr lang="fr-FR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28096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305293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(Hôpitaux)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Fonctions Publiques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182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645024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278474" y="3645024"/>
            <a:ext cx="3530100" cy="2413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Activités :</a:t>
            </a: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« auxiliaire de vie ».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structures portant le même nom “Khépri Formation” avec chacune une valeur ajoutée forte sur :</a:t>
            </a:r>
          </a:p>
          <a:p>
            <a:pPr marL="444500" lvl="7" indent="-34290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Le process d’éligilité de financement des formations (normes qualités, habilitations…) et le marketing,</a:t>
            </a:r>
          </a:p>
          <a:p>
            <a:pPr marL="444500" lvl="8" indent="-34290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L’ingénierie pédagogiques et le commercial, (diversification des formations avec 2500 formateurs, une plateforme de télévente, une commerciale expétimentée)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Répartition du Chiffre d’affaires :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 moins les honoraires des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Moins les frais logistiques (salles, frais déplacement)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50% pour la partie commerciale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50 % pour le reste de l’équipe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600" b="1" u="sng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Exemple:</a:t>
            </a: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 3000€ - 1200€ (formateurs)</a:t>
            </a:r>
          </a:p>
          <a:p>
            <a:pPr marL="457200" lvl="1" indent="-355600">
              <a:spcBef>
                <a:spcPts val="48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une valeur ajoutée 1800€/2 = 900€ commerciale</a:t>
            </a:r>
          </a:p>
          <a:p>
            <a:pPr marL="457200" lvl="1" indent="-355600">
              <a:spcBef>
                <a:spcPts val="480"/>
              </a:spcBef>
              <a:buClr>
                <a:srgbClr val="263238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Marge pour l’équipe 900€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259632" y="2348880"/>
            <a:ext cx="7262374" cy="234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positionnement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Compétences équipes et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Méthodologie de travail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 métier des aidants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Bilan de compétences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749664" y="1712279"/>
            <a:ext cx="3600400" cy="4164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fr-FR" sz="1600" dirty="0"/>
              <a:t>la maîtrise de </a:t>
            </a:r>
            <a:r>
              <a:rPr lang="fr-FR" sz="1600" dirty="0" smtClean="0"/>
              <a:t>l'intention (la force de l’intentionnalité)</a:t>
            </a:r>
          </a:p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fr-FR" sz="1600" dirty="0" smtClean="0"/>
              <a:t>la </a:t>
            </a:r>
            <a:r>
              <a:rPr lang="fr-FR" sz="1600" dirty="0"/>
              <a:t>maîtrise de l'état émotionnel </a:t>
            </a:r>
            <a:r>
              <a:rPr lang="fr-FR" sz="1600" dirty="0" smtClean="0"/>
              <a:t>(savoir mettre des mots sur les émotions)</a:t>
            </a:r>
          </a:p>
          <a:p>
            <a:pPr marL="457200" lvl="0" indent="-35560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fr-FR" sz="1600" dirty="0" smtClean="0"/>
              <a:t>et </a:t>
            </a:r>
            <a:r>
              <a:rPr lang="fr-FR" sz="1600" dirty="0"/>
              <a:t>l'aptitude au ressenti </a:t>
            </a:r>
            <a:r>
              <a:rPr lang="fr-FR" sz="1600" dirty="0" smtClean="0"/>
              <a:t>physique (la phénoménologie)</a:t>
            </a:r>
          </a:p>
          <a:p>
            <a:endParaRPr lang="fr-FR" sz="1600" dirty="0" smtClean="0"/>
          </a:p>
          <a:p>
            <a:r>
              <a:rPr lang="fr-FR" sz="1600" dirty="0" smtClean="0"/>
              <a:t>Pour Aider à</a:t>
            </a:r>
            <a:r>
              <a:rPr lang="fr-FR" sz="1600" dirty="0"/>
              <a:t> </a:t>
            </a:r>
            <a:r>
              <a:rPr lang="fr-FR" sz="1600" dirty="0" smtClean="0"/>
              <a:t>changer</a:t>
            </a:r>
            <a:r>
              <a:rPr lang="fr-FR" sz="1600" dirty="0"/>
              <a:t> </a:t>
            </a:r>
            <a:r>
              <a:rPr lang="fr-FR" sz="1600" dirty="0" smtClean="0"/>
              <a:t>des</a:t>
            </a:r>
            <a:r>
              <a:rPr lang="fr-FR" sz="1600" dirty="0"/>
              <a:t> </a:t>
            </a:r>
            <a:r>
              <a:rPr lang="fr-FR" sz="1600" dirty="0" smtClean="0"/>
              <a:t>états</a:t>
            </a:r>
            <a:endParaRPr lang="fr-FR" sz="1600" dirty="0"/>
          </a:p>
          <a:p>
            <a:r>
              <a:rPr lang="fr-FR" sz="1600" dirty="0" smtClean="0"/>
              <a:t>physiques, émotionnels</a:t>
            </a:r>
            <a:r>
              <a:rPr lang="fr-FR" sz="1600" dirty="0"/>
              <a:t> </a:t>
            </a:r>
            <a:r>
              <a:rPr lang="fr-FR" sz="1600" dirty="0" smtClean="0"/>
              <a:t>et mentaux</a:t>
            </a:r>
            <a:endParaRPr lang="fr-FR" sz="1600" dirty="0"/>
          </a:p>
          <a:p>
            <a:r>
              <a:rPr lang="fr-FR" sz="1600" dirty="0"/>
              <a:t>e</a:t>
            </a:r>
            <a:r>
              <a:rPr lang="fr-FR" sz="1600" dirty="0" smtClean="0"/>
              <a:t>n appliquant</a:t>
            </a:r>
            <a:r>
              <a:rPr lang="fr-FR" sz="1600" dirty="0"/>
              <a:t> </a:t>
            </a:r>
            <a:r>
              <a:rPr lang="fr-FR" sz="1600" dirty="0" smtClean="0"/>
              <a:t>un</a:t>
            </a:r>
            <a:r>
              <a:rPr lang="fr-FR" sz="1600" dirty="0"/>
              <a:t> </a:t>
            </a:r>
            <a:r>
              <a:rPr lang="fr-FR" sz="1600" dirty="0" smtClean="0"/>
              <a:t>principe</a:t>
            </a:r>
            <a:endParaRPr lang="fr-FR" sz="1600" dirty="0"/>
          </a:p>
          <a:p>
            <a:r>
              <a:rPr lang="fr-FR" sz="1600" dirty="0" smtClean="0"/>
              <a:t>inhabituel: le</a:t>
            </a:r>
            <a:r>
              <a:rPr lang="fr-FR" sz="1600" dirty="0"/>
              <a:t> </a:t>
            </a:r>
            <a:r>
              <a:rPr lang="fr-FR" sz="1600" dirty="0" smtClean="0"/>
              <a:t>pouvoir</a:t>
            </a:r>
            <a:r>
              <a:rPr lang="fr-FR" sz="1600" dirty="0"/>
              <a:t> </a:t>
            </a:r>
            <a:r>
              <a:rPr lang="fr-FR" sz="1600" dirty="0" smtClean="0"/>
              <a:t>des</a:t>
            </a:r>
            <a:r>
              <a:rPr lang="fr-FR" sz="1600" dirty="0"/>
              <a:t> </a:t>
            </a:r>
            <a:r>
              <a:rPr lang="fr-FR" sz="1600" dirty="0" smtClean="0"/>
              <a:t>mots</a:t>
            </a:r>
            <a:r>
              <a:rPr lang="fr-FR" sz="1600" dirty="0"/>
              <a:t>.</a:t>
            </a: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2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err="1" smtClean="0">
                <a:solidFill>
                  <a:srgbClr val="5AB1C9"/>
                </a:solidFill>
              </a:rPr>
              <a:t>Logosynthèse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187624" y="1268760"/>
            <a:ext cx="5788828" cy="374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Phase 1: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</a:t>
            </a:r>
            <a:r>
              <a:rPr lang="fr-FR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reprends toute mon énergie liée à cette scène de mon manager me mettant à la porte et je la ramène à sa juste place en Moi</a:t>
            </a:r>
            <a:r>
              <a:rPr lang="fr-F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phrase 2: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J’enlève toute l’énergie étrangère liée à cette scène imaginaire de mon manager me mettant à la </a:t>
            </a:r>
            <a:r>
              <a:rPr lang="fr-F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porte de </a:t>
            </a:r>
            <a:r>
              <a:rPr lang="fr-FR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toutes mes cellules, de mon corps et de mon espace personnel et je l’envoie là où elle doit </a:t>
            </a:r>
            <a:r>
              <a:rPr lang="fr-FR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être.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dirty="0">
                <a:latin typeface="Source Sans Pro" panose="020B0604020202020204" charset="0"/>
              </a:rPr>
              <a:t>P</a:t>
            </a:r>
            <a:r>
              <a:rPr lang="fr-FR" b="1" dirty="0" smtClean="0">
                <a:latin typeface="Source Sans Pro" panose="020B0604020202020204" charset="0"/>
              </a:rPr>
              <a:t>hrase 3:</a:t>
            </a:r>
            <a:endParaRPr lang="fr-FR" b="1" dirty="0">
              <a:latin typeface="Source Sans Pro" panose="020B0604020202020204" charset="0"/>
            </a:endParaRPr>
          </a:p>
          <a:p>
            <a:r>
              <a:rPr lang="fr-FR" dirty="0" smtClean="0">
                <a:latin typeface="Source Sans Pro" panose="020B0604020202020204" charset="0"/>
              </a:rPr>
              <a:t>Reprend son</a:t>
            </a:r>
            <a:r>
              <a:rPr lang="fr-FR" dirty="0">
                <a:latin typeface="Source Sans Pro" panose="020B0604020202020204" charset="0"/>
              </a:rPr>
              <a:t> </a:t>
            </a:r>
            <a:r>
              <a:rPr lang="fr-FR" dirty="0" smtClean="0">
                <a:latin typeface="Source Sans Pro" panose="020B0604020202020204" charset="0"/>
              </a:rPr>
              <a:t>énergie, bloquée</a:t>
            </a:r>
            <a:endParaRPr lang="fr-FR" dirty="0">
              <a:latin typeface="Source Sans Pro" panose="020B0604020202020204" charset="0"/>
            </a:endParaRPr>
          </a:p>
          <a:p>
            <a:r>
              <a:rPr lang="fr-FR" dirty="0" smtClean="0">
                <a:latin typeface="Source Sans Pro" panose="020B0604020202020204" charset="0"/>
              </a:rPr>
              <a:t>Dans sa</a:t>
            </a:r>
            <a:r>
              <a:rPr lang="fr-FR" dirty="0">
                <a:latin typeface="Source Sans Pro" panose="020B0604020202020204" charset="0"/>
              </a:rPr>
              <a:t> </a:t>
            </a:r>
            <a:r>
              <a:rPr lang="fr-FR" dirty="0" smtClean="0">
                <a:latin typeface="Source Sans Pro" panose="020B0604020202020204" charset="0"/>
              </a:rPr>
              <a:t>réaction</a:t>
            </a:r>
            <a:r>
              <a:rPr lang="fr-FR" dirty="0">
                <a:latin typeface="Source Sans Pro" panose="020B0604020202020204" charset="0"/>
              </a:rPr>
              <a:t> </a:t>
            </a:r>
            <a:r>
              <a:rPr lang="fr-FR" dirty="0" smtClean="0">
                <a:latin typeface="Source Sans Pro" panose="020B0604020202020204" charset="0"/>
              </a:rPr>
              <a:t>à</a:t>
            </a:r>
            <a:r>
              <a:rPr lang="fr-FR" dirty="0">
                <a:latin typeface="Source Sans Pro" panose="020B0604020202020204" charset="0"/>
              </a:rPr>
              <a:t> </a:t>
            </a:r>
            <a:r>
              <a:rPr lang="fr-FR" dirty="0" smtClean="0">
                <a:latin typeface="Source Sans Pro" panose="020B0604020202020204" charset="0"/>
              </a:rPr>
              <a:t>la</a:t>
            </a:r>
            <a:r>
              <a:rPr lang="fr-FR" dirty="0">
                <a:latin typeface="Source Sans Pro" panose="020B0604020202020204" charset="0"/>
              </a:rPr>
              <a:t> </a:t>
            </a:r>
            <a:r>
              <a:rPr lang="fr-FR" dirty="0" smtClean="0">
                <a:latin typeface="Source Sans Pro" panose="020B0604020202020204" charset="0"/>
              </a:rPr>
              <a:t>scène</a:t>
            </a:r>
            <a:r>
              <a:rPr lang="fr-FR" dirty="0">
                <a:latin typeface="Source Sans Pro" panose="020B0604020202020204" charset="0"/>
              </a:rPr>
              <a:t> </a:t>
            </a:r>
            <a:r>
              <a:rPr lang="fr-FR" dirty="0" smtClean="0">
                <a:latin typeface="Source Sans Pro" panose="020B0604020202020204" charset="0"/>
              </a:rPr>
              <a:t>imaginaire:</a:t>
            </a:r>
          </a:p>
          <a:p>
            <a:r>
              <a:rPr lang="fr-FR" dirty="0" smtClean="0"/>
              <a:t>Je reprends</a:t>
            </a:r>
            <a:r>
              <a:rPr lang="fr-FR" dirty="0"/>
              <a:t> </a:t>
            </a:r>
            <a:r>
              <a:rPr lang="fr-FR" dirty="0" smtClean="0"/>
              <a:t>toute</a:t>
            </a:r>
            <a:r>
              <a:rPr lang="fr-FR" dirty="0"/>
              <a:t> </a:t>
            </a:r>
            <a:r>
              <a:rPr lang="fr-FR" dirty="0" smtClean="0"/>
              <a:t>mon</a:t>
            </a:r>
            <a:r>
              <a:rPr lang="fr-FR" dirty="0"/>
              <a:t> </a:t>
            </a:r>
            <a:r>
              <a:rPr lang="fr-FR" dirty="0" smtClean="0"/>
              <a:t>énergie</a:t>
            </a:r>
            <a:r>
              <a:rPr lang="fr-FR" dirty="0"/>
              <a:t> </a:t>
            </a:r>
            <a:r>
              <a:rPr lang="fr-FR" dirty="0" smtClean="0"/>
              <a:t>liée</a:t>
            </a:r>
            <a:r>
              <a:rPr lang="fr-FR" dirty="0"/>
              <a:t> </a:t>
            </a:r>
            <a:r>
              <a:rPr lang="fr-FR" dirty="0" smtClean="0"/>
              <a:t>à</a:t>
            </a:r>
            <a:r>
              <a:rPr lang="fr-FR" dirty="0"/>
              <a:t> </a:t>
            </a:r>
            <a:r>
              <a:rPr lang="fr-FR" dirty="0" smtClean="0"/>
              <a:t>toutes</a:t>
            </a:r>
            <a:r>
              <a:rPr lang="fr-FR" dirty="0"/>
              <a:t> </a:t>
            </a:r>
            <a:r>
              <a:rPr lang="fr-FR" dirty="0" smtClean="0"/>
              <a:t>mes</a:t>
            </a:r>
            <a:r>
              <a:rPr lang="fr-FR" dirty="0"/>
              <a:t> </a:t>
            </a:r>
            <a:r>
              <a:rPr lang="fr-FR" dirty="0" smtClean="0"/>
              <a:t>réactions</a:t>
            </a:r>
            <a:r>
              <a:rPr lang="fr-FR" dirty="0"/>
              <a:t> </a:t>
            </a:r>
            <a:r>
              <a:rPr lang="fr-FR" dirty="0" smtClean="0"/>
              <a:t>à</a:t>
            </a:r>
            <a:r>
              <a:rPr lang="fr-FR" dirty="0"/>
              <a:t> </a:t>
            </a:r>
            <a:r>
              <a:rPr lang="fr-FR" dirty="0" smtClean="0"/>
              <a:t>cette</a:t>
            </a:r>
            <a:endParaRPr lang="fr-FR" dirty="0"/>
          </a:p>
          <a:p>
            <a:r>
              <a:rPr lang="fr-FR" dirty="0" smtClean="0"/>
              <a:t>Scène de</a:t>
            </a:r>
            <a:r>
              <a:rPr lang="fr-FR" dirty="0"/>
              <a:t> </a:t>
            </a:r>
            <a:r>
              <a:rPr lang="fr-FR" dirty="0" smtClean="0"/>
              <a:t>Mark</a:t>
            </a:r>
            <a:r>
              <a:rPr lang="fr-FR" dirty="0"/>
              <a:t> </a:t>
            </a:r>
            <a:r>
              <a:rPr lang="fr-FR" dirty="0" smtClean="0"/>
              <a:t>me</a:t>
            </a:r>
            <a:r>
              <a:rPr lang="fr-FR" dirty="0"/>
              <a:t> </a:t>
            </a:r>
            <a:r>
              <a:rPr lang="fr-FR" dirty="0" smtClean="0"/>
              <a:t>mettant</a:t>
            </a:r>
            <a:r>
              <a:rPr lang="fr-FR" dirty="0"/>
              <a:t> </a:t>
            </a:r>
            <a:r>
              <a:rPr lang="fr-FR" dirty="0" smtClean="0"/>
              <a:t>à</a:t>
            </a:r>
            <a:r>
              <a:rPr lang="fr-FR" dirty="0"/>
              <a:t> </a:t>
            </a:r>
            <a:r>
              <a:rPr lang="fr-FR" dirty="0" smtClean="0"/>
              <a:t>la</a:t>
            </a:r>
            <a:r>
              <a:rPr lang="fr-FR" dirty="0"/>
              <a:t> </a:t>
            </a:r>
            <a:r>
              <a:rPr lang="fr-FR" dirty="0" smtClean="0"/>
              <a:t>porte, et</a:t>
            </a:r>
            <a:r>
              <a:rPr lang="fr-FR" dirty="0"/>
              <a:t> </a:t>
            </a:r>
            <a:r>
              <a:rPr lang="fr-FR" dirty="0" smtClean="0"/>
              <a:t>je</a:t>
            </a:r>
            <a:r>
              <a:rPr lang="fr-FR" dirty="0"/>
              <a:t> </a:t>
            </a:r>
            <a:r>
              <a:rPr lang="fr-FR" dirty="0" smtClean="0"/>
              <a:t>la</a:t>
            </a:r>
            <a:r>
              <a:rPr lang="fr-FR" dirty="0"/>
              <a:t> </a:t>
            </a:r>
            <a:r>
              <a:rPr lang="fr-FR" dirty="0" smtClean="0"/>
              <a:t>ramène</a:t>
            </a:r>
            <a:r>
              <a:rPr lang="fr-FR" dirty="0"/>
              <a:t> </a:t>
            </a:r>
            <a:r>
              <a:rPr lang="fr-FR" dirty="0" smtClean="0"/>
              <a:t>à</a:t>
            </a:r>
            <a:r>
              <a:rPr lang="fr-FR" dirty="0"/>
              <a:t> </a:t>
            </a:r>
            <a:r>
              <a:rPr lang="fr-FR" dirty="0" smtClean="0"/>
              <a:t>sa</a:t>
            </a:r>
            <a:r>
              <a:rPr lang="fr-FR" dirty="0"/>
              <a:t> </a:t>
            </a:r>
            <a:r>
              <a:rPr lang="fr-FR" dirty="0" smtClean="0"/>
              <a:t>juste</a:t>
            </a:r>
            <a:endParaRPr lang="fr-FR" dirty="0"/>
          </a:p>
          <a:p>
            <a:r>
              <a:rPr lang="fr-FR" dirty="0"/>
              <a:t>p</a:t>
            </a:r>
            <a:r>
              <a:rPr lang="fr-FR" dirty="0" smtClean="0"/>
              <a:t>lace en</a:t>
            </a:r>
            <a:r>
              <a:rPr lang="fr-FR" dirty="0"/>
              <a:t> </a:t>
            </a:r>
            <a:r>
              <a:rPr lang="fr-FR" dirty="0" smtClean="0"/>
              <a:t>Moi.</a:t>
            </a:r>
          </a:p>
        </p:txBody>
      </p:sp>
    </p:spTree>
    <p:extLst>
      <p:ext uri="{BB962C8B-B14F-4D97-AF65-F5344CB8AC3E}">
        <p14:creationId xmlns:p14="http://schemas.microsoft.com/office/powerpoint/2010/main" val="3245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626</Words>
  <Application>Microsoft Office PowerPoint</Application>
  <PresentationFormat>Affichage à l'écran (4:3)</PresentationFormat>
  <Paragraphs>125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Calibri</vt:lpstr>
      <vt:lpstr>Wingdings</vt:lpstr>
      <vt:lpstr>Source Sans Pro</vt:lpstr>
      <vt:lpstr>Roboto Slab</vt:lpstr>
      <vt:lpstr>Arial</vt:lpstr>
      <vt:lpstr>Cordelia template</vt:lpstr>
      <vt:lpstr>Présentation PowerPoint</vt:lpstr>
      <vt:lpstr>Feuille de route</vt:lpstr>
      <vt:lpstr>Le Positionnement</vt:lpstr>
      <vt:lpstr> Khépri Santé = 1 expertise et 4 Solutions intégrées</vt:lpstr>
      <vt:lpstr>Marché</vt:lpstr>
      <vt:lpstr>Business Model</vt:lpstr>
      <vt:lpstr>Thèmes plaquettes</vt:lpstr>
      <vt:lpstr>Thèmes plaquettes</vt:lpstr>
      <vt:lpstr>Logosynthèse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43</cp:revision>
  <cp:lastPrinted>2018-10-01T08:23:08Z</cp:lastPrinted>
  <dcterms:modified xsi:type="dcterms:W3CDTF">2019-02-02T20:30:36Z</dcterms:modified>
</cp:coreProperties>
</file>