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57" r:id="rId4"/>
    <p:sldId id="267" r:id="rId5"/>
    <p:sldId id="258" r:id="rId6"/>
    <p:sldId id="260" r:id="rId7"/>
    <p:sldId id="268" r:id="rId8"/>
    <p:sldId id="269" r:id="rId9"/>
  </p:sldIdLst>
  <p:sldSz cx="9144000" cy="6858000" type="screen4x3"/>
  <p:notesSz cx="6805613" cy="9939338"/>
  <p:embeddedFontLst>
    <p:embeddedFont>
      <p:font typeface="Roboto Slab" panose="020B060402020202020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ource Sans Pro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53B4C1-058D-45E1-95BA-9A53E337D010}">
  <a:tblStyle styleId="{9853B4C1-058D-45E1-95BA-9A53E337D0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4" autoAdjust="0"/>
    <p:restoredTop sz="94660"/>
  </p:normalViewPr>
  <p:slideViewPr>
    <p:cSldViewPr>
      <p:cViewPr varScale="1">
        <p:scale>
          <a:sx n="73" d="100"/>
          <a:sy n="73" d="100"/>
        </p:scale>
        <p:origin x="2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60F7B-9920-4F24-BE71-F0E4E3B7B934}" type="doc">
      <dgm:prSet loTypeId="urn:microsoft.com/office/officeart/2005/8/layout/radial6" loCatId="cycle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AA38CBC9-AC6B-457D-9F63-4D1AB8E7793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02DFC051-974F-4AF1-85DB-FFF5F1CCD57A}" type="par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7ACF197E-8A7D-4D14-A941-EE15BE87306C}" type="sib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50789F86-D3CE-4C0B-B830-60161BD38E85}">
      <dgm:prSet phldrT="[Text]" custT="1"/>
      <dgm:spPr/>
      <dgm:t>
        <a:bodyPr rtlCol="0"/>
        <a:lstStyle/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Pôle         Santé</a:t>
          </a:r>
        </a:p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Médical</a:t>
          </a:r>
        </a:p>
      </dgm:t>
      <dgm:extLst>
        <a:ext uri="{E40237B7-FDA0-4F09-8148-C483321AD2D9}">
          <dgm14:cNvPr xmlns:dgm14="http://schemas.microsoft.com/office/drawing/2010/diagram" id="0" name="" title="Task 1"/>
        </a:ext>
      </dgm:extLst>
    </dgm:pt>
    <dgm:pt modelId="{6D6B568F-9C4B-44DB-A886-035491FEC9C2}" type="parTrans" cxnId="{1593062C-A63F-4042-94C9-FF0880BD82E8}">
      <dgm:prSet/>
      <dgm:spPr/>
      <dgm:t>
        <a:bodyPr rtlCol="0"/>
        <a:lstStyle/>
        <a:p>
          <a:pPr rtl="0"/>
          <a:endParaRPr lang="en-US"/>
        </a:p>
      </dgm:t>
    </dgm:pt>
    <dgm:pt modelId="{775D1C29-7B88-46A3-9FAD-95EFDC006E81}" type="sibTrans" cxnId="{1593062C-A63F-4042-94C9-FF0880BD82E8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87E6D3C0-9C36-4C9B-9EE4-FCB2F172CF62}">
      <dgm:prSet phldrT="[Text]"/>
      <dgm:spPr/>
      <dgm:t>
        <a:bodyPr rtlCol="0"/>
        <a:lstStyle/>
        <a:p>
          <a:pPr rtl="0"/>
          <a:endParaRPr lang="fr-FR" noProof="0" dirty="0" smtClean="0"/>
        </a:p>
      </dgm:t>
      <dgm:extLst>
        <a:ext uri="{E40237B7-FDA0-4F09-8148-C483321AD2D9}">
          <dgm14:cNvPr xmlns:dgm14="http://schemas.microsoft.com/office/drawing/2010/diagram" id="0" name="" title="Task 2"/>
        </a:ext>
      </dgm:extLst>
    </dgm:pt>
    <dgm:pt modelId="{1916856A-C084-48E2-AF18-70269AD79DF2}" type="parTrans" cxnId="{EB3E6C57-F560-450F-B619-F6F67905927D}">
      <dgm:prSet/>
      <dgm:spPr/>
      <dgm:t>
        <a:bodyPr rtlCol="0"/>
        <a:lstStyle/>
        <a:p>
          <a:pPr rtl="0"/>
          <a:endParaRPr lang="en-US"/>
        </a:p>
      </dgm:t>
    </dgm:pt>
    <dgm:pt modelId="{5C1F42F6-070E-4EBA-8EBC-C32D27C49363}" type="sibTrans" cxnId="{EB3E6C57-F560-450F-B619-F6F67905927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20EB584B-A7B7-43D9-BF6A-2C9338C05B4D}">
      <dgm:prSet phldrT="[Text]" custT="1"/>
      <dgm:spPr/>
      <dgm:t>
        <a:bodyPr rtlCol="0"/>
        <a:lstStyle/>
        <a:p>
          <a:pPr rtl="0"/>
          <a:endParaRPr lang="fr-FR" sz="1400" noProof="0" dirty="0" smtClean="0">
            <a:solidFill>
              <a:srgbClr val="0070C0"/>
            </a:solidFill>
          </a:endParaRPr>
        </a:p>
        <a:p>
          <a:pPr rtl="0"/>
          <a:r>
            <a:rPr lang="fr-FR" sz="1600" b="1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Khépri</a:t>
          </a:r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Formation </a:t>
          </a:r>
        </a:p>
        <a:p>
          <a:pPr rtl="0"/>
          <a:r>
            <a:rPr lang="fr-FR" sz="1400" noProof="0" dirty="0" smtClean="0"/>
            <a:t> </a:t>
          </a:r>
        </a:p>
      </dgm:t>
      <dgm:extLst>
        <a:ext uri="{E40237B7-FDA0-4F09-8148-C483321AD2D9}">
          <dgm14:cNvPr xmlns:dgm14="http://schemas.microsoft.com/office/drawing/2010/diagram" id="0" name="" title="Task 3"/>
        </a:ext>
      </dgm:extLst>
    </dgm:pt>
    <dgm:pt modelId="{6E0D28F6-A05C-413F-A991-03D9F094F998}" type="parTrans" cxnId="{FBE6BCEA-0F85-486D-B532-D55CCA25A01D}">
      <dgm:prSet/>
      <dgm:spPr/>
      <dgm:t>
        <a:bodyPr rtlCol="0"/>
        <a:lstStyle/>
        <a:p>
          <a:pPr rtl="0"/>
          <a:endParaRPr lang="en-US"/>
        </a:p>
      </dgm:t>
    </dgm:pt>
    <dgm:pt modelId="{B04B74A7-039D-46F2-A30E-0D07E04CAE1A}" type="sibTrans" cxnId="{FBE6BCEA-0F85-486D-B532-D55CCA25A01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7E2B8B4E-293F-43EE-AB7D-6598814ECB3C}">
      <dgm:prSet phldrT="[Text]" custT="1"/>
      <dgm:spPr/>
      <dgm:t>
        <a:bodyPr rtlCol="0"/>
        <a:lstStyle/>
        <a:p>
          <a:pPr rtl="0"/>
          <a:r>
            <a:rPr lang="fr-FR" sz="1600" b="1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Visiapy</a:t>
          </a:r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   </a:t>
          </a:r>
        </a:p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Entreprises</a:t>
          </a:r>
          <a:endParaRPr lang="fr-FR" sz="1600" b="1" noProof="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Task 4"/>
        </a:ext>
      </dgm:extLst>
    </dgm:pt>
    <dgm:pt modelId="{C9A52CF1-B2E8-4848-8964-6633294F16CC}" type="parTrans" cxnId="{18D120E8-5826-42E7-A890-F4AFB63D3D78}">
      <dgm:prSet/>
      <dgm:spPr/>
      <dgm:t>
        <a:bodyPr rtlCol="0"/>
        <a:lstStyle/>
        <a:p>
          <a:pPr rtl="0"/>
          <a:endParaRPr lang="en-US"/>
        </a:p>
      </dgm:t>
    </dgm:pt>
    <dgm:pt modelId="{03860152-2A6F-476F-91FD-CBA9D7B26338}" type="sibTrans" cxnId="{18D120E8-5826-42E7-A890-F4AFB63D3D78}">
      <dgm:prSet/>
      <dgm:spPr/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B0C37B97-914B-49F2-84E5-94B39EF2352F}" type="pres">
      <dgm:prSet presAssocID="{B8060F7B-9920-4F24-BE71-F0E4E3B7B9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D2BB9C9C-582A-4226-99A2-A6A4B7AD887A}" type="pres">
      <dgm:prSet presAssocID="{AA38CBC9-AC6B-457D-9F63-4D1AB8E7793E}" presName="centerShape" presStyleLbl="node0" presStyleIdx="0" presStyleCnt="1" custScaleX="41535" custScaleY="41407" custLinFactNeighborX="1231" custLinFactNeighborY="-13955"/>
      <dgm:spPr/>
      <dgm:t>
        <a:bodyPr rtlCol="0"/>
        <a:lstStyle/>
        <a:p>
          <a:pPr rtl="0"/>
          <a:endParaRPr lang="en-US"/>
        </a:p>
      </dgm:t>
    </dgm:pt>
    <dgm:pt modelId="{0B9D5D8D-AE9B-4E3C-8081-7E5A4C702F02}" type="pres">
      <dgm:prSet presAssocID="{50789F86-D3CE-4C0B-B830-60161BD38E85}" presName="node" presStyleLbl="node1" presStyleIdx="0" presStyleCnt="4" custScaleX="114219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8755371-EE00-4D9C-9546-B5D2DEB3691D}" type="pres">
      <dgm:prSet presAssocID="{50789F86-D3CE-4C0B-B830-60161BD38E85}" presName="dummy" presStyleCnt="0"/>
      <dgm:spPr/>
    </dgm:pt>
    <dgm:pt modelId="{65DE7562-7D1C-4B0F-8927-12F8E6C5F5AF}" type="pres">
      <dgm:prSet presAssocID="{775D1C29-7B88-46A3-9FAD-95EFDC006E81}" presName="sibTrans" presStyleLbl="sibTrans2D1" presStyleIdx="0" presStyleCnt="4"/>
      <dgm:spPr/>
      <dgm:t>
        <a:bodyPr rtlCol="0"/>
        <a:lstStyle/>
        <a:p>
          <a:pPr rtl="0"/>
          <a:endParaRPr lang="en-US"/>
        </a:p>
      </dgm:t>
    </dgm:pt>
    <dgm:pt modelId="{1C226D9E-C8BD-43C0-B5A7-66592C02513E}" type="pres">
      <dgm:prSet presAssocID="{87E6D3C0-9C36-4C9B-9EE4-FCB2F172CF62}" presName="node" presStyleLbl="node1" presStyleIdx="1" presStyleCnt="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2E93314B-ED13-4B02-B199-BBF658DCCBEE}" type="pres">
      <dgm:prSet presAssocID="{87E6D3C0-9C36-4C9B-9EE4-FCB2F172CF62}" presName="dummy" presStyleCnt="0"/>
      <dgm:spPr/>
    </dgm:pt>
    <dgm:pt modelId="{22CB3940-637A-4C32-AB7F-CFAD929A59AB}" type="pres">
      <dgm:prSet presAssocID="{5C1F42F6-070E-4EBA-8EBC-C32D27C49363}" presName="sibTrans" presStyleLbl="sibTrans2D1" presStyleIdx="1" presStyleCnt="4"/>
      <dgm:spPr/>
      <dgm:t>
        <a:bodyPr rtlCol="0"/>
        <a:lstStyle/>
        <a:p>
          <a:pPr rtl="0"/>
          <a:endParaRPr lang="en-US"/>
        </a:p>
      </dgm:t>
    </dgm:pt>
    <dgm:pt modelId="{29DFD080-5F1B-4B82-A3B2-DA9D6DF3694E}" type="pres">
      <dgm:prSet presAssocID="{20EB584B-A7B7-43D9-BF6A-2C9338C05B4D}" presName="node" presStyleLbl="node1" presStyleIdx="2" presStyleCnt="4" custScaleX="11010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C0BB87F-E2C7-4D7C-BF8F-45EA9A4A93F1}" type="pres">
      <dgm:prSet presAssocID="{20EB584B-A7B7-43D9-BF6A-2C9338C05B4D}" presName="dummy" presStyleCnt="0"/>
      <dgm:spPr/>
    </dgm:pt>
    <dgm:pt modelId="{53B5DF5F-8B8B-41EF-8531-276CBECDCAB4}" type="pres">
      <dgm:prSet presAssocID="{B04B74A7-039D-46F2-A30E-0D07E04CAE1A}" presName="sibTrans" presStyleLbl="sibTrans2D1" presStyleIdx="2" presStyleCnt="4"/>
      <dgm:spPr/>
      <dgm:t>
        <a:bodyPr rtlCol="0"/>
        <a:lstStyle/>
        <a:p>
          <a:pPr rtl="0"/>
          <a:endParaRPr lang="en-US"/>
        </a:p>
      </dgm:t>
    </dgm:pt>
    <dgm:pt modelId="{B3F8C3C3-65FB-486F-82C0-A8478B7022B9}" type="pres">
      <dgm:prSet presAssocID="{7E2B8B4E-293F-43EE-AB7D-6598814ECB3C}" presName="node" presStyleLbl="node1" presStyleIdx="3" presStyleCnt="4" custScaleX="105845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55FDCB9-5F59-4F26-9EF0-749F42DEA7F0}" type="pres">
      <dgm:prSet presAssocID="{7E2B8B4E-293F-43EE-AB7D-6598814ECB3C}" presName="dummy" presStyleCnt="0"/>
      <dgm:spPr/>
    </dgm:pt>
    <dgm:pt modelId="{FADEA337-AD34-4422-B53A-01423AF1AC8F}" type="pres">
      <dgm:prSet presAssocID="{03860152-2A6F-476F-91FD-CBA9D7B26338}" presName="sibTrans" presStyleLbl="sibTrans2D1" presStyleIdx="3" presStyleCnt="4"/>
      <dgm:spPr/>
      <dgm:t>
        <a:bodyPr rtlCol="0"/>
        <a:lstStyle/>
        <a:p>
          <a:pPr rtl="0"/>
          <a:endParaRPr lang="en-US"/>
        </a:p>
      </dgm:t>
    </dgm:pt>
  </dgm:ptLst>
  <dgm:cxnLst>
    <dgm:cxn modelId="{EB3E6C57-F560-450F-B619-F6F67905927D}" srcId="{AA38CBC9-AC6B-457D-9F63-4D1AB8E7793E}" destId="{87E6D3C0-9C36-4C9B-9EE4-FCB2F172CF62}" srcOrd="1" destOrd="0" parTransId="{1916856A-C084-48E2-AF18-70269AD79DF2}" sibTransId="{5C1F42F6-070E-4EBA-8EBC-C32D27C49363}"/>
    <dgm:cxn modelId="{6C3CF95F-E4A9-41E0-8D83-0FD34FCBA1D0}" type="presOf" srcId="{B8060F7B-9920-4F24-BE71-F0E4E3B7B934}" destId="{B0C37B97-914B-49F2-84E5-94B39EF2352F}" srcOrd="0" destOrd="0" presId="urn:microsoft.com/office/officeart/2005/8/layout/radial6"/>
    <dgm:cxn modelId="{B18E46B2-FCAF-46B1-8076-85B9E80ADE74}" type="presOf" srcId="{B04B74A7-039D-46F2-A30E-0D07E04CAE1A}" destId="{53B5DF5F-8B8B-41EF-8531-276CBECDCAB4}" srcOrd="0" destOrd="0" presId="urn:microsoft.com/office/officeart/2005/8/layout/radial6"/>
    <dgm:cxn modelId="{99E9EC2C-51A2-4E5F-AEA7-5299BDF0E36F}" type="presOf" srcId="{03860152-2A6F-476F-91FD-CBA9D7B26338}" destId="{FADEA337-AD34-4422-B53A-01423AF1AC8F}" srcOrd="0" destOrd="0" presId="urn:microsoft.com/office/officeart/2005/8/layout/radial6"/>
    <dgm:cxn modelId="{2AA5B4B1-1555-4D9D-81F4-7CA90AD480D0}" type="presOf" srcId="{20EB584B-A7B7-43D9-BF6A-2C9338C05B4D}" destId="{29DFD080-5F1B-4B82-A3B2-DA9D6DF3694E}" srcOrd="0" destOrd="0" presId="urn:microsoft.com/office/officeart/2005/8/layout/radial6"/>
    <dgm:cxn modelId="{42DDA950-3503-4E41-95EE-93D15D81F691}" type="presOf" srcId="{AA38CBC9-AC6B-457D-9F63-4D1AB8E7793E}" destId="{D2BB9C9C-582A-4226-99A2-A6A4B7AD887A}" srcOrd="0" destOrd="0" presId="urn:microsoft.com/office/officeart/2005/8/layout/radial6"/>
    <dgm:cxn modelId="{C17E704A-BA11-4DDD-A741-C11A9FAE32FF}" type="presOf" srcId="{7E2B8B4E-293F-43EE-AB7D-6598814ECB3C}" destId="{B3F8C3C3-65FB-486F-82C0-A8478B7022B9}" srcOrd="0" destOrd="0" presId="urn:microsoft.com/office/officeart/2005/8/layout/radial6"/>
    <dgm:cxn modelId="{FBE6BCEA-0F85-486D-B532-D55CCA25A01D}" srcId="{AA38CBC9-AC6B-457D-9F63-4D1AB8E7793E}" destId="{20EB584B-A7B7-43D9-BF6A-2C9338C05B4D}" srcOrd="2" destOrd="0" parTransId="{6E0D28F6-A05C-413F-A991-03D9F094F998}" sibTransId="{B04B74A7-039D-46F2-A30E-0D07E04CAE1A}"/>
    <dgm:cxn modelId="{DC186E63-647A-4A88-BE77-7DE175B7F1AC}" type="presOf" srcId="{5C1F42F6-070E-4EBA-8EBC-C32D27C49363}" destId="{22CB3940-637A-4C32-AB7F-CFAD929A59AB}" srcOrd="0" destOrd="0" presId="urn:microsoft.com/office/officeart/2005/8/layout/radial6"/>
    <dgm:cxn modelId="{1593062C-A63F-4042-94C9-FF0880BD82E8}" srcId="{AA38CBC9-AC6B-457D-9F63-4D1AB8E7793E}" destId="{50789F86-D3CE-4C0B-B830-60161BD38E85}" srcOrd="0" destOrd="0" parTransId="{6D6B568F-9C4B-44DB-A886-035491FEC9C2}" sibTransId="{775D1C29-7B88-46A3-9FAD-95EFDC006E81}"/>
    <dgm:cxn modelId="{F68BA8B4-E5E5-4A12-9338-5CF5693ADCA2}" srcId="{B8060F7B-9920-4F24-BE71-F0E4E3B7B934}" destId="{AA38CBC9-AC6B-457D-9F63-4D1AB8E7793E}" srcOrd="0" destOrd="0" parTransId="{02DFC051-974F-4AF1-85DB-FFF5F1CCD57A}" sibTransId="{7ACF197E-8A7D-4D14-A941-EE15BE87306C}"/>
    <dgm:cxn modelId="{3B178FE4-CF3B-4758-BAC2-E1B95F2B6ED6}" type="presOf" srcId="{87E6D3C0-9C36-4C9B-9EE4-FCB2F172CF62}" destId="{1C226D9E-C8BD-43C0-B5A7-66592C02513E}" srcOrd="0" destOrd="0" presId="urn:microsoft.com/office/officeart/2005/8/layout/radial6"/>
    <dgm:cxn modelId="{646449C3-EF33-4E00-9F39-55E7CFB49735}" type="presOf" srcId="{775D1C29-7B88-46A3-9FAD-95EFDC006E81}" destId="{65DE7562-7D1C-4B0F-8927-12F8E6C5F5AF}" srcOrd="0" destOrd="0" presId="urn:microsoft.com/office/officeart/2005/8/layout/radial6"/>
    <dgm:cxn modelId="{18D120E8-5826-42E7-A890-F4AFB63D3D78}" srcId="{AA38CBC9-AC6B-457D-9F63-4D1AB8E7793E}" destId="{7E2B8B4E-293F-43EE-AB7D-6598814ECB3C}" srcOrd="3" destOrd="0" parTransId="{C9A52CF1-B2E8-4848-8964-6633294F16CC}" sibTransId="{03860152-2A6F-476F-91FD-CBA9D7B26338}"/>
    <dgm:cxn modelId="{2942479F-0F41-4E91-89CC-0193272CB3C6}" type="presOf" srcId="{50789F86-D3CE-4C0B-B830-60161BD38E85}" destId="{0B9D5D8D-AE9B-4E3C-8081-7E5A4C702F02}" srcOrd="0" destOrd="0" presId="urn:microsoft.com/office/officeart/2005/8/layout/radial6"/>
    <dgm:cxn modelId="{29FFCABA-4B0D-413F-9C0E-3A5C15DFB472}" type="presParOf" srcId="{B0C37B97-914B-49F2-84E5-94B39EF2352F}" destId="{D2BB9C9C-582A-4226-99A2-A6A4B7AD887A}" srcOrd="0" destOrd="0" presId="urn:microsoft.com/office/officeart/2005/8/layout/radial6"/>
    <dgm:cxn modelId="{44A01E4B-A575-4AF8-B058-179456DEC4EC}" type="presParOf" srcId="{B0C37B97-914B-49F2-84E5-94B39EF2352F}" destId="{0B9D5D8D-AE9B-4E3C-8081-7E5A4C702F02}" srcOrd="1" destOrd="0" presId="urn:microsoft.com/office/officeart/2005/8/layout/radial6"/>
    <dgm:cxn modelId="{9F0D9D82-633E-4F05-8D1B-7273E417B66A}" type="presParOf" srcId="{B0C37B97-914B-49F2-84E5-94B39EF2352F}" destId="{E8755371-EE00-4D9C-9546-B5D2DEB3691D}" srcOrd="2" destOrd="0" presId="urn:microsoft.com/office/officeart/2005/8/layout/radial6"/>
    <dgm:cxn modelId="{074D320B-1958-40C9-A2CF-D3CF80830CA3}" type="presParOf" srcId="{B0C37B97-914B-49F2-84E5-94B39EF2352F}" destId="{65DE7562-7D1C-4B0F-8927-12F8E6C5F5AF}" srcOrd="3" destOrd="0" presId="urn:microsoft.com/office/officeart/2005/8/layout/radial6"/>
    <dgm:cxn modelId="{CB4C47C8-2778-4A68-93B2-944550953139}" type="presParOf" srcId="{B0C37B97-914B-49F2-84E5-94B39EF2352F}" destId="{1C226D9E-C8BD-43C0-B5A7-66592C02513E}" srcOrd="4" destOrd="0" presId="urn:microsoft.com/office/officeart/2005/8/layout/radial6"/>
    <dgm:cxn modelId="{4729FA27-E2F0-420B-8EC0-F125710144EC}" type="presParOf" srcId="{B0C37B97-914B-49F2-84E5-94B39EF2352F}" destId="{2E93314B-ED13-4B02-B199-BBF658DCCBEE}" srcOrd="5" destOrd="0" presId="urn:microsoft.com/office/officeart/2005/8/layout/radial6"/>
    <dgm:cxn modelId="{C7C7B518-1D54-4B1E-A0AC-7D0380ED772A}" type="presParOf" srcId="{B0C37B97-914B-49F2-84E5-94B39EF2352F}" destId="{22CB3940-637A-4C32-AB7F-CFAD929A59AB}" srcOrd="6" destOrd="0" presId="urn:microsoft.com/office/officeart/2005/8/layout/radial6"/>
    <dgm:cxn modelId="{BF838311-92E6-42C3-B38C-E9477DEF719A}" type="presParOf" srcId="{B0C37B97-914B-49F2-84E5-94B39EF2352F}" destId="{29DFD080-5F1B-4B82-A3B2-DA9D6DF3694E}" srcOrd="7" destOrd="0" presId="urn:microsoft.com/office/officeart/2005/8/layout/radial6"/>
    <dgm:cxn modelId="{9DD7C688-A475-43A3-9B38-D258E2D78D19}" type="presParOf" srcId="{B0C37B97-914B-49F2-84E5-94B39EF2352F}" destId="{3C0BB87F-E2C7-4D7C-BF8F-45EA9A4A93F1}" srcOrd="8" destOrd="0" presId="urn:microsoft.com/office/officeart/2005/8/layout/radial6"/>
    <dgm:cxn modelId="{52526354-B734-4C69-81AB-429CACD707F6}" type="presParOf" srcId="{B0C37B97-914B-49F2-84E5-94B39EF2352F}" destId="{53B5DF5F-8B8B-41EF-8531-276CBECDCAB4}" srcOrd="9" destOrd="0" presId="urn:microsoft.com/office/officeart/2005/8/layout/radial6"/>
    <dgm:cxn modelId="{5D9F40DA-4F78-42F1-BE72-219D62C284FA}" type="presParOf" srcId="{B0C37B97-914B-49F2-84E5-94B39EF2352F}" destId="{B3F8C3C3-65FB-486F-82C0-A8478B7022B9}" srcOrd="10" destOrd="0" presId="urn:microsoft.com/office/officeart/2005/8/layout/radial6"/>
    <dgm:cxn modelId="{FBAB729D-2818-4799-B3BE-10870817C2F2}" type="presParOf" srcId="{B0C37B97-914B-49F2-84E5-94B39EF2352F}" destId="{655FDCB9-5F59-4F26-9EF0-749F42DEA7F0}" srcOrd="11" destOrd="0" presId="urn:microsoft.com/office/officeart/2005/8/layout/radial6"/>
    <dgm:cxn modelId="{C7499089-7A26-458A-947F-210168A2685B}" type="presParOf" srcId="{B0C37B97-914B-49F2-84E5-94B39EF2352F}" destId="{FADEA337-AD34-4422-B53A-01423AF1AC8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060F7B-9920-4F24-BE71-F0E4E3B7B934}" type="doc">
      <dgm:prSet loTypeId="urn:microsoft.com/office/officeart/2005/8/layout/radial6" loCatId="cycle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AA38CBC9-AC6B-457D-9F63-4D1AB8E7793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02DFC051-974F-4AF1-85DB-FFF5F1CCD57A}" type="par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7ACF197E-8A7D-4D14-A941-EE15BE87306C}" type="sib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50789F86-D3CE-4C0B-B830-60161BD38E85}">
      <dgm:prSet phldrT="[Text]" custT="1"/>
      <dgm:spPr/>
      <dgm:t>
        <a:bodyPr rtlCol="0"/>
        <a:lstStyle/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Formation</a:t>
          </a:r>
        </a:p>
      </dgm:t>
      <dgm:extLst>
        <a:ext uri="{E40237B7-FDA0-4F09-8148-C483321AD2D9}">
          <dgm14:cNvPr xmlns:dgm14="http://schemas.microsoft.com/office/drawing/2010/diagram" id="0" name="" title="Task 1"/>
        </a:ext>
      </dgm:extLst>
    </dgm:pt>
    <dgm:pt modelId="{6D6B568F-9C4B-44DB-A886-035491FEC9C2}" type="parTrans" cxnId="{1593062C-A63F-4042-94C9-FF0880BD82E8}">
      <dgm:prSet/>
      <dgm:spPr/>
      <dgm:t>
        <a:bodyPr rtlCol="0"/>
        <a:lstStyle/>
        <a:p>
          <a:pPr rtl="0"/>
          <a:endParaRPr lang="en-US"/>
        </a:p>
      </dgm:t>
    </dgm:pt>
    <dgm:pt modelId="{775D1C29-7B88-46A3-9FAD-95EFDC006E81}" type="sibTrans" cxnId="{1593062C-A63F-4042-94C9-FF0880BD82E8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87E6D3C0-9C36-4C9B-9EE4-FCB2F172CF62}">
      <dgm:prSet phldrT="[Text]"/>
      <dgm:spPr/>
      <dgm:t>
        <a:bodyPr rtlCol="0"/>
        <a:lstStyle/>
        <a:p>
          <a:pPr rtl="0"/>
          <a:endParaRPr lang="fr-FR" noProof="0" dirty="0" smtClean="0"/>
        </a:p>
      </dgm:t>
      <dgm:extLst>
        <a:ext uri="{E40237B7-FDA0-4F09-8148-C483321AD2D9}">
          <dgm14:cNvPr xmlns:dgm14="http://schemas.microsoft.com/office/drawing/2010/diagram" id="0" name="" title="Task 2"/>
        </a:ext>
      </dgm:extLst>
    </dgm:pt>
    <dgm:pt modelId="{1916856A-C084-48E2-AF18-70269AD79DF2}" type="parTrans" cxnId="{EB3E6C57-F560-450F-B619-F6F67905927D}">
      <dgm:prSet/>
      <dgm:spPr/>
      <dgm:t>
        <a:bodyPr rtlCol="0"/>
        <a:lstStyle/>
        <a:p>
          <a:pPr rtl="0"/>
          <a:endParaRPr lang="en-US"/>
        </a:p>
      </dgm:t>
    </dgm:pt>
    <dgm:pt modelId="{5C1F42F6-070E-4EBA-8EBC-C32D27C49363}" type="sibTrans" cxnId="{EB3E6C57-F560-450F-B619-F6F67905927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20EB584B-A7B7-43D9-BF6A-2C9338C05B4D}">
      <dgm:prSet phldrT="[Text]" custT="1"/>
      <dgm:spPr/>
      <dgm:t>
        <a:bodyPr rtlCol="0"/>
        <a:lstStyle/>
        <a:p>
          <a:pPr rtl="0"/>
          <a:endParaRPr lang="fr-FR" sz="1400" noProof="0" dirty="0" smtClean="0">
            <a:solidFill>
              <a:srgbClr val="0070C0"/>
            </a:solidFill>
          </a:endParaRPr>
        </a:p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Bilan de </a:t>
          </a:r>
          <a:r>
            <a:rPr lang="fr-FR" sz="1600" b="1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compé-tences</a:t>
          </a:r>
          <a:endParaRPr lang="fr-FR" sz="1600" b="1" noProof="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rtl="0"/>
          <a:r>
            <a:rPr lang="fr-FR" sz="1400" noProof="0" dirty="0" smtClean="0"/>
            <a:t> </a:t>
          </a:r>
        </a:p>
      </dgm:t>
      <dgm:extLst>
        <a:ext uri="{E40237B7-FDA0-4F09-8148-C483321AD2D9}">
          <dgm14:cNvPr xmlns:dgm14="http://schemas.microsoft.com/office/drawing/2010/diagram" id="0" name="" title="Task 3"/>
        </a:ext>
      </dgm:extLst>
    </dgm:pt>
    <dgm:pt modelId="{6E0D28F6-A05C-413F-A991-03D9F094F998}" type="parTrans" cxnId="{FBE6BCEA-0F85-486D-B532-D55CCA25A01D}">
      <dgm:prSet/>
      <dgm:spPr/>
      <dgm:t>
        <a:bodyPr rtlCol="0"/>
        <a:lstStyle/>
        <a:p>
          <a:pPr rtl="0"/>
          <a:endParaRPr lang="en-US"/>
        </a:p>
      </dgm:t>
    </dgm:pt>
    <dgm:pt modelId="{B04B74A7-039D-46F2-A30E-0D07E04CAE1A}" type="sibTrans" cxnId="{FBE6BCEA-0F85-486D-B532-D55CCA25A01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7E2B8B4E-293F-43EE-AB7D-6598814ECB3C}">
      <dgm:prSet phldrT="[Text]" custT="1"/>
      <dgm:spPr/>
      <dgm:t>
        <a:bodyPr rtlCol="0"/>
        <a:lstStyle/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Conseil</a:t>
          </a:r>
          <a:endParaRPr lang="fr-FR" sz="1600" b="1" noProof="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Task 4"/>
        </a:ext>
      </dgm:extLst>
    </dgm:pt>
    <dgm:pt modelId="{C9A52CF1-B2E8-4848-8964-6633294F16CC}" type="parTrans" cxnId="{18D120E8-5826-42E7-A890-F4AFB63D3D78}">
      <dgm:prSet/>
      <dgm:spPr/>
      <dgm:t>
        <a:bodyPr rtlCol="0"/>
        <a:lstStyle/>
        <a:p>
          <a:pPr rtl="0"/>
          <a:endParaRPr lang="en-US"/>
        </a:p>
      </dgm:t>
    </dgm:pt>
    <dgm:pt modelId="{03860152-2A6F-476F-91FD-CBA9D7B26338}" type="sibTrans" cxnId="{18D120E8-5826-42E7-A890-F4AFB63D3D78}">
      <dgm:prSet/>
      <dgm:spPr/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B0C37B97-914B-49F2-84E5-94B39EF2352F}" type="pres">
      <dgm:prSet presAssocID="{B8060F7B-9920-4F24-BE71-F0E4E3B7B9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D2BB9C9C-582A-4226-99A2-A6A4B7AD887A}" type="pres">
      <dgm:prSet presAssocID="{AA38CBC9-AC6B-457D-9F63-4D1AB8E7793E}" presName="centerShape" presStyleLbl="node0" presStyleIdx="0" presStyleCnt="1" custScaleX="41535" custScaleY="41407" custLinFactNeighborX="1915" custLinFactNeighborY="-3064"/>
      <dgm:spPr/>
      <dgm:t>
        <a:bodyPr rtlCol="0"/>
        <a:lstStyle/>
        <a:p>
          <a:pPr rtl="0"/>
          <a:endParaRPr lang="en-US"/>
        </a:p>
      </dgm:t>
    </dgm:pt>
    <dgm:pt modelId="{0B9D5D8D-AE9B-4E3C-8081-7E5A4C702F02}" type="pres">
      <dgm:prSet presAssocID="{50789F86-D3CE-4C0B-B830-60161BD38E85}" presName="node" presStyleLbl="node1" presStyleIdx="0" presStyleCnt="4" custScaleX="114219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8755371-EE00-4D9C-9546-B5D2DEB3691D}" type="pres">
      <dgm:prSet presAssocID="{50789F86-D3CE-4C0B-B830-60161BD38E85}" presName="dummy" presStyleCnt="0"/>
      <dgm:spPr/>
    </dgm:pt>
    <dgm:pt modelId="{65DE7562-7D1C-4B0F-8927-12F8E6C5F5AF}" type="pres">
      <dgm:prSet presAssocID="{775D1C29-7B88-46A3-9FAD-95EFDC006E81}" presName="sibTrans" presStyleLbl="sibTrans2D1" presStyleIdx="0" presStyleCnt="4"/>
      <dgm:spPr/>
      <dgm:t>
        <a:bodyPr rtlCol="0"/>
        <a:lstStyle/>
        <a:p>
          <a:pPr rtl="0"/>
          <a:endParaRPr lang="en-US"/>
        </a:p>
      </dgm:t>
    </dgm:pt>
    <dgm:pt modelId="{1C226D9E-C8BD-43C0-B5A7-66592C02513E}" type="pres">
      <dgm:prSet presAssocID="{87E6D3C0-9C36-4C9B-9EE4-FCB2F172CF62}" presName="node" presStyleLbl="node1" presStyleIdx="1" presStyleCnt="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2E93314B-ED13-4B02-B199-BBF658DCCBEE}" type="pres">
      <dgm:prSet presAssocID="{87E6D3C0-9C36-4C9B-9EE4-FCB2F172CF62}" presName="dummy" presStyleCnt="0"/>
      <dgm:spPr/>
    </dgm:pt>
    <dgm:pt modelId="{22CB3940-637A-4C32-AB7F-CFAD929A59AB}" type="pres">
      <dgm:prSet presAssocID="{5C1F42F6-070E-4EBA-8EBC-C32D27C49363}" presName="sibTrans" presStyleLbl="sibTrans2D1" presStyleIdx="1" presStyleCnt="4"/>
      <dgm:spPr/>
      <dgm:t>
        <a:bodyPr rtlCol="0"/>
        <a:lstStyle/>
        <a:p>
          <a:pPr rtl="0"/>
          <a:endParaRPr lang="en-US"/>
        </a:p>
      </dgm:t>
    </dgm:pt>
    <dgm:pt modelId="{29DFD080-5F1B-4B82-A3B2-DA9D6DF3694E}" type="pres">
      <dgm:prSet presAssocID="{20EB584B-A7B7-43D9-BF6A-2C9338C05B4D}" presName="node" presStyleLbl="node1" presStyleIdx="2" presStyleCnt="4" custScaleX="11010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C0BB87F-E2C7-4D7C-BF8F-45EA9A4A93F1}" type="pres">
      <dgm:prSet presAssocID="{20EB584B-A7B7-43D9-BF6A-2C9338C05B4D}" presName="dummy" presStyleCnt="0"/>
      <dgm:spPr/>
    </dgm:pt>
    <dgm:pt modelId="{53B5DF5F-8B8B-41EF-8531-276CBECDCAB4}" type="pres">
      <dgm:prSet presAssocID="{B04B74A7-039D-46F2-A30E-0D07E04CAE1A}" presName="sibTrans" presStyleLbl="sibTrans2D1" presStyleIdx="2" presStyleCnt="4"/>
      <dgm:spPr/>
      <dgm:t>
        <a:bodyPr rtlCol="0"/>
        <a:lstStyle/>
        <a:p>
          <a:pPr rtl="0"/>
          <a:endParaRPr lang="en-US"/>
        </a:p>
      </dgm:t>
    </dgm:pt>
    <dgm:pt modelId="{B3F8C3C3-65FB-486F-82C0-A8478B7022B9}" type="pres">
      <dgm:prSet presAssocID="{7E2B8B4E-293F-43EE-AB7D-6598814ECB3C}" presName="node" presStyleLbl="node1" presStyleIdx="3" presStyleCnt="4" custScaleX="105845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55FDCB9-5F59-4F26-9EF0-749F42DEA7F0}" type="pres">
      <dgm:prSet presAssocID="{7E2B8B4E-293F-43EE-AB7D-6598814ECB3C}" presName="dummy" presStyleCnt="0"/>
      <dgm:spPr/>
    </dgm:pt>
    <dgm:pt modelId="{FADEA337-AD34-4422-B53A-01423AF1AC8F}" type="pres">
      <dgm:prSet presAssocID="{03860152-2A6F-476F-91FD-CBA9D7B26338}" presName="sibTrans" presStyleLbl="sibTrans2D1" presStyleIdx="3" presStyleCnt="4"/>
      <dgm:spPr/>
      <dgm:t>
        <a:bodyPr rtlCol="0"/>
        <a:lstStyle/>
        <a:p>
          <a:pPr rtl="0"/>
          <a:endParaRPr lang="en-US"/>
        </a:p>
      </dgm:t>
    </dgm:pt>
  </dgm:ptLst>
  <dgm:cxnLst>
    <dgm:cxn modelId="{42E5E59C-447A-432B-8B9B-A93CE2692BEB}" type="presOf" srcId="{AA38CBC9-AC6B-457D-9F63-4D1AB8E7793E}" destId="{D2BB9C9C-582A-4226-99A2-A6A4B7AD887A}" srcOrd="0" destOrd="0" presId="urn:microsoft.com/office/officeart/2005/8/layout/radial6"/>
    <dgm:cxn modelId="{EB3E6C57-F560-450F-B619-F6F67905927D}" srcId="{AA38CBC9-AC6B-457D-9F63-4D1AB8E7793E}" destId="{87E6D3C0-9C36-4C9B-9EE4-FCB2F172CF62}" srcOrd="1" destOrd="0" parTransId="{1916856A-C084-48E2-AF18-70269AD79DF2}" sibTransId="{5C1F42F6-070E-4EBA-8EBC-C32D27C49363}"/>
    <dgm:cxn modelId="{ED5CAFFE-469A-467C-951F-1A2E297D15A9}" type="presOf" srcId="{20EB584B-A7B7-43D9-BF6A-2C9338C05B4D}" destId="{29DFD080-5F1B-4B82-A3B2-DA9D6DF3694E}" srcOrd="0" destOrd="0" presId="urn:microsoft.com/office/officeart/2005/8/layout/radial6"/>
    <dgm:cxn modelId="{FC3C2F78-FDC6-4CD6-B6CD-6032B67A83E8}" type="presOf" srcId="{B8060F7B-9920-4F24-BE71-F0E4E3B7B934}" destId="{B0C37B97-914B-49F2-84E5-94B39EF2352F}" srcOrd="0" destOrd="0" presId="urn:microsoft.com/office/officeart/2005/8/layout/radial6"/>
    <dgm:cxn modelId="{9A82A167-45A2-4D4C-B928-7B9A9F429A7E}" type="presOf" srcId="{5C1F42F6-070E-4EBA-8EBC-C32D27C49363}" destId="{22CB3940-637A-4C32-AB7F-CFAD929A59AB}" srcOrd="0" destOrd="0" presId="urn:microsoft.com/office/officeart/2005/8/layout/radial6"/>
    <dgm:cxn modelId="{FBE6BCEA-0F85-486D-B532-D55CCA25A01D}" srcId="{AA38CBC9-AC6B-457D-9F63-4D1AB8E7793E}" destId="{20EB584B-A7B7-43D9-BF6A-2C9338C05B4D}" srcOrd="2" destOrd="0" parTransId="{6E0D28F6-A05C-413F-A991-03D9F094F998}" sibTransId="{B04B74A7-039D-46F2-A30E-0D07E04CAE1A}"/>
    <dgm:cxn modelId="{68AF05F7-6E87-46B7-8878-8D472B2DC272}" type="presOf" srcId="{B04B74A7-039D-46F2-A30E-0D07E04CAE1A}" destId="{53B5DF5F-8B8B-41EF-8531-276CBECDCAB4}" srcOrd="0" destOrd="0" presId="urn:microsoft.com/office/officeart/2005/8/layout/radial6"/>
    <dgm:cxn modelId="{6FB37120-B741-4E6D-945D-781BFCE81737}" type="presOf" srcId="{7E2B8B4E-293F-43EE-AB7D-6598814ECB3C}" destId="{B3F8C3C3-65FB-486F-82C0-A8478B7022B9}" srcOrd="0" destOrd="0" presId="urn:microsoft.com/office/officeart/2005/8/layout/radial6"/>
    <dgm:cxn modelId="{1593062C-A63F-4042-94C9-FF0880BD82E8}" srcId="{AA38CBC9-AC6B-457D-9F63-4D1AB8E7793E}" destId="{50789F86-D3CE-4C0B-B830-60161BD38E85}" srcOrd="0" destOrd="0" parTransId="{6D6B568F-9C4B-44DB-A886-035491FEC9C2}" sibTransId="{775D1C29-7B88-46A3-9FAD-95EFDC006E81}"/>
    <dgm:cxn modelId="{F68BA8B4-E5E5-4A12-9338-5CF5693ADCA2}" srcId="{B8060F7B-9920-4F24-BE71-F0E4E3B7B934}" destId="{AA38CBC9-AC6B-457D-9F63-4D1AB8E7793E}" srcOrd="0" destOrd="0" parTransId="{02DFC051-974F-4AF1-85DB-FFF5F1CCD57A}" sibTransId="{7ACF197E-8A7D-4D14-A941-EE15BE87306C}"/>
    <dgm:cxn modelId="{85D11A5E-6772-4E63-970D-8D4B29628B4F}" type="presOf" srcId="{50789F86-D3CE-4C0B-B830-60161BD38E85}" destId="{0B9D5D8D-AE9B-4E3C-8081-7E5A4C702F02}" srcOrd="0" destOrd="0" presId="urn:microsoft.com/office/officeart/2005/8/layout/radial6"/>
    <dgm:cxn modelId="{D623A426-E8C0-485C-BFC3-E5E7677EC423}" type="presOf" srcId="{87E6D3C0-9C36-4C9B-9EE4-FCB2F172CF62}" destId="{1C226D9E-C8BD-43C0-B5A7-66592C02513E}" srcOrd="0" destOrd="0" presId="urn:microsoft.com/office/officeart/2005/8/layout/radial6"/>
    <dgm:cxn modelId="{511A2F1D-81C4-4204-BF12-A8B966247D78}" type="presOf" srcId="{775D1C29-7B88-46A3-9FAD-95EFDC006E81}" destId="{65DE7562-7D1C-4B0F-8927-12F8E6C5F5AF}" srcOrd="0" destOrd="0" presId="urn:microsoft.com/office/officeart/2005/8/layout/radial6"/>
    <dgm:cxn modelId="{18D120E8-5826-42E7-A890-F4AFB63D3D78}" srcId="{AA38CBC9-AC6B-457D-9F63-4D1AB8E7793E}" destId="{7E2B8B4E-293F-43EE-AB7D-6598814ECB3C}" srcOrd="3" destOrd="0" parTransId="{C9A52CF1-B2E8-4848-8964-6633294F16CC}" sibTransId="{03860152-2A6F-476F-91FD-CBA9D7B26338}"/>
    <dgm:cxn modelId="{C1E01F13-7CF3-4C9B-BCEC-B6BABDA27EBD}" type="presOf" srcId="{03860152-2A6F-476F-91FD-CBA9D7B26338}" destId="{FADEA337-AD34-4422-B53A-01423AF1AC8F}" srcOrd="0" destOrd="0" presId="urn:microsoft.com/office/officeart/2005/8/layout/radial6"/>
    <dgm:cxn modelId="{42BF4FE5-9FD5-45FC-B369-C099449A5EE3}" type="presParOf" srcId="{B0C37B97-914B-49F2-84E5-94B39EF2352F}" destId="{D2BB9C9C-582A-4226-99A2-A6A4B7AD887A}" srcOrd="0" destOrd="0" presId="urn:microsoft.com/office/officeart/2005/8/layout/radial6"/>
    <dgm:cxn modelId="{C06B0A89-5F8E-4CD9-A7C8-09A1F834B936}" type="presParOf" srcId="{B0C37B97-914B-49F2-84E5-94B39EF2352F}" destId="{0B9D5D8D-AE9B-4E3C-8081-7E5A4C702F02}" srcOrd="1" destOrd="0" presId="urn:microsoft.com/office/officeart/2005/8/layout/radial6"/>
    <dgm:cxn modelId="{0439C7DD-A785-4C66-A88F-2331EEE63DCE}" type="presParOf" srcId="{B0C37B97-914B-49F2-84E5-94B39EF2352F}" destId="{E8755371-EE00-4D9C-9546-B5D2DEB3691D}" srcOrd="2" destOrd="0" presId="urn:microsoft.com/office/officeart/2005/8/layout/radial6"/>
    <dgm:cxn modelId="{78A51829-EB1A-4752-8CB1-4034287BD4CC}" type="presParOf" srcId="{B0C37B97-914B-49F2-84E5-94B39EF2352F}" destId="{65DE7562-7D1C-4B0F-8927-12F8E6C5F5AF}" srcOrd="3" destOrd="0" presId="urn:microsoft.com/office/officeart/2005/8/layout/radial6"/>
    <dgm:cxn modelId="{70E16068-1B7F-4933-8109-3F2024B0070B}" type="presParOf" srcId="{B0C37B97-914B-49F2-84E5-94B39EF2352F}" destId="{1C226D9E-C8BD-43C0-B5A7-66592C02513E}" srcOrd="4" destOrd="0" presId="urn:microsoft.com/office/officeart/2005/8/layout/radial6"/>
    <dgm:cxn modelId="{206A7E26-41DA-4F08-A2BE-712DDBB2AF7E}" type="presParOf" srcId="{B0C37B97-914B-49F2-84E5-94B39EF2352F}" destId="{2E93314B-ED13-4B02-B199-BBF658DCCBEE}" srcOrd="5" destOrd="0" presId="urn:microsoft.com/office/officeart/2005/8/layout/radial6"/>
    <dgm:cxn modelId="{00A5F06F-E45A-4E71-883A-AB73824E6DD1}" type="presParOf" srcId="{B0C37B97-914B-49F2-84E5-94B39EF2352F}" destId="{22CB3940-637A-4C32-AB7F-CFAD929A59AB}" srcOrd="6" destOrd="0" presId="urn:microsoft.com/office/officeart/2005/8/layout/radial6"/>
    <dgm:cxn modelId="{94A54DB1-A6A6-44C4-965B-AA1104924421}" type="presParOf" srcId="{B0C37B97-914B-49F2-84E5-94B39EF2352F}" destId="{29DFD080-5F1B-4B82-A3B2-DA9D6DF3694E}" srcOrd="7" destOrd="0" presId="urn:microsoft.com/office/officeart/2005/8/layout/radial6"/>
    <dgm:cxn modelId="{3DDF8BD6-2410-4713-AE7B-E7A797B943A8}" type="presParOf" srcId="{B0C37B97-914B-49F2-84E5-94B39EF2352F}" destId="{3C0BB87F-E2C7-4D7C-BF8F-45EA9A4A93F1}" srcOrd="8" destOrd="0" presId="urn:microsoft.com/office/officeart/2005/8/layout/radial6"/>
    <dgm:cxn modelId="{1474B87E-22A1-42F4-B10C-74B0B691A842}" type="presParOf" srcId="{B0C37B97-914B-49F2-84E5-94B39EF2352F}" destId="{53B5DF5F-8B8B-41EF-8531-276CBECDCAB4}" srcOrd="9" destOrd="0" presId="urn:microsoft.com/office/officeart/2005/8/layout/radial6"/>
    <dgm:cxn modelId="{ECC8EBD3-26E9-4DB7-8F9F-77F9B708043C}" type="presParOf" srcId="{B0C37B97-914B-49F2-84E5-94B39EF2352F}" destId="{B3F8C3C3-65FB-486F-82C0-A8478B7022B9}" srcOrd="10" destOrd="0" presId="urn:microsoft.com/office/officeart/2005/8/layout/radial6"/>
    <dgm:cxn modelId="{9BDD18BC-9BD1-45A8-B9CC-A5E2404932D2}" type="presParOf" srcId="{B0C37B97-914B-49F2-84E5-94B39EF2352F}" destId="{655FDCB9-5F59-4F26-9EF0-749F42DEA7F0}" srcOrd="11" destOrd="0" presId="urn:microsoft.com/office/officeart/2005/8/layout/radial6"/>
    <dgm:cxn modelId="{9A4687A9-9D54-4DD7-B9ED-15059D32EB92}" type="presParOf" srcId="{B0C37B97-914B-49F2-84E5-94B39EF2352F}" destId="{FADEA337-AD34-4422-B53A-01423AF1AC8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060F7B-9920-4F24-BE71-F0E4E3B7B934}" type="doc">
      <dgm:prSet loTypeId="urn:microsoft.com/office/officeart/2005/8/layout/radial6" loCatId="cycle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AA38CBC9-AC6B-457D-9F63-4D1AB8E7793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02DFC051-974F-4AF1-85DB-FFF5F1CCD57A}" type="par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7ACF197E-8A7D-4D14-A941-EE15BE87306C}" type="sib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50789F86-D3CE-4C0B-B830-60161BD38E85}">
      <dgm:prSet phldrT="[Text]" custT="1"/>
      <dgm:spPr/>
      <dgm:t>
        <a:bodyPr rtlCol="0"/>
        <a:lstStyle/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Formation</a:t>
          </a:r>
        </a:p>
      </dgm:t>
      <dgm:extLst>
        <a:ext uri="{E40237B7-FDA0-4F09-8148-C483321AD2D9}">
          <dgm14:cNvPr xmlns:dgm14="http://schemas.microsoft.com/office/drawing/2010/diagram" id="0" name="" title="Task 1"/>
        </a:ext>
      </dgm:extLst>
    </dgm:pt>
    <dgm:pt modelId="{6D6B568F-9C4B-44DB-A886-035491FEC9C2}" type="parTrans" cxnId="{1593062C-A63F-4042-94C9-FF0880BD82E8}">
      <dgm:prSet/>
      <dgm:spPr/>
      <dgm:t>
        <a:bodyPr rtlCol="0"/>
        <a:lstStyle/>
        <a:p>
          <a:pPr rtl="0"/>
          <a:endParaRPr lang="en-US"/>
        </a:p>
      </dgm:t>
    </dgm:pt>
    <dgm:pt modelId="{775D1C29-7B88-46A3-9FAD-95EFDC006E81}" type="sibTrans" cxnId="{1593062C-A63F-4042-94C9-FF0880BD82E8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87E6D3C0-9C36-4C9B-9EE4-FCB2F172CF62}">
      <dgm:prSet phldrT="[Text]"/>
      <dgm:spPr/>
      <dgm:t>
        <a:bodyPr rtlCol="0"/>
        <a:lstStyle/>
        <a:p>
          <a:pPr rtl="0"/>
          <a:endParaRPr lang="fr-FR" noProof="0" dirty="0" smtClean="0"/>
        </a:p>
      </dgm:t>
      <dgm:extLst>
        <a:ext uri="{E40237B7-FDA0-4F09-8148-C483321AD2D9}">
          <dgm14:cNvPr xmlns:dgm14="http://schemas.microsoft.com/office/drawing/2010/diagram" id="0" name="" title="Task 2"/>
        </a:ext>
      </dgm:extLst>
    </dgm:pt>
    <dgm:pt modelId="{1916856A-C084-48E2-AF18-70269AD79DF2}" type="parTrans" cxnId="{EB3E6C57-F560-450F-B619-F6F67905927D}">
      <dgm:prSet/>
      <dgm:spPr/>
      <dgm:t>
        <a:bodyPr rtlCol="0"/>
        <a:lstStyle/>
        <a:p>
          <a:pPr rtl="0"/>
          <a:endParaRPr lang="en-US"/>
        </a:p>
      </dgm:t>
    </dgm:pt>
    <dgm:pt modelId="{5C1F42F6-070E-4EBA-8EBC-C32D27C49363}" type="sibTrans" cxnId="{EB3E6C57-F560-450F-B619-F6F67905927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20EB584B-A7B7-43D9-BF6A-2C9338C05B4D}">
      <dgm:prSet phldrT="[Text]" custT="1"/>
      <dgm:spPr/>
      <dgm:t>
        <a:bodyPr rtlCol="0"/>
        <a:lstStyle/>
        <a:p>
          <a:pPr rtl="0"/>
          <a:endParaRPr lang="fr-FR" sz="1400" noProof="0" dirty="0" smtClean="0">
            <a:solidFill>
              <a:srgbClr val="0070C0"/>
            </a:solidFill>
          </a:endParaRPr>
        </a:p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Bilan de </a:t>
          </a:r>
          <a:r>
            <a:rPr lang="fr-FR" sz="1600" b="1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compé-tences</a:t>
          </a:r>
          <a:endParaRPr lang="fr-FR" sz="1600" b="1" noProof="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rtl="0"/>
          <a:r>
            <a:rPr lang="fr-FR" sz="1400" noProof="0" dirty="0" smtClean="0"/>
            <a:t> </a:t>
          </a:r>
        </a:p>
      </dgm:t>
      <dgm:extLst>
        <a:ext uri="{E40237B7-FDA0-4F09-8148-C483321AD2D9}">
          <dgm14:cNvPr xmlns:dgm14="http://schemas.microsoft.com/office/drawing/2010/diagram" id="0" name="" title="Task 3"/>
        </a:ext>
      </dgm:extLst>
    </dgm:pt>
    <dgm:pt modelId="{6E0D28F6-A05C-413F-A991-03D9F094F998}" type="parTrans" cxnId="{FBE6BCEA-0F85-486D-B532-D55CCA25A01D}">
      <dgm:prSet/>
      <dgm:spPr/>
      <dgm:t>
        <a:bodyPr rtlCol="0"/>
        <a:lstStyle/>
        <a:p>
          <a:pPr rtl="0"/>
          <a:endParaRPr lang="en-US"/>
        </a:p>
      </dgm:t>
    </dgm:pt>
    <dgm:pt modelId="{B04B74A7-039D-46F2-A30E-0D07E04CAE1A}" type="sibTrans" cxnId="{FBE6BCEA-0F85-486D-B532-D55CCA25A01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7E2B8B4E-293F-43EE-AB7D-6598814ECB3C}">
      <dgm:prSet phldrT="[Text]" custT="1"/>
      <dgm:spPr/>
      <dgm:t>
        <a:bodyPr rtlCol="0"/>
        <a:lstStyle/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Conseil</a:t>
          </a:r>
          <a:endParaRPr lang="fr-FR" sz="1600" b="1" noProof="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Task 4"/>
        </a:ext>
      </dgm:extLst>
    </dgm:pt>
    <dgm:pt modelId="{C9A52CF1-B2E8-4848-8964-6633294F16CC}" type="parTrans" cxnId="{18D120E8-5826-42E7-A890-F4AFB63D3D78}">
      <dgm:prSet/>
      <dgm:spPr/>
      <dgm:t>
        <a:bodyPr rtlCol="0"/>
        <a:lstStyle/>
        <a:p>
          <a:pPr rtl="0"/>
          <a:endParaRPr lang="en-US"/>
        </a:p>
      </dgm:t>
    </dgm:pt>
    <dgm:pt modelId="{03860152-2A6F-476F-91FD-CBA9D7B26338}" type="sibTrans" cxnId="{18D120E8-5826-42E7-A890-F4AFB63D3D78}">
      <dgm:prSet/>
      <dgm:spPr/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B0C37B97-914B-49F2-84E5-94B39EF2352F}" type="pres">
      <dgm:prSet presAssocID="{B8060F7B-9920-4F24-BE71-F0E4E3B7B9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D2BB9C9C-582A-4226-99A2-A6A4B7AD887A}" type="pres">
      <dgm:prSet presAssocID="{AA38CBC9-AC6B-457D-9F63-4D1AB8E7793E}" presName="centerShape" presStyleLbl="node0" presStyleIdx="0" presStyleCnt="1" custScaleX="41535" custScaleY="41407" custLinFactNeighborX="1915" custLinFactNeighborY="-3064"/>
      <dgm:spPr/>
      <dgm:t>
        <a:bodyPr rtlCol="0"/>
        <a:lstStyle/>
        <a:p>
          <a:pPr rtl="0"/>
          <a:endParaRPr lang="en-US"/>
        </a:p>
      </dgm:t>
    </dgm:pt>
    <dgm:pt modelId="{0B9D5D8D-AE9B-4E3C-8081-7E5A4C702F02}" type="pres">
      <dgm:prSet presAssocID="{50789F86-D3CE-4C0B-B830-60161BD38E85}" presName="node" presStyleLbl="node1" presStyleIdx="0" presStyleCnt="4" custScaleX="114219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8755371-EE00-4D9C-9546-B5D2DEB3691D}" type="pres">
      <dgm:prSet presAssocID="{50789F86-D3CE-4C0B-B830-60161BD38E85}" presName="dummy" presStyleCnt="0"/>
      <dgm:spPr/>
    </dgm:pt>
    <dgm:pt modelId="{65DE7562-7D1C-4B0F-8927-12F8E6C5F5AF}" type="pres">
      <dgm:prSet presAssocID="{775D1C29-7B88-46A3-9FAD-95EFDC006E81}" presName="sibTrans" presStyleLbl="sibTrans2D1" presStyleIdx="0" presStyleCnt="4"/>
      <dgm:spPr/>
      <dgm:t>
        <a:bodyPr rtlCol="0"/>
        <a:lstStyle/>
        <a:p>
          <a:pPr rtl="0"/>
          <a:endParaRPr lang="en-US"/>
        </a:p>
      </dgm:t>
    </dgm:pt>
    <dgm:pt modelId="{1C226D9E-C8BD-43C0-B5A7-66592C02513E}" type="pres">
      <dgm:prSet presAssocID="{87E6D3C0-9C36-4C9B-9EE4-FCB2F172CF62}" presName="node" presStyleLbl="node1" presStyleIdx="1" presStyleCnt="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2E93314B-ED13-4B02-B199-BBF658DCCBEE}" type="pres">
      <dgm:prSet presAssocID="{87E6D3C0-9C36-4C9B-9EE4-FCB2F172CF62}" presName="dummy" presStyleCnt="0"/>
      <dgm:spPr/>
    </dgm:pt>
    <dgm:pt modelId="{22CB3940-637A-4C32-AB7F-CFAD929A59AB}" type="pres">
      <dgm:prSet presAssocID="{5C1F42F6-070E-4EBA-8EBC-C32D27C49363}" presName="sibTrans" presStyleLbl="sibTrans2D1" presStyleIdx="1" presStyleCnt="4"/>
      <dgm:spPr/>
      <dgm:t>
        <a:bodyPr rtlCol="0"/>
        <a:lstStyle/>
        <a:p>
          <a:pPr rtl="0"/>
          <a:endParaRPr lang="en-US"/>
        </a:p>
      </dgm:t>
    </dgm:pt>
    <dgm:pt modelId="{29DFD080-5F1B-4B82-A3B2-DA9D6DF3694E}" type="pres">
      <dgm:prSet presAssocID="{20EB584B-A7B7-43D9-BF6A-2C9338C05B4D}" presName="node" presStyleLbl="node1" presStyleIdx="2" presStyleCnt="4" custScaleX="11010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C0BB87F-E2C7-4D7C-BF8F-45EA9A4A93F1}" type="pres">
      <dgm:prSet presAssocID="{20EB584B-A7B7-43D9-BF6A-2C9338C05B4D}" presName="dummy" presStyleCnt="0"/>
      <dgm:spPr/>
    </dgm:pt>
    <dgm:pt modelId="{53B5DF5F-8B8B-41EF-8531-276CBECDCAB4}" type="pres">
      <dgm:prSet presAssocID="{B04B74A7-039D-46F2-A30E-0D07E04CAE1A}" presName="sibTrans" presStyleLbl="sibTrans2D1" presStyleIdx="2" presStyleCnt="4"/>
      <dgm:spPr/>
      <dgm:t>
        <a:bodyPr rtlCol="0"/>
        <a:lstStyle/>
        <a:p>
          <a:pPr rtl="0"/>
          <a:endParaRPr lang="en-US"/>
        </a:p>
      </dgm:t>
    </dgm:pt>
    <dgm:pt modelId="{B3F8C3C3-65FB-486F-82C0-A8478B7022B9}" type="pres">
      <dgm:prSet presAssocID="{7E2B8B4E-293F-43EE-AB7D-6598814ECB3C}" presName="node" presStyleLbl="node1" presStyleIdx="3" presStyleCnt="4" custScaleX="105845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55FDCB9-5F59-4F26-9EF0-749F42DEA7F0}" type="pres">
      <dgm:prSet presAssocID="{7E2B8B4E-293F-43EE-AB7D-6598814ECB3C}" presName="dummy" presStyleCnt="0"/>
      <dgm:spPr/>
    </dgm:pt>
    <dgm:pt modelId="{FADEA337-AD34-4422-B53A-01423AF1AC8F}" type="pres">
      <dgm:prSet presAssocID="{03860152-2A6F-476F-91FD-CBA9D7B26338}" presName="sibTrans" presStyleLbl="sibTrans2D1" presStyleIdx="3" presStyleCnt="4"/>
      <dgm:spPr/>
      <dgm:t>
        <a:bodyPr rtlCol="0"/>
        <a:lstStyle/>
        <a:p>
          <a:pPr rtl="0"/>
          <a:endParaRPr lang="en-US"/>
        </a:p>
      </dgm:t>
    </dgm:pt>
  </dgm:ptLst>
  <dgm:cxnLst>
    <dgm:cxn modelId="{57D673F4-7DE3-4856-BAFE-5DA333C8FD52}" type="presOf" srcId="{7E2B8B4E-293F-43EE-AB7D-6598814ECB3C}" destId="{B3F8C3C3-65FB-486F-82C0-A8478B7022B9}" srcOrd="0" destOrd="0" presId="urn:microsoft.com/office/officeart/2005/8/layout/radial6"/>
    <dgm:cxn modelId="{EB3E6C57-F560-450F-B619-F6F67905927D}" srcId="{AA38CBC9-AC6B-457D-9F63-4D1AB8E7793E}" destId="{87E6D3C0-9C36-4C9B-9EE4-FCB2F172CF62}" srcOrd="1" destOrd="0" parTransId="{1916856A-C084-48E2-AF18-70269AD79DF2}" sibTransId="{5C1F42F6-070E-4EBA-8EBC-C32D27C49363}"/>
    <dgm:cxn modelId="{52986DE8-960E-4937-83B9-B7D1A97952CF}" type="presOf" srcId="{B8060F7B-9920-4F24-BE71-F0E4E3B7B934}" destId="{B0C37B97-914B-49F2-84E5-94B39EF2352F}" srcOrd="0" destOrd="0" presId="urn:microsoft.com/office/officeart/2005/8/layout/radial6"/>
    <dgm:cxn modelId="{3D80B1A8-2BA5-4F7B-B3FB-17497A76058E}" type="presOf" srcId="{AA38CBC9-AC6B-457D-9F63-4D1AB8E7793E}" destId="{D2BB9C9C-582A-4226-99A2-A6A4B7AD887A}" srcOrd="0" destOrd="0" presId="urn:microsoft.com/office/officeart/2005/8/layout/radial6"/>
    <dgm:cxn modelId="{227B8A71-E8DA-47EE-AC73-64C13D2C2EA3}" type="presOf" srcId="{775D1C29-7B88-46A3-9FAD-95EFDC006E81}" destId="{65DE7562-7D1C-4B0F-8927-12F8E6C5F5AF}" srcOrd="0" destOrd="0" presId="urn:microsoft.com/office/officeart/2005/8/layout/radial6"/>
    <dgm:cxn modelId="{E35F6ACA-CF86-4C58-A9F6-C4B4BF2AFB8B}" type="presOf" srcId="{03860152-2A6F-476F-91FD-CBA9D7B26338}" destId="{FADEA337-AD34-4422-B53A-01423AF1AC8F}" srcOrd="0" destOrd="0" presId="urn:microsoft.com/office/officeart/2005/8/layout/radial6"/>
    <dgm:cxn modelId="{FBE6BCEA-0F85-486D-B532-D55CCA25A01D}" srcId="{AA38CBC9-AC6B-457D-9F63-4D1AB8E7793E}" destId="{20EB584B-A7B7-43D9-BF6A-2C9338C05B4D}" srcOrd="2" destOrd="0" parTransId="{6E0D28F6-A05C-413F-A991-03D9F094F998}" sibTransId="{B04B74A7-039D-46F2-A30E-0D07E04CAE1A}"/>
    <dgm:cxn modelId="{1593062C-A63F-4042-94C9-FF0880BD82E8}" srcId="{AA38CBC9-AC6B-457D-9F63-4D1AB8E7793E}" destId="{50789F86-D3CE-4C0B-B830-60161BD38E85}" srcOrd="0" destOrd="0" parTransId="{6D6B568F-9C4B-44DB-A886-035491FEC9C2}" sibTransId="{775D1C29-7B88-46A3-9FAD-95EFDC006E81}"/>
    <dgm:cxn modelId="{F68BA8B4-E5E5-4A12-9338-5CF5693ADCA2}" srcId="{B8060F7B-9920-4F24-BE71-F0E4E3B7B934}" destId="{AA38CBC9-AC6B-457D-9F63-4D1AB8E7793E}" srcOrd="0" destOrd="0" parTransId="{02DFC051-974F-4AF1-85DB-FFF5F1CCD57A}" sibTransId="{7ACF197E-8A7D-4D14-A941-EE15BE87306C}"/>
    <dgm:cxn modelId="{202C1C55-8936-46CD-BEDF-9D57446F0969}" type="presOf" srcId="{87E6D3C0-9C36-4C9B-9EE4-FCB2F172CF62}" destId="{1C226D9E-C8BD-43C0-B5A7-66592C02513E}" srcOrd="0" destOrd="0" presId="urn:microsoft.com/office/officeart/2005/8/layout/radial6"/>
    <dgm:cxn modelId="{A9101622-100C-4EBE-A115-F01073DBCD4E}" type="presOf" srcId="{5C1F42F6-070E-4EBA-8EBC-C32D27C49363}" destId="{22CB3940-637A-4C32-AB7F-CFAD929A59AB}" srcOrd="0" destOrd="0" presId="urn:microsoft.com/office/officeart/2005/8/layout/radial6"/>
    <dgm:cxn modelId="{18D120E8-5826-42E7-A890-F4AFB63D3D78}" srcId="{AA38CBC9-AC6B-457D-9F63-4D1AB8E7793E}" destId="{7E2B8B4E-293F-43EE-AB7D-6598814ECB3C}" srcOrd="3" destOrd="0" parTransId="{C9A52CF1-B2E8-4848-8964-6633294F16CC}" sibTransId="{03860152-2A6F-476F-91FD-CBA9D7B26338}"/>
    <dgm:cxn modelId="{CFCD6E41-2374-4E64-9006-1C635B3E2F13}" type="presOf" srcId="{B04B74A7-039D-46F2-A30E-0D07E04CAE1A}" destId="{53B5DF5F-8B8B-41EF-8531-276CBECDCAB4}" srcOrd="0" destOrd="0" presId="urn:microsoft.com/office/officeart/2005/8/layout/radial6"/>
    <dgm:cxn modelId="{89E625F8-53E5-4AB3-A34A-3C816BC072AA}" type="presOf" srcId="{50789F86-D3CE-4C0B-B830-60161BD38E85}" destId="{0B9D5D8D-AE9B-4E3C-8081-7E5A4C702F02}" srcOrd="0" destOrd="0" presId="urn:microsoft.com/office/officeart/2005/8/layout/radial6"/>
    <dgm:cxn modelId="{ECD42780-20BA-40F3-95BB-B1FF5A08077E}" type="presOf" srcId="{20EB584B-A7B7-43D9-BF6A-2C9338C05B4D}" destId="{29DFD080-5F1B-4B82-A3B2-DA9D6DF3694E}" srcOrd="0" destOrd="0" presId="urn:microsoft.com/office/officeart/2005/8/layout/radial6"/>
    <dgm:cxn modelId="{33D45178-A42A-4E51-8D39-228C8A9F24FB}" type="presParOf" srcId="{B0C37B97-914B-49F2-84E5-94B39EF2352F}" destId="{D2BB9C9C-582A-4226-99A2-A6A4B7AD887A}" srcOrd="0" destOrd="0" presId="urn:microsoft.com/office/officeart/2005/8/layout/radial6"/>
    <dgm:cxn modelId="{9F142EFC-6477-4CD9-8815-7AA0955030A1}" type="presParOf" srcId="{B0C37B97-914B-49F2-84E5-94B39EF2352F}" destId="{0B9D5D8D-AE9B-4E3C-8081-7E5A4C702F02}" srcOrd="1" destOrd="0" presId="urn:microsoft.com/office/officeart/2005/8/layout/radial6"/>
    <dgm:cxn modelId="{AD002CC0-FB44-4A60-B09C-E9F0A36C886F}" type="presParOf" srcId="{B0C37B97-914B-49F2-84E5-94B39EF2352F}" destId="{E8755371-EE00-4D9C-9546-B5D2DEB3691D}" srcOrd="2" destOrd="0" presId="urn:microsoft.com/office/officeart/2005/8/layout/radial6"/>
    <dgm:cxn modelId="{B784AD62-E8DD-4158-9057-48A365B9B0B2}" type="presParOf" srcId="{B0C37B97-914B-49F2-84E5-94B39EF2352F}" destId="{65DE7562-7D1C-4B0F-8927-12F8E6C5F5AF}" srcOrd="3" destOrd="0" presId="urn:microsoft.com/office/officeart/2005/8/layout/radial6"/>
    <dgm:cxn modelId="{3C038303-9FF9-489A-B21F-F70F510E399A}" type="presParOf" srcId="{B0C37B97-914B-49F2-84E5-94B39EF2352F}" destId="{1C226D9E-C8BD-43C0-B5A7-66592C02513E}" srcOrd="4" destOrd="0" presId="urn:microsoft.com/office/officeart/2005/8/layout/radial6"/>
    <dgm:cxn modelId="{09071446-2D8E-42E7-84F0-98751544CB67}" type="presParOf" srcId="{B0C37B97-914B-49F2-84E5-94B39EF2352F}" destId="{2E93314B-ED13-4B02-B199-BBF658DCCBEE}" srcOrd="5" destOrd="0" presId="urn:microsoft.com/office/officeart/2005/8/layout/radial6"/>
    <dgm:cxn modelId="{1710346D-C4AC-43CD-BD80-F15C51390241}" type="presParOf" srcId="{B0C37B97-914B-49F2-84E5-94B39EF2352F}" destId="{22CB3940-637A-4C32-AB7F-CFAD929A59AB}" srcOrd="6" destOrd="0" presId="urn:microsoft.com/office/officeart/2005/8/layout/radial6"/>
    <dgm:cxn modelId="{9D6CA72B-3480-474B-99EB-5CBC0A438D75}" type="presParOf" srcId="{B0C37B97-914B-49F2-84E5-94B39EF2352F}" destId="{29DFD080-5F1B-4B82-A3B2-DA9D6DF3694E}" srcOrd="7" destOrd="0" presId="urn:microsoft.com/office/officeart/2005/8/layout/radial6"/>
    <dgm:cxn modelId="{136493F4-B134-4894-827C-B612657A97CB}" type="presParOf" srcId="{B0C37B97-914B-49F2-84E5-94B39EF2352F}" destId="{3C0BB87F-E2C7-4D7C-BF8F-45EA9A4A93F1}" srcOrd="8" destOrd="0" presId="urn:microsoft.com/office/officeart/2005/8/layout/radial6"/>
    <dgm:cxn modelId="{62635ECA-DEF1-43C7-A11B-8C3F68132FEE}" type="presParOf" srcId="{B0C37B97-914B-49F2-84E5-94B39EF2352F}" destId="{53B5DF5F-8B8B-41EF-8531-276CBECDCAB4}" srcOrd="9" destOrd="0" presId="urn:microsoft.com/office/officeart/2005/8/layout/radial6"/>
    <dgm:cxn modelId="{637301E4-43B6-46D1-981D-4B3D189ADC73}" type="presParOf" srcId="{B0C37B97-914B-49F2-84E5-94B39EF2352F}" destId="{B3F8C3C3-65FB-486F-82C0-A8478B7022B9}" srcOrd="10" destOrd="0" presId="urn:microsoft.com/office/officeart/2005/8/layout/radial6"/>
    <dgm:cxn modelId="{9A09520D-67C5-4AAE-BE97-FFCA25397B03}" type="presParOf" srcId="{B0C37B97-914B-49F2-84E5-94B39EF2352F}" destId="{655FDCB9-5F59-4F26-9EF0-749F42DEA7F0}" srcOrd="11" destOrd="0" presId="urn:microsoft.com/office/officeart/2005/8/layout/radial6"/>
    <dgm:cxn modelId="{F39E12CB-03D1-4559-9337-5B921B012ABA}" type="presParOf" srcId="{B0C37B97-914B-49F2-84E5-94B39EF2352F}" destId="{FADEA337-AD34-4422-B53A-01423AF1AC8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EA337-AD34-4422-B53A-01423AF1AC8F}">
      <dsp:nvSpPr>
        <dsp:cNvPr id="0" name=""/>
        <dsp:cNvSpPr/>
      </dsp:nvSpPr>
      <dsp:spPr>
        <a:xfrm>
          <a:off x="874381" y="656010"/>
          <a:ext cx="4376610" cy="4376610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5DF5F-8B8B-41EF-8531-276CBECDCAB4}">
      <dsp:nvSpPr>
        <dsp:cNvPr id="0" name=""/>
        <dsp:cNvSpPr/>
      </dsp:nvSpPr>
      <dsp:spPr>
        <a:xfrm>
          <a:off x="874381" y="656010"/>
          <a:ext cx="4376610" cy="4376610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B3940-637A-4C32-AB7F-CFAD929A59AB}">
      <dsp:nvSpPr>
        <dsp:cNvPr id="0" name=""/>
        <dsp:cNvSpPr/>
      </dsp:nvSpPr>
      <dsp:spPr>
        <a:xfrm>
          <a:off x="874381" y="656010"/>
          <a:ext cx="4376610" cy="4376610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E7562-7D1C-4B0F-8927-12F8E6C5F5AF}">
      <dsp:nvSpPr>
        <dsp:cNvPr id="0" name=""/>
        <dsp:cNvSpPr/>
      </dsp:nvSpPr>
      <dsp:spPr>
        <a:xfrm>
          <a:off x="874381" y="656010"/>
          <a:ext cx="4376610" cy="4376610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B9C9C-582A-4226-99A2-A6A4B7AD887A}">
      <dsp:nvSpPr>
        <dsp:cNvPr id="0" name=""/>
        <dsp:cNvSpPr/>
      </dsp:nvSpPr>
      <dsp:spPr>
        <a:xfrm>
          <a:off x="2697015" y="1830718"/>
          <a:ext cx="836594" cy="8340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rtlCol="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700" kern="1200" noProof="0" dirty="0"/>
        </a:p>
      </dsp:txBody>
      <dsp:txXfrm>
        <a:off x="2819531" y="1952857"/>
        <a:ext cx="591562" cy="589738"/>
      </dsp:txXfrm>
    </dsp:sp>
    <dsp:sp modelId="{0B9D5D8D-AE9B-4E3C-8081-7E5A4C702F02}">
      <dsp:nvSpPr>
        <dsp:cNvPr id="0" name=""/>
        <dsp:cNvSpPr/>
      </dsp:nvSpPr>
      <dsp:spPr>
        <a:xfrm>
          <a:off x="2257480" y="1801"/>
          <a:ext cx="1610413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Pôle         Santé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Médical</a:t>
          </a:r>
        </a:p>
      </dsp:txBody>
      <dsp:txXfrm>
        <a:off x="2493320" y="208281"/>
        <a:ext cx="1138733" cy="996974"/>
      </dsp:txXfrm>
    </dsp:sp>
    <dsp:sp modelId="{1C226D9E-C8BD-43C0-B5A7-66592C02513E}">
      <dsp:nvSpPr>
        <dsp:cNvPr id="0" name=""/>
        <dsp:cNvSpPr/>
      </dsp:nvSpPr>
      <dsp:spPr>
        <a:xfrm>
          <a:off x="4495266" y="2139348"/>
          <a:ext cx="1409934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100" kern="1200" noProof="0" dirty="0" smtClean="0"/>
        </a:p>
      </dsp:txBody>
      <dsp:txXfrm>
        <a:off x="4701746" y="2345828"/>
        <a:ext cx="996974" cy="996974"/>
      </dsp:txXfrm>
    </dsp:sp>
    <dsp:sp modelId="{29DFD080-5F1B-4B82-A3B2-DA9D6DF3694E}">
      <dsp:nvSpPr>
        <dsp:cNvPr id="0" name=""/>
        <dsp:cNvSpPr/>
      </dsp:nvSpPr>
      <dsp:spPr>
        <a:xfrm>
          <a:off x="2286489" y="4276896"/>
          <a:ext cx="1552394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noProof="0" dirty="0" smtClean="0">
            <a:solidFill>
              <a:srgbClr val="0070C0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Khépri</a:t>
          </a: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Formation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noProof="0" dirty="0" smtClean="0"/>
            <a:t> </a:t>
          </a:r>
        </a:p>
      </dsp:txBody>
      <dsp:txXfrm>
        <a:off x="2513832" y="4483376"/>
        <a:ext cx="1097708" cy="996974"/>
      </dsp:txXfrm>
    </dsp:sp>
    <dsp:sp modelId="{B3F8C3C3-65FB-486F-82C0-A8478B7022B9}">
      <dsp:nvSpPr>
        <dsp:cNvPr id="0" name=""/>
        <dsp:cNvSpPr/>
      </dsp:nvSpPr>
      <dsp:spPr>
        <a:xfrm>
          <a:off x="178966" y="2139348"/>
          <a:ext cx="1492345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Visiapy</a:t>
          </a: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  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Entreprises</a:t>
          </a:r>
          <a:endParaRPr lang="fr-FR" sz="1600" b="1" kern="1200" noProof="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7515" y="2345828"/>
        <a:ext cx="1055247" cy="996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EA337-AD34-4422-B53A-01423AF1AC8F}">
      <dsp:nvSpPr>
        <dsp:cNvPr id="0" name=""/>
        <dsp:cNvSpPr/>
      </dsp:nvSpPr>
      <dsp:spPr>
        <a:xfrm>
          <a:off x="578706" y="615368"/>
          <a:ext cx="3737815" cy="373781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5DF5F-8B8B-41EF-8531-276CBECDCAB4}">
      <dsp:nvSpPr>
        <dsp:cNvPr id="0" name=""/>
        <dsp:cNvSpPr/>
      </dsp:nvSpPr>
      <dsp:spPr>
        <a:xfrm>
          <a:off x="578706" y="615368"/>
          <a:ext cx="3737815" cy="373781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B3940-637A-4C32-AB7F-CFAD929A59AB}">
      <dsp:nvSpPr>
        <dsp:cNvPr id="0" name=""/>
        <dsp:cNvSpPr/>
      </dsp:nvSpPr>
      <dsp:spPr>
        <a:xfrm>
          <a:off x="578706" y="615368"/>
          <a:ext cx="3737815" cy="373781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E7562-7D1C-4B0F-8927-12F8E6C5F5AF}">
      <dsp:nvSpPr>
        <dsp:cNvPr id="0" name=""/>
        <dsp:cNvSpPr/>
      </dsp:nvSpPr>
      <dsp:spPr>
        <a:xfrm>
          <a:off x="578706" y="615368"/>
          <a:ext cx="3737815" cy="373781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B9C9C-582A-4226-99A2-A6A4B7AD887A}">
      <dsp:nvSpPr>
        <dsp:cNvPr id="0" name=""/>
        <dsp:cNvSpPr/>
      </dsp:nvSpPr>
      <dsp:spPr>
        <a:xfrm>
          <a:off x="2160234" y="2016208"/>
          <a:ext cx="714597" cy="7123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rtlCol="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noProof="0" dirty="0"/>
        </a:p>
      </dsp:txBody>
      <dsp:txXfrm>
        <a:off x="2264884" y="2120536"/>
        <a:ext cx="505297" cy="503739"/>
      </dsp:txXfrm>
    </dsp:sp>
    <dsp:sp modelId="{0B9D5D8D-AE9B-4E3C-8081-7E5A4C702F02}">
      <dsp:nvSpPr>
        <dsp:cNvPr id="0" name=""/>
        <dsp:cNvSpPr/>
      </dsp:nvSpPr>
      <dsp:spPr>
        <a:xfrm>
          <a:off x="1759827" y="56559"/>
          <a:ext cx="1375572" cy="1204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Formation</a:t>
          </a:r>
        </a:p>
      </dsp:txBody>
      <dsp:txXfrm>
        <a:off x="1961275" y="232929"/>
        <a:ext cx="972676" cy="851589"/>
      </dsp:txXfrm>
    </dsp:sp>
    <dsp:sp modelId="{1C226D9E-C8BD-43C0-B5A7-66592C02513E}">
      <dsp:nvSpPr>
        <dsp:cNvPr id="0" name=""/>
        <dsp:cNvSpPr/>
      </dsp:nvSpPr>
      <dsp:spPr>
        <a:xfrm>
          <a:off x="3671001" y="1882111"/>
          <a:ext cx="1204329" cy="1204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100" kern="1200" noProof="0" dirty="0" smtClean="0"/>
        </a:p>
      </dsp:txBody>
      <dsp:txXfrm>
        <a:off x="3847371" y="2058481"/>
        <a:ext cx="851589" cy="851589"/>
      </dsp:txXfrm>
    </dsp:sp>
    <dsp:sp modelId="{29DFD080-5F1B-4B82-A3B2-DA9D6DF3694E}">
      <dsp:nvSpPr>
        <dsp:cNvPr id="0" name=""/>
        <dsp:cNvSpPr/>
      </dsp:nvSpPr>
      <dsp:spPr>
        <a:xfrm>
          <a:off x="1784606" y="3707663"/>
          <a:ext cx="1326014" cy="1204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noProof="0" dirty="0" smtClean="0">
            <a:solidFill>
              <a:srgbClr val="0070C0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Bilan de </a:t>
          </a:r>
          <a:r>
            <a:rPr lang="fr-FR" sz="1600" b="1" kern="1200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compé-tences</a:t>
          </a:r>
          <a:endParaRPr lang="fr-FR" sz="1600" b="1" kern="1200" noProof="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noProof="0" dirty="0" smtClean="0"/>
            <a:t> </a:t>
          </a:r>
        </a:p>
      </dsp:txBody>
      <dsp:txXfrm>
        <a:off x="1978796" y="3884033"/>
        <a:ext cx="937634" cy="851589"/>
      </dsp:txXfrm>
    </dsp:sp>
    <dsp:sp modelId="{B3F8C3C3-65FB-486F-82C0-A8478B7022B9}">
      <dsp:nvSpPr>
        <dsp:cNvPr id="0" name=""/>
        <dsp:cNvSpPr/>
      </dsp:nvSpPr>
      <dsp:spPr>
        <a:xfrm>
          <a:off x="-15298" y="1882111"/>
          <a:ext cx="1274722" cy="1204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Conseil</a:t>
          </a:r>
          <a:endParaRPr lang="fr-FR" sz="1600" b="1" kern="1200" noProof="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1381" y="2058481"/>
        <a:ext cx="901364" cy="8515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EA337-AD34-4422-B53A-01423AF1AC8F}">
      <dsp:nvSpPr>
        <dsp:cNvPr id="0" name=""/>
        <dsp:cNvSpPr/>
      </dsp:nvSpPr>
      <dsp:spPr>
        <a:xfrm>
          <a:off x="578706" y="615368"/>
          <a:ext cx="3737815" cy="373781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5DF5F-8B8B-41EF-8531-276CBECDCAB4}">
      <dsp:nvSpPr>
        <dsp:cNvPr id="0" name=""/>
        <dsp:cNvSpPr/>
      </dsp:nvSpPr>
      <dsp:spPr>
        <a:xfrm>
          <a:off x="578706" y="615368"/>
          <a:ext cx="3737815" cy="373781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B3940-637A-4C32-AB7F-CFAD929A59AB}">
      <dsp:nvSpPr>
        <dsp:cNvPr id="0" name=""/>
        <dsp:cNvSpPr/>
      </dsp:nvSpPr>
      <dsp:spPr>
        <a:xfrm>
          <a:off x="578706" y="615368"/>
          <a:ext cx="3737815" cy="373781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E7562-7D1C-4B0F-8927-12F8E6C5F5AF}">
      <dsp:nvSpPr>
        <dsp:cNvPr id="0" name=""/>
        <dsp:cNvSpPr/>
      </dsp:nvSpPr>
      <dsp:spPr>
        <a:xfrm>
          <a:off x="578706" y="615368"/>
          <a:ext cx="3737815" cy="373781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B9C9C-582A-4226-99A2-A6A4B7AD887A}">
      <dsp:nvSpPr>
        <dsp:cNvPr id="0" name=""/>
        <dsp:cNvSpPr/>
      </dsp:nvSpPr>
      <dsp:spPr>
        <a:xfrm>
          <a:off x="2160234" y="2016208"/>
          <a:ext cx="714597" cy="7123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rtlCol="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noProof="0" dirty="0"/>
        </a:p>
      </dsp:txBody>
      <dsp:txXfrm>
        <a:off x="2264884" y="2120536"/>
        <a:ext cx="505297" cy="503739"/>
      </dsp:txXfrm>
    </dsp:sp>
    <dsp:sp modelId="{0B9D5D8D-AE9B-4E3C-8081-7E5A4C702F02}">
      <dsp:nvSpPr>
        <dsp:cNvPr id="0" name=""/>
        <dsp:cNvSpPr/>
      </dsp:nvSpPr>
      <dsp:spPr>
        <a:xfrm>
          <a:off x="1759827" y="56559"/>
          <a:ext cx="1375572" cy="1204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Formation</a:t>
          </a:r>
        </a:p>
      </dsp:txBody>
      <dsp:txXfrm>
        <a:off x="1961275" y="232929"/>
        <a:ext cx="972676" cy="851589"/>
      </dsp:txXfrm>
    </dsp:sp>
    <dsp:sp modelId="{1C226D9E-C8BD-43C0-B5A7-66592C02513E}">
      <dsp:nvSpPr>
        <dsp:cNvPr id="0" name=""/>
        <dsp:cNvSpPr/>
      </dsp:nvSpPr>
      <dsp:spPr>
        <a:xfrm>
          <a:off x="3671001" y="1882111"/>
          <a:ext cx="1204329" cy="1204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100" kern="1200" noProof="0" dirty="0" smtClean="0"/>
        </a:p>
      </dsp:txBody>
      <dsp:txXfrm>
        <a:off x="3847371" y="2058481"/>
        <a:ext cx="851589" cy="851589"/>
      </dsp:txXfrm>
    </dsp:sp>
    <dsp:sp modelId="{29DFD080-5F1B-4B82-A3B2-DA9D6DF3694E}">
      <dsp:nvSpPr>
        <dsp:cNvPr id="0" name=""/>
        <dsp:cNvSpPr/>
      </dsp:nvSpPr>
      <dsp:spPr>
        <a:xfrm>
          <a:off x="1784606" y="3707663"/>
          <a:ext cx="1326014" cy="1204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noProof="0" dirty="0" smtClean="0">
            <a:solidFill>
              <a:srgbClr val="0070C0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Bilan de </a:t>
          </a:r>
          <a:r>
            <a:rPr lang="fr-FR" sz="1600" b="1" kern="1200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compé-tences</a:t>
          </a:r>
          <a:endParaRPr lang="fr-FR" sz="1600" b="1" kern="1200" noProof="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noProof="0" dirty="0" smtClean="0"/>
            <a:t> </a:t>
          </a:r>
        </a:p>
      </dsp:txBody>
      <dsp:txXfrm>
        <a:off x="1978796" y="3884033"/>
        <a:ext cx="937634" cy="851589"/>
      </dsp:txXfrm>
    </dsp:sp>
    <dsp:sp modelId="{B3F8C3C3-65FB-486F-82C0-A8478B7022B9}">
      <dsp:nvSpPr>
        <dsp:cNvPr id="0" name=""/>
        <dsp:cNvSpPr/>
      </dsp:nvSpPr>
      <dsp:spPr>
        <a:xfrm>
          <a:off x="-15298" y="1882111"/>
          <a:ext cx="1274722" cy="1204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Conseil</a:t>
          </a:r>
          <a:endParaRPr lang="fr-FR" sz="1600" b="1" kern="1200" noProof="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1381" y="2058481"/>
        <a:ext cx="901364" cy="851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8724D-EA2D-452C-9F26-4E2FC5DA9B71}" type="datetimeFigureOut">
              <a:rPr lang="fr-FR" smtClean="0"/>
              <a:t>24/04/2019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AC24B-3D3D-4947-8F33-09E4A87E2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94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83216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779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3384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1559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926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694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028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078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 smtClean="0"/>
              <a:t>Cliquez pour 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 dirty="0" smtClean="0"/>
              <a:t>Fatima NEHAL : Consultante en Management Commercial et Coach en Prévention de Santé Durable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9463970C-4F8F-4473-936F-E53875B77033}" type="datetime1">
              <a:rPr lang="fr-FR" noProof="0" smtClean="0"/>
              <a:pPr rtl="0"/>
              <a:t>24/04/2019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AAEAE4A8-A6E5-453E-B946-FB774B73F48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5749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 b="1"/>
            </a:lvl1pPr>
            <a:lvl2pPr lvl="1" rtl="0">
              <a:spcBef>
                <a:spcPts val="0"/>
              </a:spcBef>
              <a:buSzPct val="100000"/>
              <a:defRPr sz="4800" b="1"/>
            </a:lvl2pPr>
            <a:lvl3pPr lvl="2" rtl="0">
              <a:spcBef>
                <a:spcPts val="0"/>
              </a:spcBef>
              <a:buSzPct val="100000"/>
              <a:defRPr sz="4800" b="1"/>
            </a:lvl3pPr>
            <a:lvl4pPr lvl="3" rtl="0">
              <a:spcBef>
                <a:spcPts val="0"/>
              </a:spcBef>
              <a:buSzPct val="100000"/>
              <a:defRPr sz="4800" b="1"/>
            </a:lvl4pPr>
            <a:lvl5pPr lvl="4" rtl="0">
              <a:spcBef>
                <a:spcPts val="0"/>
              </a:spcBef>
              <a:buSzPct val="100000"/>
              <a:defRPr sz="4800" b="1"/>
            </a:lvl5pPr>
            <a:lvl6pPr lvl="5" rtl="0">
              <a:spcBef>
                <a:spcPts val="0"/>
              </a:spcBef>
              <a:buSzPct val="100000"/>
              <a:defRPr sz="4800" b="1"/>
            </a:lvl6pPr>
            <a:lvl7pPr lvl="6" rtl="0">
              <a:spcBef>
                <a:spcPts val="0"/>
              </a:spcBef>
              <a:buSzPct val="100000"/>
              <a:defRPr sz="4800" b="1"/>
            </a:lvl7pPr>
            <a:lvl8pPr lvl="7" rtl="0">
              <a:spcBef>
                <a:spcPts val="0"/>
              </a:spcBef>
              <a:buSzPct val="100000"/>
              <a:defRPr sz="4800" b="1"/>
            </a:lvl8pPr>
            <a:lvl9pPr lvl="8" rtl="0">
              <a:spcBef>
                <a:spcPts val="0"/>
              </a:spcBef>
              <a:buSzPct val="100000"/>
              <a:defRPr sz="4800" b="1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607D8B"/>
              </a:buClr>
              <a:buNone/>
              <a:defRPr>
                <a:solidFill>
                  <a:srgbClr val="607D8B"/>
                </a:solidFill>
              </a:defRPr>
            </a:lvl1pPr>
            <a:lvl2pPr lvl="1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2pPr>
            <a:lvl3pPr lvl="2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3pPr>
            <a:lvl4pPr lvl="3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4pPr>
            <a:lvl5pPr lvl="4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5pPr>
            <a:lvl6pPr lvl="5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6pPr>
            <a:lvl7pPr lvl="6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7pPr>
            <a:lvl8pPr lvl="7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8pPr>
            <a:lvl9pPr lvl="8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 descr="connections-0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1pPr>
            <a:lvl2pPr lvl="1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2pPr>
            <a:lvl3pPr lvl="2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3pPr>
            <a:lvl4pPr lvl="3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4pPr>
            <a:lvl5pPr lvl="4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5pPr>
            <a:lvl6pPr lvl="5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6pPr>
            <a:lvl7pPr lvl="6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7pPr>
            <a:lvl8pPr lvl="7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8pPr>
            <a:lvl9pPr lvl="8" algn="ctr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9pPr>
          </a:lstStyle>
          <a:p>
            <a:endParaRPr/>
          </a:p>
        </p:txBody>
      </p:sp>
      <p:grpSp>
        <p:nvGrpSpPr>
          <p:cNvPr id="31" name="Shape 31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32" name="Shape 32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6000" b="1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</a:p>
          </p:txBody>
        </p:sp>
        <p:sp>
          <p:nvSpPr>
            <p:cNvPr id="33" name="Shape 3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" name="Shape 35"/>
          <p:cNvCxnSpPr>
            <a:endCxn id="33" idx="1"/>
          </p:cNvCxnSpPr>
          <p:nvPr/>
        </p:nvCxnSpPr>
        <p:spPr>
          <a:xfrm>
            <a:off x="3742095" y="871980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6" name="Shape 36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" name="Shape 37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FD8DC"/>
              </a:buClr>
              <a:buSzPct val="100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9" r:id="rId10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tel:018511021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rmascope.com/" TargetMode="External"/><Relationship Id="rId4" Type="http://schemas.openxmlformats.org/officeDocument/2006/relationships/hyperlink" Target="mailto:info@formascope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://www.aidesauxaidants.com/" TargetMode="Externa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ubTitle" idx="4294967295"/>
          </p:nvPr>
        </p:nvSpPr>
        <p:spPr>
          <a:xfrm>
            <a:off x="827584" y="3645024"/>
            <a:ext cx="7848872" cy="259228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</a:rPr>
              <a:t>Une équipe pédagogique: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 smtClean="0">
                <a:solidFill>
                  <a:srgbClr val="002060"/>
                </a:solidFill>
              </a:rPr>
              <a:t>Virginie Croisé (admin et finance), virginie.croise@kheprisante.fr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 smtClean="0">
                <a:solidFill>
                  <a:srgbClr val="002060"/>
                </a:solidFill>
              </a:rPr>
              <a:t>Nathalie Desile (Ing. </a:t>
            </a:r>
            <a:r>
              <a:rPr lang="fr-FR" sz="1800" dirty="0" smtClean="0">
                <a:solidFill>
                  <a:srgbClr val="002060"/>
                </a:solidFill>
              </a:rPr>
              <a:t>P</a:t>
            </a:r>
            <a:r>
              <a:rPr lang="en" sz="1800" dirty="0" smtClean="0">
                <a:solidFill>
                  <a:srgbClr val="002060"/>
                </a:solidFill>
              </a:rPr>
              <a:t>édagogique), desile.natalie@gmail.com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 smtClean="0">
                <a:solidFill>
                  <a:srgbClr val="002060"/>
                </a:solidFill>
              </a:rPr>
              <a:t>Isabelle Marcy (Formation métier santé), isabelle.marcy@kheprisante.fr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 smtClean="0">
                <a:solidFill>
                  <a:srgbClr val="002060"/>
                </a:solidFill>
              </a:rPr>
              <a:t>Evelyne Revellat (qualité et habilitation), 06 60 47 71 64</a:t>
            </a:r>
          </a:p>
          <a:p>
            <a:pPr lvl="0">
              <a:spcBef>
                <a:spcPts val="0"/>
              </a:spcBef>
              <a:buNone/>
            </a:pPr>
            <a:endParaRPr lang="en" sz="1800" b="1" dirty="0" smtClean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</a:rPr>
              <a:t>188 </a:t>
            </a:r>
            <a:r>
              <a:rPr lang="en" sz="1800" b="1" dirty="0">
                <a:solidFill>
                  <a:srgbClr val="5AB1C9"/>
                </a:solidFill>
              </a:rPr>
              <a:t>Grande rue Charles de </a:t>
            </a:r>
            <a:r>
              <a:rPr lang="en" sz="1800" b="1" dirty="0" smtClean="0">
                <a:solidFill>
                  <a:srgbClr val="5AB1C9"/>
                </a:solidFill>
              </a:rPr>
              <a:t>Gaulle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</a:rPr>
              <a:t>94130 </a:t>
            </a:r>
            <a:r>
              <a:rPr lang="en" sz="1800" b="1" dirty="0">
                <a:solidFill>
                  <a:srgbClr val="5AB1C9"/>
                </a:solidFill>
              </a:rPr>
              <a:t>Nogent-sur-Marne</a:t>
            </a:r>
          </a:p>
        </p:txBody>
      </p:sp>
      <p:pic>
        <p:nvPicPr>
          <p:cNvPr id="5" name="Image 4" descr="C:\Users\Dell\AppData\Local\Microsoft\Windows\INetCache\Content.Word\Picto_datadock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4664"/>
            <a:ext cx="1584176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67002"/>
            <a:ext cx="5048531" cy="14459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Feuille de route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1126050" y="1546499"/>
            <a:ext cx="6891900" cy="465957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1/ FaceBook : création d’un compte Khépri Formation = </a:t>
            </a:r>
            <a:r>
              <a:rPr lang="en" sz="1600" b="1" dirty="0" smtClean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faire</a:t>
            </a:r>
          </a:p>
          <a:p>
            <a:pPr marL="101600" lvl="0">
              <a:spcBef>
                <a:spcPts val="480"/>
              </a:spcBef>
              <a:buClr>
                <a:srgbClr val="263238"/>
              </a:buClr>
              <a:buSzPct val="100000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/ Création structure juridique 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(SCOP SAS</a:t>
            </a: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avec Nathalie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Virginie, Isabelle, Evelyne</a:t>
            </a:r>
            <a:endParaRPr lang="en" sz="16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>
              <a:spcBef>
                <a:spcPts val="480"/>
              </a:spcBef>
              <a:buClr>
                <a:srgbClr val="263238"/>
              </a:buClr>
              <a:buSzPct val="100000"/>
            </a:pP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3/ Déposer Khépri Formation à l’INPI (ER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</a:t>
            </a:r>
            <a:r>
              <a:rPr lang="en" sz="1600" b="1" dirty="0" smtClean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faire</a:t>
            </a:r>
            <a:endParaRPr lang="en" sz="1600" b="1" dirty="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>
              <a:spcBef>
                <a:spcPts val="480"/>
              </a:spcBef>
              <a:buClr>
                <a:srgbClr val="263238"/>
              </a:buClr>
              <a:buSzPct val="100000"/>
            </a:pP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4/ 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Infirmière en </a:t>
            </a: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Hygiène et salubrité 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recrutée avec son habilitation ARS</a:t>
            </a:r>
          </a:p>
          <a:p>
            <a:pPr marL="101600" lvl="0">
              <a:spcBef>
                <a:spcPts val="480"/>
              </a:spcBef>
              <a:buClr>
                <a:srgbClr val="263238"/>
              </a:buClr>
              <a:buSzPct val="100000"/>
            </a:pPr>
            <a:r>
              <a:rPr lang="fr-FR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our les formations dans le secteur santé et prévention (ER), </a:t>
            </a:r>
          </a:p>
          <a:p>
            <a:pPr marL="101600" lvl="0">
              <a:spcBef>
                <a:spcPts val="480"/>
              </a:spcBef>
              <a:buClr>
                <a:srgbClr val="263238"/>
              </a:buClr>
              <a:buSzPct val="100000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5/ Grille de ventilation de chiffres d’affaires (voir annexe)</a:t>
            </a:r>
          </a:p>
          <a:p>
            <a:pPr marL="101600">
              <a:spcBef>
                <a:spcPts val="480"/>
              </a:spcBef>
              <a:buClr>
                <a:srgbClr val="263238"/>
              </a:buClr>
              <a:buSzPct val="100000"/>
            </a:pP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6/ Formation au dispositif de certification et de formation professionnalisante pour les centres de formation, 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(pour les 4 membres d’ici 2021)</a:t>
            </a: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/ Choisir outil pour Bilan pédagogique 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 retrouver le nom de l’applic (ER)</a:t>
            </a: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	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Dendreo (validé)</a:t>
            </a: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/ Réalisation site web (voir ressource avec ND) ou prendre stagiaire</a:t>
            </a: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Développeur en cours</a:t>
            </a:r>
            <a:endParaRPr lang="en" sz="16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Démarrage Janvier 2019</a:t>
            </a:r>
          </a:p>
          <a:p>
            <a:pPr marL="101600" lvl="0">
              <a:spcBef>
                <a:spcPts val="480"/>
              </a:spcBef>
              <a:buClr>
                <a:srgbClr val="263238"/>
              </a:buClr>
              <a:buSzPct val="100000"/>
            </a:pPr>
            <a:r>
              <a:rPr lang="fr-FR" sz="1600" dirty="0">
                <a:hlinkClick r:id="rId3"/>
              </a:rPr>
              <a:t>01 85 11 02 17</a:t>
            </a:r>
            <a:r>
              <a:rPr lang="fr-FR" sz="1600" dirty="0"/>
              <a:t> - </a:t>
            </a:r>
            <a:r>
              <a:rPr lang="fr-FR" sz="1600" dirty="0" smtClean="0">
                <a:hlinkClick r:id="rId4"/>
              </a:rPr>
              <a:t>info@formascope.com</a:t>
            </a:r>
            <a:r>
              <a:rPr lang="fr-FR" sz="1600" dirty="0"/>
              <a:t>, </a:t>
            </a:r>
            <a:r>
              <a:rPr lang="fr-FR" sz="1600" dirty="0">
                <a:hlinkClick r:id="rId5"/>
              </a:rPr>
              <a:t>https://formascope.com</a:t>
            </a:r>
            <a:r>
              <a:rPr lang="fr-FR" sz="1600" dirty="0" smtClean="0">
                <a:hlinkClick r:id="rId5"/>
              </a:rPr>
              <a:t>/</a:t>
            </a:r>
            <a:endParaRPr lang="fr-FR" sz="1600" dirty="0" smtClean="0"/>
          </a:p>
          <a:p>
            <a:pPr marL="101600" lv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4860600" y="1212825"/>
            <a:ext cx="2470200" cy="24702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8" name="Shape 68"/>
          <p:cNvCxnSpPr/>
          <p:nvPr/>
        </p:nvCxnSpPr>
        <p:spPr>
          <a:xfrm rot="10800000" flipH="1">
            <a:off x="6282450" y="705374"/>
            <a:ext cx="121500" cy="5187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9" name="Shape 69"/>
          <p:cNvCxnSpPr/>
          <p:nvPr/>
        </p:nvCxnSpPr>
        <p:spPr>
          <a:xfrm flipH="1">
            <a:off x="7133575" y="1483475"/>
            <a:ext cx="332399" cy="2675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0" name="Shape 70"/>
          <p:cNvCxnSpPr>
            <a:endCxn id="67" idx="6"/>
          </p:cNvCxnSpPr>
          <p:nvPr/>
        </p:nvCxnSpPr>
        <p:spPr>
          <a:xfrm flipH="1">
            <a:off x="7330800" y="2440125"/>
            <a:ext cx="1124100" cy="7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1" name="Shape 71"/>
          <p:cNvSpPr/>
          <p:nvPr/>
        </p:nvSpPr>
        <p:spPr>
          <a:xfrm>
            <a:off x="5057850" y="1410075"/>
            <a:ext cx="2075700" cy="2075700"/>
          </a:xfrm>
          <a:prstGeom prst="ellipse">
            <a:avLst/>
          </a:prstGeom>
          <a:noFill/>
          <a:ln w="38100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ctrTitle" idx="4294967295"/>
          </p:nvPr>
        </p:nvSpPr>
        <p:spPr>
          <a:xfrm>
            <a:off x="342750" y="1450452"/>
            <a:ext cx="58326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b="1" dirty="0">
                <a:solidFill>
                  <a:srgbClr val="5AB1C9"/>
                </a:solidFill>
              </a:rPr>
              <a:t>Le </a:t>
            </a:r>
            <a:r>
              <a:rPr lang="en" sz="4000" b="1" dirty="0" smtClean="0">
                <a:solidFill>
                  <a:srgbClr val="5AB1C9"/>
                </a:solidFill>
              </a:rPr>
              <a:t>Positionnement</a:t>
            </a:r>
            <a:endParaRPr lang="en" sz="4000" b="1" dirty="0">
              <a:solidFill>
                <a:srgbClr val="5AB1C9"/>
              </a:solidFill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subTitle" idx="4294967295"/>
          </p:nvPr>
        </p:nvSpPr>
        <p:spPr>
          <a:xfrm>
            <a:off x="827584" y="3180950"/>
            <a:ext cx="4392488" cy="138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Centre de </a:t>
            </a:r>
            <a:r>
              <a:rPr lang="en" dirty="0" smtClean="0"/>
              <a:t>formation orienté RSE</a:t>
            </a:r>
            <a:endParaRPr lang="en" dirty="0"/>
          </a:p>
        </p:txBody>
      </p:sp>
      <p:sp>
        <p:nvSpPr>
          <p:cNvPr id="74" name="Shape 74"/>
          <p:cNvSpPr txBox="1">
            <a:spLocks noGrp="1"/>
          </p:cNvSpPr>
          <p:nvPr>
            <p:ph type="subTitle" idx="4294967295"/>
          </p:nvPr>
        </p:nvSpPr>
        <p:spPr>
          <a:xfrm>
            <a:off x="3099000" y="4442475"/>
            <a:ext cx="5832600" cy="138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 smtClean="0"/>
              <a:t>Dédié à la santé et à la qualité de vie au travail s’inscrivant dans le concept global et le coeur de métier de Khépri Santé.</a:t>
            </a:r>
            <a:endParaRPr lang="en" sz="2400" dirty="0"/>
          </a:p>
        </p:txBody>
      </p:sp>
      <p:grpSp>
        <p:nvGrpSpPr>
          <p:cNvPr id="75" name="Shape 75"/>
          <p:cNvGrpSpPr/>
          <p:nvPr/>
        </p:nvGrpSpPr>
        <p:grpSpPr>
          <a:xfrm>
            <a:off x="5654409" y="1702241"/>
            <a:ext cx="882597" cy="1554909"/>
            <a:chOff x="6718575" y="2318625"/>
            <a:chExt cx="256950" cy="407375"/>
          </a:xfrm>
        </p:grpSpPr>
        <p:sp>
          <p:nvSpPr>
            <p:cNvPr id="76" name="Shape 7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7" name="Shape 7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8" name="Shape 7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9" name="Shape 7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0" name="Shape 8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1" name="Shape 8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2" name="Shape 8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3" name="Shape 8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856580"/>
            <a:ext cx="8805271" cy="9518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Santé = 1 expertise</a:t>
            </a:r>
            <a:b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et 4 Solutions </a:t>
            </a:r>
            <a:r>
              <a:rPr lang="en-US" sz="3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intégrées</a:t>
            </a: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579" y="2026302"/>
            <a:ext cx="3673365" cy="41390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Une expertise en coordination de soins dans un espace de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co-working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dédié aux praticiens et</a:t>
            </a:r>
          </a:p>
          <a:p>
            <a:pPr>
              <a:buNone/>
            </a:pPr>
            <a:r>
              <a:rPr lang="fr-FR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solutions intégrées :</a:t>
            </a: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Formation</a:t>
            </a: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Pôle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Santé 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Pluridisciplinaire</a:t>
            </a:r>
          </a:p>
          <a:p>
            <a:pPr>
              <a:buNone/>
            </a:pP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Paris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Est (PSP Paris Est)</a:t>
            </a: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Visiapy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pour les entreprises</a:t>
            </a: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Elite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Développement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(groupement pour la 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santé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intégrative)</a:t>
            </a:r>
          </a:p>
          <a:p>
            <a:pPr>
              <a:buFontTx/>
              <a:buChar char="-"/>
            </a:pPr>
            <a:endParaRPr lang="fr-FR" sz="1800" dirty="0"/>
          </a:p>
          <a:p>
            <a:endParaRPr lang="en-US" sz="1800" dirty="0"/>
          </a:p>
        </p:txBody>
      </p:sp>
      <p:graphicFrame>
        <p:nvGraphicFramePr>
          <p:cNvPr id="5" name="Espace réservé du contenu 7" descr="Un cycle radial montre la relation entre 4 tâches et un group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115370"/>
              </p:ext>
            </p:extLst>
          </p:nvPr>
        </p:nvGraphicFramePr>
        <p:xfrm>
          <a:off x="3059832" y="620688"/>
          <a:ext cx="608416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4</a:t>
            </a:fld>
            <a:endParaRPr lang="fr-FR" noProof="0" dirty="0"/>
          </a:p>
        </p:txBody>
      </p:sp>
      <p:sp>
        <p:nvSpPr>
          <p:cNvPr id="4" name="Ellipse 3"/>
          <p:cNvSpPr/>
          <p:nvPr/>
        </p:nvSpPr>
        <p:spPr>
          <a:xfrm>
            <a:off x="4932041" y="2204864"/>
            <a:ext cx="2520280" cy="24482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050" dirty="0">
              <a:solidFill>
                <a:srgbClr val="0070C0"/>
              </a:solidFill>
            </a:endParaRPr>
          </a:p>
          <a:p>
            <a:pPr lvl="0" algn="ctr"/>
            <a:endParaRPr lang="fr-FR" sz="1050" dirty="0">
              <a:solidFill>
                <a:srgbClr val="0070C0"/>
              </a:solidFill>
            </a:endParaRPr>
          </a:p>
          <a:p>
            <a:pPr lvl="0" algn="ctr"/>
            <a:endParaRPr lang="fr-FR" sz="1050" dirty="0">
              <a:solidFill>
                <a:srgbClr val="0070C0"/>
              </a:solidFill>
            </a:endParaRPr>
          </a:p>
          <a:p>
            <a:pPr lvl="0" algn="ctr"/>
            <a:endParaRPr lang="fr-FR" sz="1050" dirty="0">
              <a:solidFill>
                <a:srgbClr val="0070C0"/>
              </a:solidFill>
            </a:endParaRPr>
          </a:p>
          <a:p>
            <a:pPr lvl="0" algn="ctr"/>
            <a:r>
              <a:rPr lang="fr-FR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Unités spécialisées</a:t>
            </a:r>
          </a:p>
          <a:p>
            <a:pPr lvl="0" algn="ctr"/>
            <a:r>
              <a:rPr lang="fr-FR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coordination de soins</a:t>
            </a:r>
          </a:p>
          <a:p>
            <a:pPr lvl="0" algn="ctr"/>
            <a:r>
              <a:rPr lang="fr-FR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Espaces Co-</a:t>
            </a:r>
            <a:r>
              <a:rPr lang="fr-FR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</a:t>
            </a:r>
            <a:r>
              <a:rPr lang="fr-FR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dédiés à la santé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528096" y="3064017"/>
            <a:ext cx="155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Elite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Développement</a:t>
            </a:r>
          </a:p>
        </p:txBody>
      </p:sp>
    </p:spTree>
    <p:extLst>
      <p:ext uri="{BB962C8B-B14F-4D97-AF65-F5344CB8AC3E}">
        <p14:creationId xmlns:p14="http://schemas.microsoft.com/office/powerpoint/2010/main" val="364912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Marché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4294967295"/>
          </p:nvPr>
        </p:nvSpPr>
        <p:spPr>
          <a:xfrm>
            <a:off x="1278474" y="1600200"/>
            <a:ext cx="3868800" cy="305293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5AB1C9"/>
                </a:solidFill>
              </a:rPr>
              <a:t>Cible entreprises</a:t>
            </a:r>
            <a:endParaRPr lang="en" sz="2400" dirty="0">
              <a:solidFill>
                <a:srgbClr val="5AB1C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600" dirty="0" smtClean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Entreprises Grands comptes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endParaRPr lang="en" sz="1600" dirty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Secteur santé (Hôpitaux)</a:t>
            </a:r>
          </a:p>
          <a:p>
            <a:pPr lvl="0" rtl="0">
              <a:spcBef>
                <a:spcPts val="0"/>
              </a:spcBef>
              <a:buNone/>
            </a:pPr>
            <a:endParaRPr sz="1600" dirty="0" smtClean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Fonctions Publiques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4294967295"/>
          </p:nvPr>
        </p:nvSpPr>
        <p:spPr>
          <a:xfrm>
            <a:off x="5139849" y="1600200"/>
            <a:ext cx="3530100" cy="1828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5AB1C9"/>
                </a:solidFill>
              </a:rPr>
              <a:t>Professionnels de santé</a:t>
            </a:r>
            <a:endParaRPr lang="en" sz="2400" dirty="0">
              <a:solidFill>
                <a:srgbClr val="5AB1C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Formation métier : pratiques thérapeutiques</a:t>
            </a:r>
          </a:p>
          <a:p>
            <a:pPr lvl="0" rtl="0">
              <a:spcBef>
                <a:spcPts val="0"/>
              </a:spcBef>
              <a:buNone/>
            </a:pPr>
            <a:endParaRPr sz="1600" dirty="0" smtClean="0"/>
          </a:p>
        </p:txBody>
      </p:sp>
      <p:sp>
        <p:nvSpPr>
          <p:cNvPr id="6" name="Shape 92"/>
          <p:cNvSpPr txBox="1">
            <a:spLocks/>
          </p:cNvSpPr>
          <p:nvPr/>
        </p:nvSpPr>
        <p:spPr>
          <a:xfrm>
            <a:off x="5147274" y="3645024"/>
            <a:ext cx="3530100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>
              <a:spcBef>
                <a:spcPts val="0"/>
              </a:spcBef>
              <a:buFont typeface="Source Sans Pro"/>
              <a:buNone/>
            </a:pPr>
            <a:r>
              <a:rPr lang="fr-FR" sz="2400" dirty="0" smtClean="0">
                <a:solidFill>
                  <a:srgbClr val="5AB1C9"/>
                </a:solidFill>
              </a:rPr>
              <a:t>Particuliers relevant de Pôle Emploi</a:t>
            </a:r>
          </a:p>
          <a:p>
            <a:pPr>
              <a:spcBef>
                <a:spcPts val="0"/>
              </a:spcBef>
              <a:buFont typeface="Source Sans Pro"/>
              <a:buNone/>
            </a:pPr>
            <a:endParaRPr lang="fr-FR" sz="2400" dirty="0" smtClean="0"/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 smtClean="0"/>
              <a:t>Formation métier : pratiques thérapeutiques</a:t>
            </a:r>
          </a:p>
          <a:p>
            <a:pPr>
              <a:spcBef>
                <a:spcPts val="0"/>
              </a:spcBef>
              <a:buFont typeface="Source Sans Pro"/>
              <a:buNone/>
            </a:pPr>
            <a:endParaRPr lang="fr-FR" sz="1600" dirty="0" smtClean="0"/>
          </a:p>
        </p:txBody>
      </p:sp>
      <p:sp>
        <p:nvSpPr>
          <p:cNvPr id="7" name="Shape 92"/>
          <p:cNvSpPr txBox="1">
            <a:spLocks/>
          </p:cNvSpPr>
          <p:nvPr/>
        </p:nvSpPr>
        <p:spPr>
          <a:xfrm>
            <a:off x="1278474" y="3645024"/>
            <a:ext cx="3530100" cy="24136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>
              <a:spcBef>
                <a:spcPts val="0"/>
              </a:spcBef>
              <a:buFont typeface="Source Sans Pro"/>
              <a:buNone/>
            </a:pPr>
            <a:r>
              <a:rPr lang="fr-FR" sz="2400" dirty="0" smtClean="0">
                <a:solidFill>
                  <a:srgbClr val="5AB1C9"/>
                </a:solidFill>
              </a:rPr>
              <a:t>Activités :</a:t>
            </a:r>
            <a:endParaRPr lang="fr-FR" sz="2400" dirty="0" smtClean="0"/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 smtClean="0"/>
              <a:t>Formation</a:t>
            </a:r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 smtClean="0"/>
              <a:t>Bilan de compétence et notamment bilan de compétence Post </a:t>
            </a:r>
            <a:r>
              <a:rPr lang="fr-FR" sz="1600" dirty="0" err="1" smtClean="0"/>
              <a:t>Burn</a:t>
            </a:r>
            <a:r>
              <a:rPr lang="fr-FR" sz="1600" dirty="0" smtClean="0"/>
              <a:t> out</a:t>
            </a:r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 smtClean="0"/>
              <a:t>Formation qualifiante </a:t>
            </a:r>
          </a:p>
          <a:p>
            <a:pPr marL="127000">
              <a:spcBef>
                <a:spcPts val="0"/>
              </a:spcBef>
              <a:buClr>
                <a:srgbClr val="263238"/>
              </a:buClr>
              <a:buNone/>
            </a:pPr>
            <a:r>
              <a:rPr lang="fr-FR" sz="1600" dirty="0" smtClean="0"/>
              <a:t>         « </a:t>
            </a:r>
            <a:r>
              <a:rPr lang="fr-FR" sz="1600" dirty="0" err="1" smtClean="0"/>
              <a:t>Khépri</a:t>
            </a:r>
            <a:r>
              <a:rPr lang="fr-FR" sz="1600" dirty="0" smtClean="0"/>
              <a:t> Aidants ».</a:t>
            </a:r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endParaRPr lang="fr-FR" sz="16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AB1C9"/>
                </a:solidFill>
              </a:rPr>
              <a:t>Business Model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1259632" y="3645024"/>
            <a:ext cx="7262374" cy="549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b="1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 structures portant le même nom “Khépri Formation” avec chacune une valeur ajoutée forte sur :</a:t>
            </a:r>
          </a:p>
          <a:p>
            <a:pPr marL="444500" lvl="7" indent="-342900">
              <a:spcBef>
                <a:spcPts val="480"/>
              </a:spcBef>
              <a:buClr>
                <a:srgbClr val="263238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Le process d’éligilité de financement des formations (normes qualités, habilitations…) et le marketing,</a:t>
            </a:r>
          </a:p>
          <a:p>
            <a:pPr marL="444500" lvl="8" indent="-342900">
              <a:spcBef>
                <a:spcPts val="480"/>
              </a:spcBef>
              <a:buClr>
                <a:srgbClr val="263238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L’ingénierie pédagogiques et le commercial, (diversification des formations avec 2500 formateurs, une plateforme de télévente, une commerciale expétimentée)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b="1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Répartition du Chiffre d’affaires :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 moins les honoraires des formateurs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Moins les frais logistiques (salles, frais déplacement)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50% pour la partie commerciale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50 % pour le reste de l’équipe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600" b="1" u="sng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Exemple: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CA 3000€ - 1200€ (formateurs)</a:t>
            </a:r>
          </a:p>
          <a:p>
            <a:pPr marL="457200" lvl="1" indent="-355600">
              <a:spcBef>
                <a:spcPts val="480"/>
              </a:spcBef>
              <a:buClr>
                <a:srgbClr val="263238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= une valeur ajoutée 1800€/2 = 900€ commerciale</a:t>
            </a:r>
          </a:p>
          <a:p>
            <a:pPr marL="457200" lvl="1" indent="-355600">
              <a:spcBef>
                <a:spcPts val="480"/>
              </a:spcBef>
              <a:buClr>
                <a:srgbClr val="263238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= Marge pour l’équipe 900€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dirty="0" smtClean="0">
                <a:solidFill>
                  <a:srgbClr val="5AB1C9"/>
                </a:solidFill>
              </a:rPr>
              <a:t>T</a:t>
            </a:r>
            <a:r>
              <a:rPr lang="en" dirty="0" smtClean="0">
                <a:solidFill>
                  <a:srgbClr val="5AB1C9"/>
                </a:solidFill>
              </a:rPr>
              <a:t>hèmes plaquettes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4" name="Shape 106"/>
          <p:cNvSpPr txBox="1"/>
          <p:nvPr/>
        </p:nvSpPr>
        <p:spPr>
          <a:xfrm>
            <a:off x="1259632" y="3696747"/>
            <a:ext cx="7262374" cy="100210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Introduction positionnement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Compétences équipes et formateurs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Méthodologie de travail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Formation métier des aidants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Bilan de compétences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Conseil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Coaching</a:t>
            </a:r>
            <a:endParaRPr lang="en" sz="16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16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fr-FR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http://</a:t>
            </a:r>
            <a:r>
              <a:rPr lang="fr-FR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www.aidesauxaidants.com</a:t>
            </a:r>
            <a:endParaRPr lang="fr-FR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6" name="Espace réservé du contenu 7" descr="Un cycle radial montre la relation entre 4 tâches et un group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025973"/>
              </p:ext>
            </p:extLst>
          </p:nvPr>
        </p:nvGraphicFramePr>
        <p:xfrm>
          <a:off x="4283968" y="1340768"/>
          <a:ext cx="486003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8016559" y="3491016"/>
            <a:ext cx="11521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fr-FR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étier des aidants</a:t>
            </a:r>
            <a:endParaRPr lang="fr-FR" sz="1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867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dirty="0" smtClean="0">
                <a:solidFill>
                  <a:srgbClr val="5AB1C9"/>
                </a:solidFill>
              </a:rPr>
              <a:t>T</a:t>
            </a:r>
            <a:r>
              <a:rPr lang="en" dirty="0" smtClean="0">
                <a:solidFill>
                  <a:srgbClr val="5AB1C9"/>
                </a:solidFill>
              </a:rPr>
              <a:t>hèmes plaquettes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4" name="Shape 106"/>
          <p:cNvSpPr txBox="1"/>
          <p:nvPr/>
        </p:nvSpPr>
        <p:spPr>
          <a:xfrm>
            <a:off x="749664" y="1712279"/>
            <a:ext cx="3600400" cy="416499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fr-FR" sz="1600" dirty="0"/>
              <a:t>la maîtrise de </a:t>
            </a:r>
            <a:r>
              <a:rPr lang="fr-FR" sz="1600" dirty="0" smtClean="0"/>
              <a:t>l'intention (la force de l’intentionnalité)</a:t>
            </a:r>
          </a:p>
          <a:p>
            <a:pPr marL="457200" lvl="0" indent="-35560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fr-FR" sz="1600" dirty="0" smtClean="0"/>
              <a:t>la </a:t>
            </a:r>
            <a:r>
              <a:rPr lang="fr-FR" sz="1600" dirty="0"/>
              <a:t>maîtrise de l'état émotionnel </a:t>
            </a:r>
            <a:r>
              <a:rPr lang="fr-FR" sz="1600" dirty="0" smtClean="0"/>
              <a:t>(savoir mettre des mots sur les émotions)</a:t>
            </a:r>
          </a:p>
          <a:p>
            <a:pPr marL="457200" lvl="0" indent="-35560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fr-FR" sz="1600" dirty="0" smtClean="0"/>
              <a:t>et </a:t>
            </a:r>
            <a:r>
              <a:rPr lang="fr-FR" sz="1600" dirty="0"/>
              <a:t>l'aptitude au ressenti </a:t>
            </a:r>
            <a:r>
              <a:rPr lang="fr-FR" sz="1600" dirty="0" smtClean="0"/>
              <a:t>physique (la phénoménologie)</a:t>
            </a:r>
          </a:p>
          <a:p>
            <a:endParaRPr lang="fr-FR" sz="1600" dirty="0" smtClean="0"/>
          </a:p>
          <a:p>
            <a:r>
              <a:rPr lang="fr-FR" sz="1600" dirty="0" smtClean="0"/>
              <a:t>Pour Aider à</a:t>
            </a:r>
            <a:r>
              <a:rPr lang="fr-FR" sz="1600" dirty="0"/>
              <a:t> </a:t>
            </a:r>
            <a:r>
              <a:rPr lang="fr-FR" sz="1600" dirty="0" smtClean="0"/>
              <a:t>changer</a:t>
            </a:r>
            <a:r>
              <a:rPr lang="fr-FR" sz="1600" dirty="0"/>
              <a:t> </a:t>
            </a:r>
            <a:r>
              <a:rPr lang="fr-FR" sz="1600" dirty="0" smtClean="0"/>
              <a:t>des</a:t>
            </a:r>
            <a:r>
              <a:rPr lang="fr-FR" sz="1600" dirty="0"/>
              <a:t> </a:t>
            </a:r>
            <a:r>
              <a:rPr lang="fr-FR" sz="1600" dirty="0" smtClean="0"/>
              <a:t>états</a:t>
            </a:r>
            <a:endParaRPr lang="fr-FR" sz="1600" dirty="0"/>
          </a:p>
          <a:p>
            <a:r>
              <a:rPr lang="fr-FR" sz="1600" dirty="0" smtClean="0"/>
              <a:t>physiques, émotionnels</a:t>
            </a:r>
            <a:r>
              <a:rPr lang="fr-FR" sz="1600" dirty="0"/>
              <a:t> </a:t>
            </a:r>
            <a:r>
              <a:rPr lang="fr-FR" sz="1600" dirty="0" smtClean="0"/>
              <a:t>et mentaux</a:t>
            </a:r>
            <a:endParaRPr lang="fr-FR" sz="1600" dirty="0"/>
          </a:p>
          <a:p>
            <a:r>
              <a:rPr lang="fr-FR" sz="1600" dirty="0"/>
              <a:t>e</a:t>
            </a:r>
            <a:r>
              <a:rPr lang="fr-FR" sz="1600" dirty="0" smtClean="0"/>
              <a:t>n appliquant</a:t>
            </a:r>
            <a:r>
              <a:rPr lang="fr-FR" sz="1600" dirty="0"/>
              <a:t> </a:t>
            </a:r>
            <a:r>
              <a:rPr lang="fr-FR" sz="1600" dirty="0" smtClean="0"/>
              <a:t>un</a:t>
            </a:r>
            <a:r>
              <a:rPr lang="fr-FR" sz="1600" dirty="0"/>
              <a:t> </a:t>
            </a:r>
            <a:r>
              <a:rPr lang="fr-FR" sz="1600" dirty="0" smtClean="0"/>
              <a:t>principe</a:t>
            </a:r>
            <a:endParaRPr lang="fr-FR" sz="1600" dirty="0"/>
          </a:p>
          <a:p>
            <a:r>
              <a:rPr lang="fr-FR" sz="1600" dirty="0" smtClean="0"/>
              <a:t>inhabituel: le</a:t>
            </a:r>
            <a:r>
              <a:rPr lang="fr-FR" sz="1600" dirty="0"/>
              <a:t> </a:t>
            </a:r>
            <a:r>
              <a:rPr lang="fr-FR" sz="1600" dirty="0" smtClean="0"/>
              <a:t>pouvoir</a:t>
            </a:r>
            <a:r>
              <a:rPr lang="fr-FR" sz="1600" dirty="0"/>
              <a:t> </a:t>
            </a:r>
            <a:r>
              <a:rPr lang="fr-FR" sz="1600" dirty="0" smtClean="0"/>
              <a:t>des</a:t>
            </a:r>
            <a:r>
              <a:rPr lang="fr-FR" sz="1600" dirty="0"/>
              <a:t> </a:t>
            </a:r>
            <a:r>
              <a:rPr lang="fr-FR" sz="1600" dirty="0" smtClean="0"/>
              <a:t>mots</a:t>
            </a:r>
            <a:r>
              <a:rPr lang="fr-FR" sz="1600" dirty="0"/>
              <a:t>.</a:t>
            </a: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6" name="Espace réservé du contenu 7" descr="Un cycle radial montre la relation entre 4 tâches et un group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025973"/>
              </p:ext>
            </p:extLst>
          </p:nvPr>
        </p:nvGraphicFramePr>
        <p:xfrm>
          <a:off x="4283968" y="1340768"/>
          <a:ext cx="486003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8016559" y="3491016"/>
            <a:ext cx="11521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fr-FR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étier des aidants</a:t>
            </a:r>
            <a:endParaRPr lang="fr-FR" sz="1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322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27103</TotalTime>
  <Words>447</Words>
  <Application>Microsoft Office PowerPoint</Application>
  <PresentationFormat>Affichage à l'écran (4:3)</PresentationFormat>
  <Paragraphs>116</Paragraphs>
  <Slides>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Roboto Slab</vt:lpstr>
      <vt:lpstr>Calibri</vt:lpstr>
      <vt:lpstr>Wingdings</vt:lpstr>
      <vt:lpstr>Source Sans Pro</vt:lpstr>
      <vt:lpstr>Arial</vt:lpstr>
      <vt:lpstr>Cordelia template</vt:lpstr>
      <vt:lpstr>Présentation PowerPoint</vt:lpstr>
      <vt:lpstr>Feuille de route</vt:lpstr>
      <vt:lpstr>Le Positionnement</vt:lpstr>
      <vt:lpstr> Khépri Santé = 1 expertise et 4 Solutions intégrées</vt:lpstr>
      <vt:lpstr>Marché</vt:lpstr>
      <vt:lpstr>Business Model</vt:lpstr>
      <vt:lpstr>Thèmes plaquettes</vt:lpstr>
      <vt:lpstr>Thèmes plaquettes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Utilisateur Windows</cp:lastModifiedBy>
  <cp:revision>51</cp:revision>
  <cp:lastPrinted>2018-10-01T08:23:08Z</cp:lastPrinted>
  <dcterms:modified xsi:type="dcterms:W3CDTF">2019-04-24T11:22:20Z</dcterms:modified>
</cp:coreProperties>
</file>