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/>
      <dgm:spPr/>
      <dgm:t>
        <a:bodyPr/>
        <a:lstStyle/>
        <a:p>
          <a:r>
            <a:rPr lang="fr-FR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/>
      <dgm:spPr/>
      <dgm:t>
        <a:bodyPr/>
        <a:lstStyle/>
        <a:p>
          <a:r>
            <a:rPr lang="fr-FR" dirty="0"/>
            <a:t>Avoir </a:t>
          </a:r>
          <a:r>
            <a:rPr lang="fr-FR" dirty="0" err="1"/>
            <a:t>xxxxx</a:t>
          </a:r>
          <a:endParaRPr lang="fr-FR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/>
      <dgm:spPr/>
      <dgm:t>
        <a:bodyPr/>
        <a:lstStyle/>
        <a:p>
          <a:r>
            <a:rPr lang="fr-FR" dirty="0" err="1"/>
            <a:t>Xxxx</a:t>
          </a:r>
          <a:endParaRPr lang="fr-FR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/>
      <dgm:spPr/>
      <dgm:t>
        <a:bodyPr/>
        <a:lstStyle/>
        <a:p>
          <a:r>
            <a:rPr lang="fr-FR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/>
      <dgm:spPr/>
      <dgm:t>
        <a:bodyPr/>
        <a:lstStyle/>
        <a:p>
          <a:r>
            <a:rPr lang="fr-FR" dirty="0"/>
            <a:t>xx</a:t>
          </a:r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/>
      <dgm:spPr/>
      <dgm:t>
        <a:bodyPr/>
        <a:lstStyle/>
        <a:p>
          <a:r>
            <a:rPr lang="fr-FR" dirty="0"/>
            <a:t>xxx</a:t>
          </a:r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/>
      <dgm:spPr/>
      <dgm:t>
        <a:bodyPr/>
        <a:lstStyle/>
        <a:p>
          <a:r>
            <a:rPr lang="fr-FR" dirty="0"/>
            <a:t>Xxx</a:t>
          </a:r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/>
      <dgm:spPr/>
      <dgm:t>
        <a:bodyPr/>
        <a:lstStyle/>
        <a:p>
          <a:endParaRPr lang="fr-FR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/>
      <dgm:spPr/>
      <dgm:t>
        <a:bodyPr/>
        <a:lstStyle/>
        <a:p>
          <a:r>
            <a:rPr lang="fr-FR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/>
      <dgm:spPr/>
    </dgm:pt>
    <dgm:pt modelId="{58120FCF-4673-492D-9EE6-29E6191D5E8F}" type="pres">
      <dgm:prSet presAssocID="{DE367D96-076C-4FC9-AB21-F6429FCDC560}" presName="rootConnector" presStyleLbl="node1" presStyleIdx="0" presStyleCnt="3"/>
      <dgm:spPr/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0"/>
      <dgm:spPr/>
    </dgm:pt>
    <dgm:pt modelId="{C65679EB-E4CE-4126-BE20-E796F221D08E}" type="pres">
      <dgm:prSet presAssocID="{102579B1-92BE-4A34-B579-D115DF6DC40B}" presName="childText" presStyleLbl="bgAcc1" presStyleIdx="0" presStyleCnt="10">
        <dgm:presLayoutVars>
          <dgm:bulletEnabled val="1"/>
        </dgm:presLayoutVars>
      </dgm:prSet>
      <dgm:spPr/>
    </dgm:pt>
    <dgm:pt modelId="{4096844E-8C7F-452B-8CE4-4F2A9DF05E4F}" type="pres">
      <dgm:prSet presAssocID="{9DAC8C3A-2826-4888-8477-841E36229F29}" presName="Name13" presStyleLbl="parChTrans1D2" presStyleIdx="1" presStyleCnt="10"/>
      <dgm:spPr/>
    </dgm:pt>
    <dgm:pt modelId="{661D1A48-E728-4719-BB9C-A3213E2B83B7}" type="pres">
      <dgm:prSet presAssocID="{D181DD4F-E479-4B34-A8C1-00D535C17339}" presName="childText" presStyleLbl="bgAcc1" presStyleIdx="1" presStyleCnt="10">
        <dgm:presLayoutVars>
          <dgm:bulletEnabled val="1"/>
        </dgm:presLayoutVars>
      </dgm:prSet>
      <dgm:spPr/>
    </dgm:pt>
    <dgm:pt modelId="{5E5C67B0-19D6-44B1-9ECF-45F5C25D32C5}" type="pres">
      <dgm:prSet presAssocID="{75A00782-0F5B-431B-BEA8-EA6C9C7964E5}" presName="Name13" presStyleLbl="parChTrans1D2" presStyleIdx="2" presStyleCnt="10"/>
      <dgm:spPr/>
    </dgm:pt>
    <dgm:pt modelId="{BBE20748-AA5E-4696-8DB3-8893905CF6AA}" type="pres">
      <dgm:prSet presAssocID="{1DBF604C-7655-43F3-B754-0D2D0C407173}" presName="childText" presStyleLbl="bgAcc1" presStyleIdx="2" presStyleCnt="10">
        <dgm:presLayoutVars>
          <dgm:bulletEnabled val="1"/>
        </dgm:presLayoutVars>
      </dgm:prSet>
      <dgm:spPr/>
    </dgm:pt>
    <dgm:pt modelId="{F15E5A20-1BF7-496E-874A-79DE77848C45}" type="pres">
      <dgm:prSet presAssocID="{A6FA1815-9940-42FA-B6F0-9276AB2F071D}" presName="Name13" presStyleLbl="parChTrans1D2" presStyleIdx="3" presStyleCnt="10"/>
      <dgm:spPr/>
    </dgm:pt>
    <dgm:pt modelId="{39346ECA-2432-4785-9497-9BA633FAC2DD}" type="pres">
      <dgm:prSet presAssocID="{E4C8D3DB-27B7-4D15-B5BC-675541061FED}" presName="childText" presStyleLbl="bgAcc1" presStyleIdx="3" presStyleCnt="10">
        <dgm:presLayoutVars>
          <dgm:bulletEnabled val="1"/>
        </dgm:presLayoutVars>
      </dgm:prSet>
      <dgm:spPr/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</dgm:pt>
    <dgm:pt modelId="{0E98C7F8-6A1D-43F7-B0CD-3D906B346962}" type="pres">
      <dgm:prSet presAssocID="{9B426219-B425-4D4B-AAE9-5396630B6EB0}" presName="rootConnector" presStyleLbl="node1" presStyleIdx="1" presStyleCnt="3"/>
      <dgm:spPr/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0"/>
      <dgm:spPr/>
    </dgm:pt>
    <dgm:pt modelId="{7A3CCC9B-378E-4391-9774-9F91DCAC3E5D}" type="pres">
      <dgm:prSet presAssocID="{6A3129E6-FACA-4AEB-A890-90F30C386060}" presName="childText" presStyleLbl="bgAcc1" presStyleIdx="4" presStyleCnt="10">
        <dgm:presLayoutVars>
          <dgm:bulletEnabled val="1"/>
        </dgm:presLayoutVars>
      </dgm:prSet>
      <dgm:spPr/>
    </dgm:pt>
    <dgm:pt modelId="{6487ED3B-1ADB-4524-977A-AA5D54C4AA38}" type="pres">
      <dgm:prSet presAssocID="{F2FE0F31-4F1F-4BD1-BD07-BE7A051C4487}" presName="Name13" presStyleLbl="parChTrans1D2" presStyleIdx="5" presStyleCnt="10"/>
      <dgm:spPr/>
    </dgm:pt>
    <dgm:pt modelId="{3C96A47F-76BB-452F-A1D3-2F748C3FBBCA}" type="pres">
      <dgm:prSet presAssocID="{19268096-1C3B-46A4-98E3-2576AA9ED240}" presName="childText" presStyleLbl="bgAcc1" presStyleIdx="5" presStyleCnt="10">
        <dgm:presLayoutVars>
          <dgm:bulletEnabled val="1"/>
        </dgm:presLayoutVars>
      </dgm:prSet>
      <dgm:spPr/>
    </dgm:pt>
    <dgm:pt modelId="{E985EC88-0258-4A5A-9B87-9C9846815668}" type="pres">
      <dgm:prSet presAssocID="{7AF57C40-EF03-40F1-965A-0BDDBA42EFC6}" presName="Name13" presStyleLbl="parChTrans1D2" presStyleIdx="6" presStyleCnt="10"/>
      <dgm:spPr/>
    </dgm:pt>
    <dgm:pt modelId="{0D0AB76D-3054-41CB-A97C-415C252A1F83}" type="pres">
      <dgm:prSet presAssocID="{452D0D8C-9C07-426B-ADF0-C886631419EB}" presName="childText" presStyleLbl="bgAcc1" presStyleIdx="6" presStyleCnt="10">
        <dgm:presLayoutVars>
          <dgm:bulletEnabled val="1"/>
        </dgm:presLayoutVars>
      </dgm:prSet>
      <dgm:spPr/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/>
      <dgm:spPr/>
    </dgm:pt>
    <dgm:pt modelId="{E8CF593A-3ABF-4D68-A4B6-487E27BFFB59}" type="pres">
      <dgm:prSet presAssocID="{433AF6EF-98BD-4D1C-AA4F-B89BD5BDDCDF}" presName="rootConnector" presStyleLbl="node1" presStyleIdx="2" presStyleCnt="3"/>
      <dgm:spPr/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0"/>
      <dgm:spPr/>
    </dgm:pt>
    <dgm:pt modelId="{55AE09F5-2AE5-43B2-B645-D14CDCE9DEAE}" type="pres">
      <dgm:prSet presAssocID="{F36039D0-291B-4409-9929-1558631879F3}" presName="childText" presStyleLbl="bgAcc1" presStyleIdx="7" presStyleCnt="10">
        <dgm:presLayoutVars>
          <dgm:bulletEnabled val="1"/>
        </dgm:presLayoutVars>
      </dgm:prSet>
      <dgm:spPr/>
    </dgm:pt>
    <dgm:pt modelId="{56313C71-E4AE-474C-93DA-B25A54A545F0}" type="pres">
      <dgm:prSet presAssocID="{8958B47F-7364-4BDE-8C20-943B9FD366A2}" presName="Name13" presStyleLbl="parChTrans1D2" presStyleIdx="8" presStyleCnt="10"/>
      <dgm:spPr/>
    </dgm:pt>
    <dgm:pt modelId="{700A8C00-78AE-4EBF-AEEF-2CB776E31749}" type="pres">
      <dgm:prSet presAssocID="{CE9C36E6-CE3D-48F8-80CD-099AADA91D6E}" presName="childText" presStyleLbl="bgAcc1" presStyleIdx="8" presStyleCnt="10">
        <dgm:presLayoutVars>
          <dgm:bulletEnabled val="1"/>
        </dgm:presLayoutVars>
      </dgm:prSet>
      <dgm:spPr/>
    </dgm:pt>
    <dgm:pt modelId="{F0F06106-4E50-4541-8DD4-B6DED2BC7041}" type="pres">
      <dgm:prSet presAssocID="{A0D6423D-277D-4F39-8720-E340C74204A9}" presName="Name13" presStyleLbl="parChTrans1D2" presStyleIdx="9" presStyleCnt="10"/>
      <dgm:spPr/>
    </dgm:pt>
    <dgm:pt modelId="{ADA9E010-7AA3-45D6-8A81-8344C1839A0A}" type="pres">
      <dgm:prSet presAssocID="{85DAC0D3-627D-40C1-A667-62D64A268D13}" presName="childText" presStyleLbl="bgAcc1" presStyleIdx="9" presStyleCnt="10">
        <dgm:presLayoutVars>
          <dgm:bulletEnabled val="1"/>
        </dgm:presLayoutVars>
      </dgm:prSet>
      <dgm:spPr/>
    </dgm:pt>
  </dgm:ptLst>
  <dgm:cxnLst>
    <dgm:cxn modelId="{A3B91500-FF22-4F96-A52D-E1BEC55CC405}" type="presOf" srcId="{7AF57C40-EF03-40F1-965A-0BDDBA42EFC6}" destId="{E985EC88-0258-4A5A-9B87-9C9846815668}" srcOrd="0" destOrd="0" presId="urn:microsoft.com/office/officeart/2005/8/layout/hierarchy3"/>
    <dgm:cxn modelId="{A65D1C01-C13B-4F3D-8870-12EB3E374BA5}" type="presOf" srcId="{102579B1-92BE-4A34-B579-D115DF6DC40B}" destId="{C65679EB-E4CE-4126-BE20-E796F221D08E}" srcOrd="0" destOrd="0" presId="urn:microsoft.com/office/officeart/2005/8/layout/hierarchy3"/>
    <dgm:cxn modelId="{010DCC03-9699-40EA-9E8B-C6E82D1FE0A1}" type="presOf" srcId="{DE367D96-076C-4FC9-AB21-F6429FCDC560}" destId="{38FB2940-898B-4A66-AC8A-6960688AB17E}" srcOrd="0" destOrd="0" presId="urn:microsoft.com/office/officeart/2005/8/layout/hierarchy3"/>
    <dgm:cxn modelId="{1DE90508-57A8-49D2-BF2D-C6ECA4AE2670}" type="presOf" srcId="{6A3129E6-FACA-4AEB-A890-90F30C386060}" destId="{7A3CCC9B-378E-4391-9774-9F91DCAC3E5D}" srcOrd="0" destOrd="0" presId="urn:microsoft.com/office/officeart/2005/8/layout/hierarchy3"/>
    <dgm:cxn modelId="{669D500B-9446-4E5F-942E-C999AC04CCEE}" type="presOf" srcId="{7406575E-CC35-45BC-B204-A3F520F4FDD3}" destId="{7D119C31-FBAD-49F2-9CB1-4DD245B0927C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AD32D619-C3D0-4006-9BB3-8267F90652BC}" type="presOf" srcId="{433AF6EF-98BD-4D1C-AA4F-B89BD5BDDCDF}" destId="{E8CF593A-3ABF-4D68-A4B6-487E27BFFB59}" srcOrd="1" destOrd="0" presId="urn:microsoft.com/office/officeart/2005/8/layout/hierarchy3"/>
    <dgm:cxn modelId="{9446301A-9D6F-40EE-9F6F-62B72A928186}" type="presOf" srcId="{9B426219-B425-4D4B-AAE9-5396630B6EB0}" destId="{0E98C7F8-6A1D-43F7-B0CD-3D906B346962}" srcOrd="1" destOrd="0" presId="urn:microsoft.com/office/officeart/2005/8/layout/hierarchy3"/>
    <dgm:cxn modelId="{40F46A1C-AC8B-4084-8418-E5E4566D0584}" type="presOf" srcId="{D1D6D37E-1F33-4379-A50A-5E014CEB27B8}" destId="{1D6FD020-8873-4276-8CC8-FF6CA8B6630E}" srcOrd="0" destOrd="0" presId="urn:microsoft.com/office/officeart/2005/8/layout/hierarchy3"/>
    <dgm:cxn modelId="{6F45902D-96B1-4EB5-9C9B-28957DC91AC8}" type="presOf" srcId="{9DAC8C3A-2826-4888-8477-841E36229F29}" destId="{4096844E-8C7F-452B-8CE4-4F2A9DF05E4F}" srcOrd="0" destOrd="0" presId="urn:microsoft.com/office/officeart/2005/8/layout/hierarchy3"/>
    <dgm:cxn modelId="{B8600131-5A3D-409A-A830-FB75FF59271D}" type="presOf" srcId="{433AF6EF-98BD-4D1C-AA4F-B89BD5BDDCDF}" destId="{76DADF0F-D465-42F9-AF1C-D1D6FFB55069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55825D40-6FAB-4D17-9E46-470E15708BC5}" type="presOf" srcId="{B652CE54-0AB5-42A0-8F8D-D809A59B273C}" destId="{C92BED8A-2B82-4EE6-90C0-06BC9B9DD9A7}" srcOrd="0" destOrd="0" presId="urn:microsoft.com/office/officeart/2005/8/layout/hierarchy3"/>
    <dgm:cxn modelId="{AECDE040-02A7-4CEE-90DF-54D8728B60D9}" type="presOf" srcId="{75A00782-0F5B-431B-BEA8-EA6C9C7964E5}" destId="{5E5C67B0-19D6-44B1-9ECF-45F5C25D32C5}" srcOrd="0" destOrd="0" presId="urn:microsoft.com/office/officeart/2005/8/layout/hierarchy3"/>
    <dgm:cxn modelId="{82DB445F-0646-4D2B-9B19-BF092F6E59A5}" type="presOf" srcId="{D181DD4F-E479-4B34-A8C1-00D535C17339}" destId="{661D1A48-E728-4719-BB9C-A3213E2B83B7}" srcOrd="0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2B894D6F-BE6A-4EB1-857A-EB368A931370}" type="presOf" srcId="{A6FA1815-9940-42FA-B6F0-9276AB2F071D}" destId="{F15E5A20-1BF7-496E-874A-79DE77848C45}" srcOrd="0" destOrd="0" presId="urn:microsoft.com/office/officeart/2005/8/layout/hierarchy3"/>
    <dgm:cxn modelId="{27E8F44F-EB36-4DF9-B447-05A8271D4326}" type="presOf" srcId="{452D0D8C-9C07-426B-ADF0-C886631419EB}" destId="{0D0AB76D-3054-41CB-A97C-415C252A1F83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ABB27F74-D704-4297-A55E-6DCFDBC3D965}" type="presOf" srcId="{1DBF604C-7655-43F3-B754-0D2D0C407173}" destId="{BBE20748-AA5E-4696-8DB3-8893905CF6AA}" srcOrd="0" destOrd="0" presId="urn:microsoft.com/office/officeart/2005/8/layout/hierarchy3"/>
    <dgm:cxn modelId="{88A7B255-9D53-4758-BFB0-7E98C52434E2}" type="presOf" srcId="{E4C8D3DB-27B7-4D15-B5BC-675541061FED}" destId="{39346ECA-2432-4785-9497-9BA633FAC2DD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E1E89789-B3A1-45CA-BB15-7B4821461902}" type="presOf" srcId="{85DAC0D3-627D-40C1-A667-62D64A268D13}" destId="{ADA9E010-7AA3-45D6-8A81-8344C1839A0A}" srcOrd="0" destOrd="0" presId="urn:microsoft.com/office/officeart/2005/8/layout/hierarchy3"/>
    <dgm:cxn modelId="{D4DD6F8A-7A78-4A92-8677-9BBA038372A2}" type="presOf" srcId="{CE9C36E6-CE3D-48F8-80CD-099AADA91D6E}" destId="{700A8C00-78AE-4EBF-AEEF-2CB776E31749}" srcOrd="0" destOrd="0" presId="urn:microsoft.com/office/officeart/2005/8/layout/hierarchy3"/>
    <dgm:cxn modelId="{7A1A5E98-8E17-47D3-992F-7C0811604911}" type="presOf" srcId="{F36039D0-291B-4409-9929-1558631879F3}" destId="{55AE09F5-2AE5-43B2-B645-D14CDCE9DEAE}" srcOrd="0" destOrd="0" presId="urn:microsoft.com/office/officeart/2005/8/layout/hierarchy3"/>
    <dgm:cxn modelId="{6DAC729C-1675-49E9-819C-79664E14E3BA}" type="presOf" srcId="{9B426219-B425-4D4B-AAE9-5396630B6EB0}" destId="{F733D6B1-04D3-4EA2-B6E2-9AA3FD6649FD}" srcOrd="0" destOrd="0" presId="urn:microsoft.com/office/officeart/2005/8/layout/hierarchy3"/>
    <dgm:cxn modelId="{352A26AC-0B1D-473E-81F9-F70A504CF905}" type="presOf" srcId="{DE367D96-076C-4FC9-AB21-F6429FCDC560}" destId="{58120FCF-4673-492D-9EE6-29E6191D5E8F}" srcOrd="1" destOrd="0" presId="urn:microsoft.com/office/officeart/2005/8/layout/hierarchy3"/>
    <dgm:cxn modelId="{259099B2-8163-41A1-825D-035F8B3EDA6D}" type="presOf" srcId="{19268096-1C3B-46A4-98E3-2576AA9ED240}" destId="{3C96A47F-76BB-452F-A1D3-2F748C3FBBCA}" srcOrd="0" destOrd="0" presId="urn:microsoft.com/office/officeart/2005/8/layout/hierarchy3"/>
    <dgm:cxn modelId="{320BAEB9-5456-4296-8E76-EC3E95274CD1}" type="presOf" srcId="{34401204-BABE-4E5E-8419-218D9B30996E}" destId="{E658786B-157F-4E57-8087-2A8E10318997}" srcOrd="0" destOrd="0" presId="urn:microsoft.com/office/officeart/2005/8/layout/hierarchy3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CE6A5BE8-45CF-4E0C-9CE8-A04BC133888C}" type="presOf" srcId="{F2FE0F31-4F1F-4BD1-BD07-BE7A051C4487}" destId="{6487ED3B-1ADB-4524-977A-AA5D54C4AA38}" srcOrd="0" destOrd="0" presId="urn:microsoft.com/office/officeart/2005/8/layout/hierarchy3"/>
    <dgm:cxn modelId="{F1690DEB-5062-4246-95BD-61CB5051A7D6}" type="presOf" srcId="{A0D6423D-277D-4F39-8720-E340C74204A9}" destId="{F0F06106-4E50-4541-8DD4-B6DED2BC7041}" srcOrd="0" destOrd="0" presId="urn:microsoft.com/office/officeart/2005/8/layout/hierarchy3"/>
    <dgm:cxn modelId="{5D8775EC-D297-40B8-8C0D-8EF4E562603D}" type="presOf" srcId="{8958B47F-7364-4BDE-8C20-943B9FD366A2}" destId="{56313C71-E4AE-474C-93DA-B25A54A545F0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CCD7A3B9-B5E0-4859-AD75-EAABA0D2D6ED}" type="presParOf" srcId="{C92BED8A-2B82-4EE6-90C0-06BC9B9DD9A7}" destId="{33F3D7D3-07E6-4707-965F-49075F7B621F}" srcOrd="0" destOrd="0" presId="urn:microsoft.com/office/officeart/2005/8/layout/hierarchy3"/>
    <dgm:cxn modelId="{55FBC908-DA1D-4526-8B56-3A3CF1CD3BC8}" type="presParOf" srcId="{33F3D7D3-07E6-4707-965F-49075F7B621F}" destId="{B6497906-4E7A-4979-A489-D43D852A7B49}" srcOrd="0" destOrd="0" presId="urn:microsoft.com/office/officeart/2005/8/layout/hierarchy3"/>
    <dgm:cxn modelId="{78AA7037-E646-4156-84AB-9A86B2BDE4AD}" type="presParOf" srcId="{B6497906-4E7A-4979-A489-D43D852A7B49}" destId="{38FB2940-898B-4A66-AC8A-6960688AB17E}" srcOrd="0" destOrd="0" presId="urn:microsoft.com/office/officeart/2005/8/layout/hierarchy3"/>
    <dgm:cxn modelId="{F8E61ABA-1E5B-48F5-A3FD-5D0A4E4B8E53}" type="presParOf" srcId="{B6497906-4E7A-4979-A489-D43D852A7B49}" destId="{58120FCF-4673-492D-9EE6-29E6191D5E8F}" srcOrd="1" destOrd="0" presId="urn:microsoft.com/office/officeart/2005/8/layout/hierarchy3"/>
    <dgm:cxn modelId="{346C7C05-AAFE-4B53-91EF-49819D79AE1F}" type="presParOf" srcId="{33F3D7D3-07E6-4707-965F-49075F7B621F}" destId="{DCB4D75B-AC2B-48DB-9631-3E30F549FD5B}" srcOrd="1" destOrd="0" presId="urn:microsoft.com/office/officeart/2005/8/layout/hierarchy3"/>
    <dgm:cxn modelId="{5ED2E46A-F244-4252-B8D9-CEFFFE53094C}" type="presParOf" srcId="{DCB4D75B-AC2B-48DB-9631-3E30F549FD5B}" destId="{1D6FD020-8873-4276-8CC8-FF6CA8B6630E}" srcOrd="0" destOrd="0" presId="urn:microsoft.com/office/officeart/2005/8/layout/hierarchy3"/>
    <dgm:cxn modelId="{E69EEB17-7BAE-4A65-AF5D-48AA3F9CDC71}" type="presParOf" srcId="{DCB4D75B-AC2B-48DB-9631-3E30F549FD5B}" destId="{C65679EB-E4CE-4126-BE20-E796F221D08E}" srcOrd="1" destOrd="0" presId="urn:microsoft.com/office/officeart/2005/8/layout/hierarchy3"/>
    <dgm:cxn modelId="{CFC38DEB-601D-4102-8841-88DD6D2731F0}" type="presParOf" srcId="{DCB4D75B-AC2B-48DB-9631-3E30F549FD5B}" destId="{4096844E-8C7F-452B-8CE4-4F2A9DF05E4F}" srcOrd="2" destOrd="0" presId="urn:microsoft.com/office/officeart/2005/8/layout/hierarchy3"/>
    <dgm:cxn modelId="{5B4B0270-F95C-4A7B-813F-B6934DD2ECBA}" type="presParOf" srcId="{DCB4D75B-AC2B-48DB-9631-3E30F549FD5B}" destId="{661D1A48-E728-4719-BB9C-A3213E2B83B7}" srcOrd="3" destOrd="0" presId="urn:microsoft.com/office/officeart/2005/8/layout/hierarchy3"/>
    <dgm:cxn modelId="{3E5AAFCF-228B-416C-AC24-C9C4AFC5E79B}" type="presParOf" srcId="{DCB4D75B-AC2B-48DB-9631-3E30F549FD5B}" destId="{5E5C67B0-19D6-44B1-9ECF-45F5C25D32C5}" srcOrd="4" destOrd="0" presId="urn:microsoft.com/office/officeart/2005/8/layout/hierarchy3"/>
    <dgm:cxn modelId="{777880B9-3ED8-468D-87CB-C3B4F69F9DFC}" type="presParOf" srcId="{DCB4D75B-AC2B-48DB-9631-3E30F549FD5B}" destId="{BBE20748-AA5E-4696-8DB3-8893905CF6AA}" srcOrd="5" destOrd="0" presId="urn:microsoft.com/office/officeart/2005/8/layout/hierarchy3"/>
    <dgm:cxn modelId="{51F1583C-B31F-4F7E-8523-039E087A94DD}" type="presParOf" srcId="{DCB4D75B-AC2B-48DB-9631-3E30F549FD5B}" destId="{F15E5A20-1BF7-496E-874A-79DE77848C45}" srcOrd="6" destOrd="0" presId="urn:microsoft.com/office/officeart/2005/8/layout/hierarchy3"/>
    <dgm:cxn modelId="{C688BEC2-A298-42D5-A563-7B7A269D8277}" type="presParOf" srcId="{DCB4D75B-AC2B-48DB-9631-3E30F549FD5B}" destId="{39346ECA-2432-4785-9497-9BA633FAC2DD}" srcOrd="7" destOrd="0" presId="urn:microsoft.com/office/officeart/2005/8/layout/hierarchy3"/>
    <dgm:cxn modelId="{DB445E7E-7C04-4901-A56A-5586F261DA64}" type="presParOf" srcId="{C92BED8A-2B82-4EE6-90C0-06BC9B9DD9A7}" destId="{71B30D2B-BE26-4CDA-9909-31E237DB2C42}" srcOrd="1" destOrd="0" presId="urn:microsoft.com/office/officeart/2005/8/layout/hierarchy3"/>
    <dgm:cxn modelId="{8E0BA4AC-765A-48B3-A245-11523ECA07CC}" type="presParOf" srcId="{71B30D2B-BE26-4CDA-9909-31E237DB2C42}" destId="{3FAA9063-71C2-4E3C-B695-6366FF013FBF}" srcOrd="0" destOrd="0" presId="urn:microsoft.com/office/officeart/2005/8/layout/hierarchy3"/>
    <dgm:cxn modelId="{B866EAEA-5AAF-4A62-AC5F-74E6EBE3C5C0}" type="presParOf" srcId="{3FAA9063-71C2-4E3C-B695-6366FF013FBF}" destId="{F733D6B1-04D3-4EA2-B6E2-9AA3FD6649FD}" srcOrd="0" destOrd="0" presId="urn:microsoft.com/office/officeart/2005/8/layout/hierarchy3"/>
    <dgm:cxn modelId="{CE2E829E-8C52-42B8-99F3-834BFEFCD43A}" type="presParOf" srcId="{3FAA9063-71C2-4E3C-B695-6366FF013FBF}" destId="{0E98C7F8-6A1D-43F7-B0CD-3D906B346962}" srcOrd="1" destOrd="0" presId="urn:microsoft.com/office/officeart/2005/8/layout/hierarchy3"/>
    <dgm:cxn modelId="{8A33415F-0B50-43BD-924E-0B565462BB24}" type="presParOf" srcId="{71B30D2B-BE26-4CDA-9909-31E237DB2C42}" destId="{0025304C-D4B5-4201-BFE2-C0C9876A028D}" srcOrd="1" destOrd="0" presId="urn:microsoft.com/office/officeart/2005/8/layout/hierarchy3"/>
    <dgm:cxn modelId="{352BE773-BF1F-4D90-9B8F-176DA86B6F96}" type="presParOf" srcId="{0025304C-D4B5-4201-BFE2-C0C9876A028D}" destId="{7D119C31-FBAD-49F2-9CB1-4DD245B0927C}" srcOrd="0" destOrd="0" presId="urn:microsoft.com/office/officeart/2005/8/layout/hierarchy3"/>
    <dgm:cxn modelId="{D99DE9DB-51DD-43CC-B37E-6A11C09F7259}" type="presParOf" srcId="{0025304C-D4B5-4201-BFE2-C0C9876A028D}" destId="{7A3CCC9B-378E-4391-9774-9F91DCAC3E5D}" srcOrd="1" destOrd="0" presId="urn:microsoft.com/office/officeart/2005/8/layout/hierarchy3"/>
    <dgm:cxn modelId="{D47B3385-8034-494A-AF0E-51623E07391E}" type="presParOf" srcId="{0025304C-D4B5-4201-BFE2-C0C9876A028D}" destId="{6487ED3B-1ADB-4524-977A-AA5D54C4AA38}" srcOrd="2" destOrd="0" presId="urn:microsoft.com/office/officeart/2005/8/layout/hierarchy3"/>
    <dgm:cxn modelId="{48D71023-D391-4648-99EA-B2D5071F913E}" type="presParOf" srcId="{0025304C-D4B5-4201-BFE2-C0C9876A028D}" destId="{3C96A47F-76BB-452F-A1D3-2F748C3FBBCA}" srcOrd="3" destOrd="0" presId="urn:microsoft.com/office/officeart/2005/8/layout/hierarchy3"/>
    <dgm:cxn modelId="{FE4011E1-D149-4A61-8F81-FF5FA53E549C}" type="presParOf" srcId="{0025304C-D4B5-4201-BFE2-C0C9876A028D}" destId="{E985EC88-0258-4A5A-9B87-9C9846815668}" srcOrd="4" destOrd="0" presId="urn:microsoft.com/office/officeart/2005/8/layout/hierarchy3"/>
    <dgm:cxn modelId="{4D7423D1-37F9-45E9-ACB0-74D8C63FF156}" type="presParOf" srcId="{0025304C-D4B5-4201-BFE2-C0C9876A028D}" destId="{0D0AB76D-3054-41CB-A97C-415C252A1F83}" srcOrd="5" destOrd="0" presId="urn:microsoft.com/office/officeart/2005/8/layout/hierarchy3"/>
    <dgm:cxn modelId="{9AEA32B3-28DB-41BA-A5B0-66695EAF2AAD}" type="presParOf" srcId="{C92BED8A-2B82-4EE6-90C0-06BC9B9DD9A7}" destId="{B1B4461E-C639-4C45-979B-65D187006805}" srcOrd="2" destOrd="0" presId="urn:microsoft.com/office/officeart/2005/8/layout/hierarchy3"/>
    <dgm:cxn modelId="{A684E645-5A0A-4F4B-9808-8FD5BE5153C7}" type="presParOf" srcId="{B1B4461E-C639-4C45-979B-65D187006805}" destId="{BEC85357-ED03-485B-9116-C17B5144A2FB}" srcOrd="0" destOrd="0" presId="urn:microsoft.com/office/officeart/2005/8/layout/hierarchy3"/>
    <dgm:cxn modelId="{F6EB0EDA-9712-4999-BBCA-5154EDC75ACD}" type="presParOf" srcId="{BEC85357-ED03-485B-9116-C17B5144A2FB}" destId="{76DADF0F-D465-42F9-AF1C-D1D6FFB55069}" srcOrd="0" destOrd="0" presId="urn:microsoft.com/office/officeart/2005/8/layout/hierarchy3"/>
    <dgm:cxn modelId="{617FC55E-4D31-401D-A54A-0AF1BF34FE18}" type="presParOf" srcId="{BEC85357-ED03-485B-9116-C17B5144A2FB}" destId="{E8CF593A-3ABF-4D68-A4B6-487E27BFFB59}" srcOrd="1" destOrd="0" presId="urn:microsoft.com/office/officeart/2005/8/layout/hierarchy3"/>
    <dgm:cxn modelId="{1963A2FD-54D5-469F-B667-FFBE9371C90A}" type="presParOf" srcId="{B1B4461E-C639-4C45-979B-65D187006805}" destId="{CE6C1B75-594A-4C20-9FCB-840E0FCFE850}" srcOrd="1" destOrd="0" presId="urn:microsoft.com/office/officeart/2005/8/layout/hierarchy3"/>
    <dgm:cxn modelId="{989C146D-3DCE-4937-B7E7-F83CA9A95BFE}" type="presParOf" srcId="{CE6C1B75-594A-4C20-9FCB-840E0FCFE850}" destId="{E658786B-157F-4E57-8087-2A8E10318997}" srcOrd="0" destOrd="0" presId="urn:microsoft.com/office/officeart/2005/8/layout/hierarchy3"/>
    <dgm:cxn modelId="{F75004DE-888A-4F49-B07E-1D495EFC3878}" type="presParOf" srcId="{CE6C1B75-594A-4C20-9FCB-840E0FCFE850}" destId="{55AE09F5-2AE5-43B2-B645-D14CDCE9DEAE}" srcOrd="1" destOrd="0" presId="urn:microsoft.com/office/officeart/2005/8/layout/hierarchy3"/>
    <dgm:cxn modelId="{F3F35EF6-23F8-4DBE-9620-A35BF1E92A37}" type="presParOf" srcId="{CE6C1B75-594A-4C20-9FCB-840E0FCFE850}" destId="{56313C71-E4AE-474C-93DA-B25A54A545F0}" srcOrd="2" destOrd="0" presId="urn:microsoft.com/office/officeart/2005/8/layout/hierarchy3"/>
    <dgm:cxn modelId="{AD4926A6-3B7F-490F-B169-26A6205B7D4A}" type="presParOf" srcId="{CE6C1B75-594A-4C20-9FCB-840E0FCFE850}" destId="{700A8C00-78AE-4EBF-AEEF-2CB776E31749}" srcOrd="3" destOrd="0" presId="urn:microsoft.com/office/officeart/2005/8/layout/hierarchy3"/>
    <dgm:cxn modelId="{ACACEBD4-FA45-4465-AFBD-CBED4981C011}" type="presParOf" srcId="{CE6C1B75-594A-4C20-9FCB-840E0FCFE850}" destId="{F0F06106-4E50-4541-8DD4-B6DED2BC7041}" srcOrd="4" destOrd="0" presId="urn:microsoft.com/office/officeart/2005/8/layout/hierarchy3"/>
    <dgm:cxn modelId="{62FBF7FE-85D2-4A6E-A870-BAE16DCBAE06}" type="presParOf" srcId="{CE6C1B75-594A-4C20-9FCB-840E0FCFE850}" destId="{ADA9E010-7AA3-45D6-8A81-8344C1839A0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2892665" y="3164"/>
          <a:ext cx="1455629" cy="727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Sélection</a:t>
          </a:r>
        </a:p>
      </dsp:txBody>
      <dsp:txXfrm>
        <a:off x="2913982" y="24481"/>
        <a:ext cx="1412995" cy="685180"/>
      </dsp:txXfrm>
    </dsp:sp>
    <dsp:sp modelId="{1D6FD020-8873-4276-8CC8-FF6CA8B6630E}">
      <dsp:nvSpPr>
        <dsp:cNvPr id="0" name=""/>
        <dsp:cNvSpPr/>
      </dsp:nvSpPr>
      <dsp:spPr>
        <a:xfrm>
          <a:off x="3038228" y="730979"/>
          <a:ext cx="145562" cy="54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861"/>
              </a:lnTo>
              <a:lnTo>
                <a:pt x="145562" y="5458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3183791" y="912933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Avoir </a:t>
          </a:r>
          <a:r>
            <a:rPr lang="fr-FR" sz="900" kern="1200" dirty="0" err="1"/>
            <a:t>xxxxx</a:t>
          </a:r>
          <a:endParaRPr lang="fr-FR" sz="900" kern="1200" dirty="0"/>
        </a:p>
      </dsp:txBody>
      <dsp:txXfrm>
        <a:off x="3205108" y="934250"/>
        <a:ext cx="1121869" cy="685180"/>
      </dsp:txXfrm>
    </dsp:sp>
    <dsp:sp modelId="{4096844E-8C7F-452B-8CE4-4F2A9DF05E4F}">
      <dsp:nvSpPr>
        <dsp:cNvPr id="0" name=""/>
        <dsp:cNvSpPr/>
      </dsp:nvSpPr>
      <dsp:spPr>
        <a:xfrm>
          <a:off x="3038228" y="730979"/>
          <a:ext cx="145562" cy="1455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629"/>
              </a:lnTo>
              <a:lnTo>
                <a:pt x="145562" y="14556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3183791" y="1822701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 err="1"/>
            <a:t>Xxxx</a:t>
          </a:r>
          <a:endParaRPr lang="fr-FR" sz="900" kern="1200" dirty="0"/>
        </a:p>
      </dsp:txBody>
      <dsp:txXfrm>
        <a:off x="3205108" y="1844018"/>
        <a:ext cx="1121869" cy="685180"/>
      </dsp:txXfrm>
    </dsp:sp>
    <dsp:sp modelId="{5E5C67B0-19D6-44B1-9ECF-45F5C25D32C5}">
      <dsp:nvSpPr>
        <dsp:cNvPr id="0" name=""/>
        <dsp:cNvSpPr/>
      </dsp:nvSpPr>
      <dsp:spPr>
        <a:xfrm>
          <a:off x="3038228" y="730979"/>
          <a:ext cx="145562" cy="2365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5398"/>
              </a:lnTo>
              <a:lnTo>
                <a:pt x="145562" y="23653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3183791" y="2732470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 dirty="0"/>
        </a:p>
      </dsp:txBody>
      <dsp:txXfrm>
        <a:off x="3205108" y="2753787"/>
        <a:ext cx="1121869" cy="685180"/>
      </dsp:txXfrm>
    </dsp:sp>
    <dsp:sp modelId="{F15E5A20-1BF7-496E-874A-79DE77848C45}">
      <dsp:nvSpPr>
        <dsp:cNvPr id="0" name=""/>
        <dsp:cNvSpPr/>
      </dsp:nvSpPr>
      <dsp:spPr>
        <a:xfrm>
          <a:off x="3038228" y="730979"/>
          <a:ext cx="145562" cy="3275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5166"/>
              </a:lnTo>
              <a:lnTo>
                <a:pt x="145562" y="32751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3183791" y="3642238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900" kern="1200" dirty="0"/>
        </a:p>
      </dsp:txBody>
      <dsp:txXfrm>
        <a:off x="3205108" y="3663555"/>
        <a:ext cx="1121869" cy="685180"/>
      </dsp:txXfrm>
    </dsp:sp>
    <dsp:sp modelId="{F733D6B1-04D3-4EA2-B6E2-9AA3FD6649FD}">
      <dsp:nvSpPr>
        <dsp:cNvPr id="0" name=""/>
        <dsp:cNvSpPr/>
      </dsp:nvSpPr>
      <dsp:spPr>
        <a:xfrm>
          <a:off x="4712202" y="3164"/>
          <a:ext cx="1455629" cy="727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Intégration</a:t>
          </a:r>
        </a:p>
      </dsp:txBody>
      <dsp:txXfrm>
        <a:off x="4733519" y="24481"/>
        <a:ext cx="1412995" cy="685180"/>
      </dsp:txXfrm>
    </dsp:sp>
    <dsp:sp modelId="{7D119C31-FBAD-49F2-9CB1-4DD245B0927C}">
      <dsp:nvSpPr>
        <dsp:cNvPr id="0" name=""/>
        <dsp:cNvSpPr/>
      </dsp:nvSpPr>
      <dsp:spPr>
        <a:xfrm>
          <a:off x="4857765" y="730979"/>
          <a:ext cx="145562" cy="54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861"/>
              </a:lnTo>
              <a:lnTo>
                <a:pt x="145562" y="5458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5003328" y="912933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xx</a:t>
          </a:r>
        </a:p>
      </dsp:txBody>
      <dsp:txXfrm>
        <a:off x="5024645" y="934250"/>
        <a:ext cx="1121869" cy="685180"/>
      </dsp:txXfrm>
    </dsp:sp>
    <dsp:sp modelId="{6487ED3B-1ADB-4524-977A-AA5D54C4AA38}">
      <dsp:nvSpPr>
        <dsp:cNvPr id="0" name=""/>
        <dsp:cNvSpPr/>
      </dsp:nvSpPr>
      <dsp:spPr>
        <a:xfrm>
          <a:off x="4857765" y="730979"/>
          <a:ext cx="145562" cy="1455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629"/>
              </a:lnTo>
              <a:lnTo>
                <a:pt x="145562" y="14556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5003328" y="1822701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xxx</a:t>
          </a:r>
        </a:p>
      </dsp:txBody>
      <dsp:txXfrm>
        <a:off x="5024645" y="1844018"/>
        <a:ext cx="1121869" cy="685180"/>
      </dsp:txXfrm>
    </dsp:sp>
    <dsp:sp modelId="{E985EC88-0258-4A5A-9B87-9C9846815668}">
      <dsp:nvSpPr>
        <dsp:cNvPr id="0" name=""/>
        <dsp:cNvSpPr/>
      </dsp:nvSpPr>
      <dsp:spPr>
        <a:xfrm>
          <a:off x="4857765" y="730979"/>
          <a:ext cx="145562" cy="2365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5398"/>
              </a:lnTo>
              <a:lnTo>
                <a:pt x="145562" y="23653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5003328" y="2732470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Xxx</a:t>
          </a:r>
        </a:p>
      </dsp:txBody>
      <dsp:txXfrm>
        <a:off x="5024645" y="2753787"/>
        <a:ext cx="1121869" cy="685180"/>
      </dsp:txXfrm>
    </dsp:sp>
    <dsp:sp modelId="{76DADF0F-D465-42F9-AF1C-D1D6FFB55069}">
      <dsp:nvSpPr>
        <dsp:cNvPr id="0" name=""/>
        <dsp:cNvSpPr/>
      </dsp:nvSpPr>
      <dsp:spPr>
        <a:xfrm>
          <a:off x="6531739" y="3164"/>
          <a:ext cx="1455629" cy="727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Analyse</a:t>
          </a:r>
        </a:p>
      </dsp:txBody>
      <dsp:txXfrm>
        <a:off x="6553056" y="24481"/>
        <a:ext cx="1412995" cy="685180"/>
      </dsp:txXfrm>
    </dsp:sp>
    <dsp:sp modelId="{E658786B-157F-4E57-8087-2A8E10318997}">
      <dsp:nvSpPr>
        <dsp:cNvPr id="0" name=""/>
        <dsp:cNvSpPr/>
      </dsp:nvSpPr>
      <dsp:spPr>
        <a:xfrm>
          <a:off x="6677302" y="730979"/>
          <a:ext cx="145562" cy="545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861"/>
              </a:lnTo>
              <a:lnTo>
                <a:pt x="145562" y="5458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6822865" y="912933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Satisfaction stagiaire</a:t>
          </a:r>
        </a:p>
      </dsp:txBody>
      <dsp:txXfrm>
        <a:off x="6844182" y="934250"/>
        <a:ext cx="1121869" cy="685180"/>
      </dsp:txXfrm>
    </dsp:sp>
    <dsp:sp modelId="{56313C71-E4AE-474C-93DA-B25A54A545F0}">
      <dsp:nvSpPr>
        <dsp:cNvPr id="0" name=""/>
        <dsp:cNvSpPr/>
      </dsp:nvSpPr>
      <dsp:spPr>
        <a:xfrm>
          <a:off x="6677302" y="730979"/>
          <a:ext cx="145562" cy="1455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5629"/>
              </a:lnTo>
              <a:lnTo>
                <a:pt x="145562" y="14556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6822865" y="1822701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Satisfaction entreprise</a:t>
          </a:r>
        </a:p>
      </dsp:txBody>
      <dsp:txXfrm>
        <a:off x="6844182" y="1844018"/>
        <a:ext cx="1121869" cy="685180"/>
      </dsp:txXfrm>
    </dsp:sp>
    <dsp:sp modelId="{F0F06106-4E50-4541-8DD4-B6DED2BC7041}">
      <dsp:nvSpPr>
        <dsp:cNvPr id="0" name=""/>
        <dsp:cNvSpPr/>
      </dsp:nvSpPr>
      <dsp:spPr>
        <a:xfrm>
          <a:off x="6677302" y="730979"/>
          <a:ext cx="145562" cy="2365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5398"/>
              </a:lnTo>
              <a:lnTo>
                <a:pt x="145562" y="23653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6822865" y="2732470"/>
          <a:ext cx="1164503" cy="727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Veiller à ce que le formateur dispose toujours des conditions d’exercices optimum </a:t>
          </a:r>
        </a:p>
      </dsp:txBody>
      <dsp:txXfrm>
        <a:off x="6844182" y="2753787"/>
        <a:ext cx="1121869" cy="685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20/07/2021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E7790192-D04C-48E7-B8B8-71A842180E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8267974"/>
              </p:ext>
            </p:extLst>
          </p:nvPr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0A840C7-338D-4DE3-BE67-BCF41A94972E}"/>
              </a:ext>
            </a:extLst>
          </p:cNvPr>
          <p:cNvSpPr txBox="1"/>
          <p:nvPr/>
        </p:nvSpPr>
        <p:spPr>
          <a:xfrm>
            <a:off x="1166191" y="437322"/>
            <a:ext cx="996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Procédure de recrutement et de suivi des compétences de formateur</a:t>
            </a:r>
          </a:p>
        </p:txBody>
      </p:sp>
    </p:spTree>
    <p:extLst>
      <p:ext uri="{BB962C8B-B14F-4D97-AF65-F5344CB8AC3E}">
        <p14:creationId xmlns:p14="http://schemas.microsoft.com/office/powerpoint/2010/main" val="2250604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35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magalie magalie</cp:lastModifiedBy>
  <cp:revision>3</cp:revision>
  <dcterms:created xsi:type="dcterms:W3CDTF">2021-04-15T12:55:15Z</dcterms:created>
  <dcterms:modified xsi:type="dcterms:W3CDTF">2021-07-20T10:22:10Z</dcterms:modified>
</cp:coreProperties>
</file>