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71" r:id="rId4"/>
    <p:sldId id="265" r:id="rId5"/>
    <p:sldId id="270" r:id="rId6"/>
    <p:sldId id="272" r:id="rId7"/>
    <p:sldId id="273" r:id="rId8"/>
    <p:sldId id="274" r:id="rId9"/>
    <p:sldId id="275" r:id="rId10"/>
    <p:sldId id="268" r:id="rId11"/>
    <p:sldId id="266" r:id="rId12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60402020202020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712" autoAdjust="0"/>
  </p:normalViewPr>
  <p:slideViewPr>
    <p:cSldViewPr>
      <p:cViewPr varScale="1">
        <p:scale>
          <a:sx n="80" d="100"/>
          <a:sy n="80" d="100"/>
        </p:scale>
        <p:origin x="9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600" b="1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Méd</a:t>
          </a:r>
          <a:endParaRPr lang="fr-FR" sz="1600" b="1" noProof="0" dirty="0" smtClean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chemeClr val="accent4"/>
            </a:solidFill>
          </a:endParaRPr>
        </a:p>
        <a:p>
          <a:pPr rtl="0"/>
          <a:r>
            <a:rPr lang="fr-FR" sz="1600" b="1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>
              <a:solidFill>
                <a:schemeClr val="accent4"/>
              </a:solidFill>
            </a:rPr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Entreprises</a:t>
          </a:r>
        </a:p>
        <a:p>
          <a:pPr rtl="0"/>
          <a:r>
            <a:rPr lang="fr-FR" sz="1600" b="1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endParaRPr lang="fr-FR" sz="1600" b="1" noProof="0" dirty="0" smtClean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16359" custRadScaleRad="97852" custRadScaleInc="197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957356" y="655517"/>
          <a:ext cx="4376610" cy="4376610"/>
        </a:xfrm>
        <a:prstGeom prst="blockArc">
          <a:avLst>
            <a:gd name="adj1" fmla="val 10802677"/>
            <a:gd name="adj2" fmla="val 1612615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957355" y="656504"/>
          <a:ext cx="4376610" cy="4376610"/>
        </a:xfrm>
        <a:prstGeom prst="blockArc">
          <a:avLst>
            <a:gd name="adj1" fmla="val 5473848"/>
            <a:gd name="adj2" fmla="val 1080426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73407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5659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9454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600" b="1" kern="1200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Méd</a:t>
          </a:r>
          <a:endParaRPr lang="fr-FR" sz="1600" b="1" kern="1200" noProof="0" dirty="0" smtClean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038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53232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3880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32354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chemeClr val="accent4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chemeClr val="accent4"/>
              </a:solidFill>
            </a:rPr>
            <a:t> </a:t>
          </a:r>
        </a:p>
      </dsp:txBody>
      <dsp:txXfrm>
        <a:off x="255089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87822" y="2137191"/>
          <a:ext cx="164058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Entreprises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endParaRPr lang="fr-FR" sz="1600" b="1" kern="1200" noProof="0" dirty="0" smtClean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8080" y="2343671"/>
        <a:ext cx="1160069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06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0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83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26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2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89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88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81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05/01/2020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4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4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accent4"/>
                </a:solidFill>
              </a:rPr>
              <a:t>www.kheprisante.fr</a:t>
            </a:r>
            <a:endParaRPr lang="en" sz="1800" b="1" dirty="0">
              <a:solidFill>
                <a:schemeClr val="accent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4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pour les 2 ans à venir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331639" y="1412776"/>
            <a:ext cx="7351685" cy="479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b="1" dirty="0" err="1"/>
              <a:t>Visiapy</a:t>
            </a:r>
            <a:r>
              <a:rPr lang="fr-FR" sz="1800" b="1" dirty="0"/>
              <a:t> :</a:t>
            </a:r>
            <a:r>
              <a:rPr lang="fr-FR" sz="1800" dirty="0"/>
              <a:t> Ouvrir la plateforme de téléconsultation </a:t>
            </a:r>
            <a:r>
              <a:rPr lang="fr-FR" sz="1800" dirty="0" err="1" smtClean="0"/>
              <a:t>Visiapy</a:t>
            </a:r>
            <a:endParaRPr lang="fr-FR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Création d’une marque</a:t>
            </a:r>
            <a:r>
              <a:rPr lang="fr-FR" sz="1800" dirty="0" smtClean="0"/>
              <a:t> de produits de compléments alimentaire vendus sur notre </a:t>
            </a:r>
            <a:r>
              <a:rPr lang="fr-FR" sz="1800" b="1" dirty="0" smtClean="0"/>
              <a:t>boutique en ligne </a:t>
            </a:r>
            <a:r>
              <a:rPr lang="fr-FR" sz="1800" dirty="0" smtClean="0"/>
              <a:t>de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  <a:endParaRPr lang="fr-FR" sz="1800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Un lieu pour le Pôle Santé :</a:t>
            </a:r>
            <a:r>
              <a:rPr lang="fr-FR" sz="1800" dirty="0" smtClean="0"/>
              <a:t> Agrandir </a:t>
            </a:r>
            <a:r>
              <a:rPr lang="fr-FR" sz="1800" dirty="0"/>
              <a:t>le Centre de Nogent si opportunité immobilière (immeuble avec vitrine en </a:t>
            </a:r>
            <a:r>
              <a:rPr lang="fr-FR" sz="1800" dirty="0" err="1"/>
              <a:t>RdC</a:t>
            </a:r>
            <a:r>
              <a:rPr lang="fr-FR" sz="1800" dirty="0"/>
              <a:t>) pour un maximum de visibilité en plein du centre ville au pied du RER E, </a:t>
            </a:r>
            <a:r>
              <a:rPr lang="fr-FR" sz="1800" dirty="0" smtClean="0"/>
              <a:t>et </a:t>
            </a:r>
            <a:r>
              <a:rPr lang="fr-FR" sz="1800" dirty="0"/>
              <a:t>avoir la place de créer un lieu pour le Pôle Santé médical. </a:t>
            </a:r>
            <a:r>
              <a:rPr lang="fr-FR" sz="1800" i="1" dirty="0"/>
              <a:t>Pour l’instant le siège du Pôle est officiellement au Centre </a:t>
            </a:r>
            <a:r>
              <a:rPr lang="fr-FR" sz="1800" i="1" dirty="0" err="1"/>
              <a:t>Khépri</a:t>
            </a:r>
            <a:r>
              <a:rPr lang="fr-FR" sz="1800" i="1" dirty="0"/>
              <a:t> </a:t>
            </a:r>
            <a:r>
              <a:rPr lang="fr-FR" sz="1800" i="1" dirty="0" smtClean="0"/>
              <a:t>Santé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Développement de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Formation</a:t>
            </a:r>
            <a:endParaRPr lang="fr-FR" sz="1800" i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Dupliquer le Centre pilote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Santé </a:t>
            </a:r>
            <a:r>
              <a:rPr lang="fr-FR" sz="1800" dirty="0" smtClean="0"/>
              <a:t>à plusieurs endroits en région parisienne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Comité </a:t>
            </a:r>
            <a:r>
              <a:rPr lang="fr-FR" sz="1800" b="1" dirty="0"/>
              <a:t>scientifique </a:t>
            </a:r>
            <a:r>
              <a:rPr lang="fr-FR" sz="1800" b="1" dirty="0" smtClean="0"/>
              <a:t>: </a:t>
            </a:r>
            <a:r>
              <a:rPr lang="fr-FR" sz="1800" dirty="0" smtClean="0"/>
              <a:t>Créer </a:t>
            </a:r>
            <a:r>
              <a:rPr lang="fr-FR" sz="1800" dirty="0"/>
              <a:t>un </a:t>
            </a:r>
            <a:r>
              <a:rPr lang="fr-FR" sz="1800" b="1" dirty="0" smtClean="0"/>
              <a:t>Comité scientifique </a:t>
            </a:r>
            <a:r>
              <a:rPr lang="fr-FR" sz="1800" dirty="0" smtClean="0"/>
              <a:t>pour </a:t>
            </a:r>
            <a:r>
              <a:rPr lang="fr-FR" sz="1800" dirty="0"/>
              <a:t>démontrer l’efficacité des thérapies </a:t>
            </a:r>
            <a:r>
              <a:rPr lang="fr-FR" sz="1800" dirty="0" smtClean="0"/>
              <a:t>complémentaires dans le cadre de l’observance des traitements en oncologie</a:t>
            </a:r>
            <a:endParaRPr lang="fr-FR" sz="18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dirty="0"/>
              <a:t>Créer </a:t>
            </a:r>
            <a:r>
              <a:rPr lang="fr-FR" sz="1800" dirty="0" smtClean="0"/>
              <a:t>la </a:t>
            </a:r>
            <a:r>
              <a:rPr lang="fr-FR" sz="1800" b="1" dirty="0"/>
              <a:t>Fédération </a:t>
            </a:r>
            <a:r>
              <a:rPr lang="fr-FR" sz="1800" dirty="0" smtClean="0"/>
              <a:t>de la santé</a:t>
            </a:r>
            <a:r>
              <a:rPr lang="fr-FR" sz="1800" b="1" dirty="0" smtClean="0"/>
              <a:t> intégrative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43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 dirty="0">
                <a:solidFill>
                  <a:schemeClr val="accent4"/>
                </a:solidFill>
              </a:rPr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chemeClr val="accent4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chemeClr val="accent4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chemeClr val="accent4"/>
                </a:solidFill>
              </a:rPr>
              <a:t>www.kheprisante.fr</a:t>
            </a:r>
            <a:endParaRPr lang="en" sz="2600" dirty="0">
              <a:solidFill>
                <a:schemeClr val="accent4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98310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praticiens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Méd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Santé Pluridisciplinaire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Entreprises et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Intégrative et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Coordination de soins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(16 unités spécialisées)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130381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5004048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2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-FR" sz="12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Espaces Co-</a:t>
            </a:r>
            <a:r>
              <a:rPr lang="fr-FR" sz="12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</a:t>
            </a:r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</a:p>
          <a:p>
            <a:pPr lvl="0" algn="ctr"/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lvl="0" algn="ctr"/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d’aide au développement </a:t>
            </a:r>
          </a:p>
          <a:p>
            <a:pPr lvl="0" algn="ctr"/>
            <a:endParaRPr lang="fr-FR" sz="12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68676" y="313661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</a:p>
          <a:p>
            <a:pPr algn="ctr"/>
            <a:r>
              <a:rPr lang="fr-FR" sz="16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Intégrative</a:t>
            </a:r>
            <a:endParaRPr lang="fr-FR" sz="16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772816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0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REFONTE DU SITE WEB Khépri Santé, stratégie d’augmentation du trafic :</a:t>
            </a:r>
          </a:p>
          <a:p>
            <a:pPr marL="457200" lvl="6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Développement en Web Dev. 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Référencement SEO expert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3 noms de domaines :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Santé pour annuaires et services pour les patients,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Pro pour les intervenants,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Mag pour tout public pour du contenu pédagogique sur la santé intégrative, savoir prendre soin de soi et les évènements. Magasine  revue éditoriale avec vente d’espaces publicitaire par une spécialiste de l’édition.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634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20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RESEAUX SOCIAUX :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Stratégie complète growthhacking sur Facebook, Instagram et Linked In (acquisition de traffic gratuit)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Mise en place d’un Chat Bot Facebook Messenger 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Community Management régulier, 1 publication par jour postée sur tous les réseaux où Khépri Santé est présent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Mise en place d’un autorépondeur d’emailing dont Khépri Santé sera le propriétaire (mailling de masse)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Campagnes AdWords pour le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Pôle Santé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 (Budget de $10.000/mois offert par Google aux associations)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Gestion de campagne publicitaires Facebook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Coordination de soins de support 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Démarcher les hôpitaux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Demander aux laboratoires pharmaceutiques la prise en charge du kit de communication mis à disposition des patients dans les hôpitaux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Exploitation des fichiers des mutuelles et compagnies d’assurance</a:t>
            </a:r>
          </a:p>
        </p:txBody>
      </p:sp>
    </p:spTree>
    <p:extLst>
      <p:ext uri="{BB962C8B-B14F-4D97-AF65-F5344CB8AC3E}">
        <p14:creationId xmlns:p14="http://schemas.microsoft.com/office/powerpoint/2010/main" val="5732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Formation 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officiel Datadocké pour les professionnels et les entreprises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Actions commerciales par plateforme téléphonique auprès des entreprises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Exploitation des fichiers des mutuelles et des laboratoires pharmaceutiques</a:t>
            </a:r>
          </a:p>
        </p:txBody>
      </p:sp>
    </p:spTree>
    <p:extLst>
      <p:ext uri="{BB962C8B-B14F-4D97-AF65-F5344CB8AC3E}">
        <p14:creationId xmlns:p14="http://schemas.microsoft.com/office/powerpoint/2010/main" val="12449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Visiapy :</a:t>
            </a:r>
            <a:r>
              <a:rPr lang="en" sz="24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Exploitation des fichiers,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 des intervenants du Centre,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de la cooptation avec les intervenants auprès des entreprises qu’ils connaissent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Démonstration du logiciel en vidéo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Démarcher les entreprises partenaires</a:t>
            </a:r>
          </a:p>
        </p:txBody>
      </p:sp>
    </p:spTree>
    <p:extLst>
      <p:ext uri="{BB962C8B-B14F-4D97-AF65-F5344CB8AC3E}">
        <p14:creationId xmlns:p14="http://schemas.microsoft.com/office/powerpoint/2010/main" val="36473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Pôle Santé 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des médecins salariés : 1 médecins conventionnés secteur 2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Association a un an d’exercice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Demande de subventions 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Actions de communication auprès des Mairies du Territoire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 de demande du n° FINESS auprès de l’ARS pour gérer la télétransmission avec la CNAM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d’un prochain colloque</a:t>
            </a:r>
          </a:p>
        </p:txBody>
      </p:sp>
    </p:spTree>
    <p:extLst>
      <p:ext uri="{BB962C8B-B14F-4D97-AF65-F5344CB8AC3E}">
        <p14:creationId xmlns:p14="http://schemas.microsoft.com/office/powerpoint/2010/main" val="11800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0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STRATEGIE D’IMPLANTATION: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 Responsables de Centre investisseurs</a:t>
            </a:r>
          </a:p>
        </p:txBody>
      </p:sp>
    </p:spTree>
    <p:extLst>
      <p:ext uri="{BB962C8B-B14F-4D97-AF65-F5344CB8AC3E}">
        <p14:creationId xmlns:p14="http://schemas.microsoft.com/office/powerpoint/2010/main" val="1752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28942</TotalTime>
  <Words>593</Words>
  <Application>Microsoft Office PowerPoint</Application>
  <PresentationFormat>Affichage à l'écran (4:3)</PresentationFormat>
  <Paragraphs>129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Calibri</vt:lpstr>
      <vt:lpstr>Source Sans Pro</vt:lpstr>
      <vt:lpstr>Wingdings</vt:lpstr>
      <vt:lpstr>Roboto Slab</vt:lpstr>
      <vt:lpstr>Arial</vt:lpstr>
      <vt:lpstr>Cordelia template</vt:lpstr>
      <vt:lpstr>Présentation PowerPoint</vt:lpstr>
      <vt:lpstr> Khépri Santé = 1 expertise et 4 Solutions intégrées</vt:lpstr>
      <vt:lpstr>Plan d’actions commerciales</vt:lpstr>
      <vt:lpstr>Plan d’actions commerciales</vt:lpstr>
      <vt:lpstr>Plan d’actions commerciales</vt:lpstr>
      <vt:lpstr>Plan d’actions commerciales</vt:lpstr>
      <vt:lpstr>Plan d’actions commerciales</vt:lpstr>
      <vt:lpstr>Plan d’actions commerciales</vt:lpstr>
      <vt:lpstr>Plan d’actions commerciales</vt:lpstr>
      <vt:lpstr>Objectifs pour les 2 ans à venir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69</cp:revision>
  <cp:lastPrinted>2017-09-20T23:27:17Z</cp:lastPrinted>
  <dcterms:modified xsi:type="dcterms:W3CDTF">2020-01-08T00:51:53Z</dcterms:modified>
</cp:coreProperties>
</file>