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256" r:id="rId5"/>
    <p:sldId id="335" r:id="rId6"/>
    <p:sldId id="334" r:id="rId7"/>
    <p:sldId id="337" r:id="rId8"/>
    <p:sldId id="329" r:id="rId9"/>
    <p:sldId id="330" r:id="rId10"/>
    <p:sldId id="385" r:id="rId11"/>
    <p:sldId id="386" r:id="rId12"/>
    <p:sldId id="388" r:id="rId13"/>
    <p:sldId id="338" r:id="rId14"/>
    <p:sldId id="323" r:id="rId15"/>
    <p:sldId id="324" r:id="rId16"/>
    <p:sldId id="349" r:id="rId17"/>
    <p:sldId id="351" r:id="rId18"/>
  </p:sldIdLst>
  <p:sldSz cx="12188825"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8"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showGuides="1">
      <p:cViewPr varScale="1">
        <p:scale>
          <a:sx n="70" d="100"/>
          <a:sy n="70" d="100"/>
        </p:scale>
        <p:origin x="714" y="72"/>
      </p:cViewPr>
      <p:guideLst>
        <p:guide orient="horz" pos="2160"/>
        <p:guide pos="3839"/>
      </p:guideLst>
    </p:cSldViewPr>
  </p:slideViewPr>
  <p:outlineViewPr>
    <p:cViewPr>
      <p:scale>
        <a:sx n="33" d="100"/>
        <a:sy n="33" d="100"/>
      </p:scale>
      <p:origin x="0" y="4068"/>
    </p:cViewPr>
  </p:outlineViewPr>
  <p:notesTextViewPr>
    <p:cViewPr>
      <p:scale>
        <a:sx n="1" d="1"/>
        <a:sy n="1" d="1"/>
      </p:scale>
      <p:origin x="0" y="0"/>
    </p:cViewPr>
  </p:notesTextViewPr>
  <p:notesViewPr>
    <p:cSldViewPr showGuides="1">
      <p:cViewPr varScale="1">
        <p:scale>
          <a:sx n="88" d="100"/>
          <a:sy n="88" d="100"/>
        </p:scale>
        <p:origin x="291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8.png"/></Relationships>
</file>

<file path=ppt/diagrams/_rels/data2.xml.rels><?xml version="1.0" encoding="UTF-8" standalone="yes"?>
<Relationships xmlns="http://schemas.openxmlformats.org/package/2006/relationships"><Relationship Id="rId1" Type="http://schemas.openxmlformats.org/officeDocument/2006/relationships/image" Target="../media/image8.png"/></Relationships>
</file>

<file path=ppt/diagrams/_rels/data3.xml.rels><?xml version="1.0" encoding="UTF-8" standalone="yes"?>
<Relationships xmlns="http://schemas.openxmlformats.org/package/2006/relationships"><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1" Type="http://schemas.openxmlformats.org/officeDocument/2006/relationships/image" Target="../media/image8.png"/></Relationships>
</file>

<file path=ppt/diagrams/_rels/drawing2.xml.rels><?xml version="1.0" encoding="UTF-8" standalone="yes"?>
<Relationships xmlns="http://schemas.openxmlformats.org/package/2006/relationships"><Relationship Id="rId1" Type="http://schemas.openxmlformats.org/officeDocument/2006/relationships/image" Target="../media/image8.png"/></Relationships>
</file>

<file path=ppt/diagrams/_rels/drawing3.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060F7B-9920-4F24-BE71-F0E4E3B7B934}" type="doc">
      <dgm:prSet loTypeId="urn:microsoft.com/office/officeart/2005/8/layout/radial6" loCatId="cycle" qsTypeId="urn:microsoft.com/office/officeart/2005/8/quickstyle/simple1" qsCatId="simple" csTypeId="urn:microsoft.com/office/officeart/2005/8/colors/accent1_1" csCatId="accent1" phldr="1"/>
      <dgm:spPr/>
      <dgm:t>
        <a:bodyPr rtlCol="0"/>
        <a:lstStyle/>
        <a:p>
          <a:pPr rtl="0"/>
          <a:endParaRPr lang="en-US"/>
        </a:p>
      </dgm:t>
    </dgm:pt>
    <dgm:pt modelId="{50789F86-D3CE-4C0B-B830-60161BD38E85}">
      <dgm:prSet phldrT="[Text]" custT="1"/>
      <dgm:spPr/>
      <dgm:t>
        <a:bodyPr rtlCol="0"/>
        <a:lstStyle/>
        <a:p>
          <a:pPr rtl="0"/>
          <a:r>
            <a:rPr lang="fr-FR" sz="2000" noProof="0" dirty="0" smtClean="0"/>
            <a:t>Pôle              Santé</a:t>
          </a:r>
        </a:p>
      </dgm:t>
      <dgm:extLst>
        <a:ext uri="{E40237B7-FDA0-4F09-8148-C483321AD2D9}">
          <dgm14:cNvPr xmlns:dgm14="http://schemas.microsoft.com/office/drawing/2010/diagram" id="0" name="" title="Task 1"/>
        </a:ext>
      </dgm:extLst>
    </dgm:pt>
    <dgm:pt modelId="{6D6B568F-9C4B-44DB-A886-035491FEC9C2}" type="parTrans" cxnId="{1593062C-A63F-4042-94C9-FF0880BD82E8}">
      <dgm:prSet/>
      <dgm:spPr/>
      <dgm:t>
        <a:bodyPr rtlCol="0"/>
        <a:lstStyle/>
        <a:p>
          <a:pPr rtl="0"/>
          <a:endParaRPr lang="en-US"/>
        </a:p>
      </dgm:t>
    </dgm:pt>
    <dgm:pt modelId="{775D1C29-7B88-46A3-9FAD-95EFDC006E81}" type="sibTrans" cxnId="{1593062C-A63F-4042-94C9-FF0880BD82E8}">
      <dgm:prSet/>
      <dgm:spPr/>
      <dgm:t>
        <a:bodyPr rtlCol="0"/>
        <a:lstStyle/>
        <a:p>
          <a:pPr rtl="0"/>
          <a:endParaRPr lang="en-US" dirty="0"/>
        </a:p>
      </dgm:t>
      <dgm:extLst>
        <a:ext uri="{E40237B7-FDA0-4F09-8148-C483321AD2D9}">
          <dgm14:cNvPr xmlns:dgm14="http://schemas.microsoft.com/office/drawing/2010/diagram" id="0" name="" title="Colored circle connected to tasks"/>
        </a:ext>
      </dgm:extLst>
    </dgm:pt>
    <dgm:pt modelId="{87E6D3C0-9C36-4C9B-9EE4-FCB2F172CF62}">
      <dgm:prSet phldrT="[Text]" custT="1"/>
      <dgm:spPr/>
      <dgm:t>
        <a:bodyPr rtlCol="0"/>
        <a:lstStyle/>
        <a:p>
          <a:pPr rtl="0"/>
          <a:endParaRPr lang="fr-FR" sz="1400" noProof="0" dirty="0" smtClean="0"/>
        </a:p>
        <a:p>
          <a:pPr rtl="0"/>
          <a:r>
            <a:rPr lang="fr-FR" sz="2000" noProof="0" dirty="0" smtClean="0"/>
            <a:t>Pôle        Unités </a:t>
          </a:r>
          <a:r>
            <a:rPr lang="fr-FR" sz="1600" noProof="0" dirty="0" smtClean="0"/>
            <a:t>spécialisées</a:t>
          </a:r>
        </a:p>
        <a:p>
          <a:pPr rtl="0"/>
          <a:endParaRPr lang="fr-FR" sz="1400" noProof="0" dirty="0" smtClean="0"/>
        </a:p>
      </dgm:t>
      <dgm:extLst>
        <a:ext uri="{E40237B7-FDA0-4F09-8148-C483321AD2D9}">
          <dgm14:cNvPr xmlns:dgm14="http://schemas.microsoft.com/office/drawing/2010/diagram" id="0" name="" title="Task 2"/>
        </a:ext>
      </dgm:extLst>
    </dgm:pt>
    <dgm:pt modelId="{1916856A-C084-48E2-AF18-70269AD79DF2}" type="parTrans" cxnId="{EB3E6C57-F560-450F-B619-F6F67905927D}">
      <dgm:prSet/>
      <dgm:spPr/>
      <dgm:t>
        <a:bodyPr rtlCol="0"/>
        <a:lstStyle/>
        <a:p>
          <a:pPr rtl="0"/>
          <a:endParaRPr lang="en-US"/>
        </a:p>
      </dgm:t>
    </dgm:pt>
    <dgm:pt modelId="{5C1F42F6-070E-4EBA-8EBC-C32D27C49363}" type="sibTrans" cxnId="{EB3E6C57-F560-450F-B619-F6F67905927D}">
      <dgm:prSet/>
      <dgm:spPr/>
      <dgm:t>
        <a:bodyPr rtlCol="0"/>
        <a:lstStyle/>
        <a:p>
          <a:pPr rtl="0"/>
          <a:endParaRPr lang="en-US" dirty="0"/>
        </a:p>
      </dgm:t>
      <dgm:extLst>
        <a:ext uri="{E40237B7-FDA0-4F09-8148-C483321AD2D9}">
          <dgm14:cNvPr xmlns:dgm14="http://schemas.microsoft.com/office/drawing/2010/diagram" id="0" name="" title="Colored circle connected to tasks"/>
        </a:ext>
      </dgm:extLst>
    </dgm:pt>
    <dgm:pt modelId="{20EB584B-A7B7-43D9-BF6A-2C9338C05B4D}">
      <dgm:prSet phldrT="[Text]" custT="1"/>
      <dgm:spPr/>
      <dgm:t>
        <a:bodyPr rtlCol="0"/>
        <a:lstStyle/>
        <a:p>
          <a:pPr rtl="0"/>
          <a:r>
            <a:rPr lang="fr-FR" sz="2000" noProof="0" dirty="0" smtClean="0"/>
            <a:t>Pôle                Khépri Formation</a:t>
          </a:r>
        </a:p>
      </dgm:t>
      <dgm:extLst>
        <a:ext uri="{E40237B7-FDA0-4F09-8148-C483321AD2D9}">
          <dgm14:cNvPr xmlns:dgm14="http://schemas.microsoft.com/office/drawing/2010/diagram" id="0" name="" title="Task 3"/>
        </a:ext>
      </dgm:extLst>
    </dgm:pt>
    <dgm:pt modelId="{6E0D28F6-A05C-413F-A991-03D9F094F998}" type="parTrans" cxnId="{FBE6BCEA-0F85-486D-B532-D55CCA25A01D}">
      <dgm:prSet/>
      <dgm:spPr/>
      <dgm:t>
        <a:bodyPr rtlCol="0"/>
        <a:lstStyle/>
        <a:p>
          <a:pPr rtl="0"/>
          <a:endParaRPr lang="en-US"/>
        </a:p>
      </dgm:t>
    </dgm:pt>
    <dgm:pt modelId="{B04B74A7-039D-46F2-A30E-0D07E04CAE1A}" type="sibTrans" cxnId="{FBE6BCEA-0F85-486D-B532-D55CCA25A01D}">
      <dgm:prSet/>
      <dgm:spPr/>
      <dgm:t>
        <a:bodyPr rtlCol="0"/>
        <a:lstStyle/>
        <a:p>
          <a:pPr rtl="0"/>
          <a:endParaRPr lang="en-US" dirty="0"/>
        </a:p>
      </dgm:t>
      <dgm:extLst>
        <a:ext uri="{E40237B7-FDA0-4F09-8148-C483321AD2D9}">
          <dgm14:cNvPr xmlns:dgm14="http://schemas.microsoft.com/office/drawing/2010/diagram" id="0" name="" title="Colored circle connected to tasks"/>
        </a:ext>
      </dgm:extLst>
    </dgm:pt>
    <dgm:pt modelId="{7E2B8B4E-293F-43EE-AB7D-6598814ECB3C}">
      <dgm:prSet phldrT="[Text]" custT="1"/>
      <dgm:spPr/>
      <dgm:t>
        <a:bodyPr rtlCol="0"/>
        <a:lstStyle/>
        <a:p>
          <a:pPr rtl="0"/>
          <a:r>
            <a:rPr lang="fr-FR" sz="1400" noProof="0" dirty="0" smtClean="0"/>
            <a:t> </a:t>
          </a:r>
        </a:p>
        <a:p>
          <a:pPr rtl="0"/>
          <a:r>
            <a:rPr lang="fr-FR" sz="2000" noProof="0" dirty="0" smtClean="0"/>
            <a:t>Pôle Visiapy</a:t>
          </a:r>
        </a:p>
        <a:p>
          <a:pPr rtl="0"/>
          <a:endParaRPr lang="fr-FR" sz="1400" noProof="0" dirty="0"/>
        </a:p>
      </dgm:t>
      <dgm:extLst>
        <a:ext uri="{E40237B7-FDA0-4F09-8148-C483321AD2D9}">
          <dgm14:cNvPr xmlns:dgm14="http://schemas.microsoft.com/office/drawing/2010/diagram" id="0" name="" title="Task 4"/>
        </a:ext>
      </dgm:extLst>
    </dgm:pt>
    <dgm:pt modelId="{C9A52CF1-B2E8-4848-8964-6633294F16CC}" type="parTrans" cxnId="{18D120E8-5826-42E7-A890-F4AFB63D3D78}">
      <dgm:prSet/>
      <dgm:spPr/>
      <dgm:t>
        <a:bodyPr rtlCol="0"/>
        <a:lstStyle/>
        <a:p>
          <a:pPr rtl="0"/>
          <a:endParaRPr lang="en-US"/>
        </a:p>
      </dgm:t>
    </dgm:pt>
    <dgm:pt modelId="{03860152-2A6F-476F-91FD-CBA9D7B26338}" type="sibTrans" cxnId="{18D120E8-5826-42E7-A890-F4AFB63D3D78}">
      <dgm:prSet/>
      <dgm:spPr/>
      <dgm:t>
        <a:bodyPr rtlCol="0"/>
        <a:lstStyle/>
        <a:p>
          <a:pPr rtl="0"/>
          <a:endParaRPr lang="fr-FR" noProof="0" dirty="0"/>
        </a:p>
      </dgm:t>
      <dgm:extLst>
        <a:ext uri="{E40237B7-FDA0-4F09-8148-C483321AD2D9}">
          <dgm14:cNvPr xmlns:dgm14="http://schemas.microsoft.com/office/drawing/2010/diagram" id="0" name="" title="Colored circle connected to tasks"/>
        </a:ext>
      </dgm:extLst>
    </dgm:pt>
    <dgm:pt modelId="{AA38CBC9-AC6B-457D-9F63-4D1AB8E7793E}">
      <dgm:prSet phldrT="[Text]"/>
      <dgm:spPr>
        <a:blipFill rotWithShape="0">
          <a:blip xmlns:r="http://schemas.openxmlformats.org/officeDocument/2006/relationships" r:embed="rId1"/>
          <a:stretch>
            <a:fillRect/>
          </a:stretch>
        </a:blipFill>
      </dgm:spPr>
      <dgm:t>
        <a:bodyPr rtlCol="0"/>
        <a:lstStyle/>
        <a:p>
          <a:pPr rtl="0"/>
          <a:endParaRPr lang="fr-FR" noProof="0" dirty="0"/>
        </a:p>
      </dgm:t>
      <dgm:extLst>
        <a:ext uri="{E40237B7-FDA0-4F09-8148-C483321AD2D9}">
          <dgm14:cNvPr xmlns:dgm14="http://schemas.microsoft.com/office/drawing/2010/diagram" id="0" name="" title="Group A"/>
        </a:ext>
      </dgm:extLst>
    </dgm:pt>
    <dgm:pt modelId="{7ACF197E-8A7D-4D14-A941-EE15BE87306C}" type="sibTrans" cxnId="{F68BA8B4-E5E5-4A12-9338-5CF5693ADCA2}">
      <dgm:prSet/>
      <dgm:spPr/>
      <dgm:t>
        <a:bodyPr rtlCol="0"/>
        <a:lstStyle/>
        <a:p>
          <a:pPr rtl="0"/>
          <a:endParaRPr lang="en-US"/>
        </a:p>
      </dgm:t>
    </dgm:pt>
    <dgm:pt modelId="{02DFC051-974F-4AF1-85DB-FFF5F1CCD57A}" type="parTrans" cxnId="{F68BA8B4-E5E5-4A12-9338-5CF5693ADCA2}">
      <dgm:prSet/>
      <dgm:spPr/>
      <dgm:t>
        <a:bodyPr rtlCol="0"/>
        <a:lstStyle/>
        <a:p>
          <a:pPr rtl="0"/>
          <a:endParaRPr lang="en-US"/>
        </a:p>
      </dgm:t>
    </dgm:pt>
    <dgm:pt modelId="{B0C37B97-914B-49F2-84E5-94B39EF2352F}" type="pres">
      <dgm:prSet presAssocID="{B8060F7B-9920-4F24-BE71-F0E4E3B7B934}" presName="Name0" presStyleCnt="0">
        <dgm:presLayoutVars>
          <dgm:chMax val="1"/>
          <dgm:dir/>
          <dgm:animLvl val="ctr"/>
          <dgm:resizeHandles val="exact"/>
        </dgm:presLayoutVars>
      </dgm:prSet>
      <dgm:spPr/>
      <dgm:t>
        <a:bodyPr rtlCol="0"/>
        <a:lstStyle/>
        <a:p>
          <a:pPr rtl="0"/>
          <a:endParaRPr lang="en-US"/>
        </a:p>
      </dgm:t>
    </dgm:pt>
    <dgm:pt modelId="{D2BB9C9C-582A-4226-99A2-A6A4B7AD887A}" type="pres">
      <dgm:prSet presAssocID="{AA38CBC9-AC6B-457D-9F63-4D1AB8E7793E}" presName="centerShape" presStyleLbl="node0" presStyleIdx="0" presStyleCnt="1"/>
      <dgm:spPr/>
      <dgm:t>
        <a:bodyPr rtlCol="0"/>
        <a:lstStyle/>
        <a:p>
          <a:pPr rtl="0"/>
          <a:endParaRPr lang="en-US"/>
        </a:p>
      </dgm:t>
    </dgm:pt>
    <dgm:pt modelId="{0B9D5D8D-AE9B-4E3C-8081-7E5A4C702F02}" type="pres">
      <dgm:prSet presAssocID="{50789F86-D3CE-4C0B-B830-60161BD38E85}" presName="node" presStyleLbl="node1" presStyleIdx="0" presStyleCnt="4" custScaleX="114219">
        <dgm:presLayoutVars>
          <dgm:bulletEnabled val="1"/>
        </dgm:presLayoutVars>
      </dgm:prSet>
      <dgm:spPr/>
      <dgm:t>
        <a:bodyPr rtlCol="0"/>
        <a:lstStyle/>
        <a:p>
          <a:pPr rtl="0"/>
          <a:endParaRPr lang="en-US"/>
        </a:p>
      </dgm:t>
    </dgm:pt>
    <dgm:pt modelId="{E8755371-EE00-4D9C-9546-B5D2DEB3691D}" type="pres">
      <dgm:prSet presAssocID="{50789F86-D3CE-4C0B-B830-60161BD38E85}" presName="dummy" presStyleCnt="0"/>
      <dgm:spPr/>
    </dgm:pt>
    <dgm:pt modelId="{65DE7562-7D1C-4B0F-8927-12F8E6C5F5AF}" type="pres">
      <dgm:prSet presAssocID="{775D1C29-7B88-46A3-9FAD-95EFDC006E81}" presName="sibTrans" presStyleLbl="sibTrans2D1" presStyleIdx="0" presStyleCnt="4"/>
      <dgm:spPr/>
      <dgm:t>
        <a:bodyPr rtlCol="0"/>
        <a:lstStyle/>
        <a:p>
          <a:pPr rtl="0"/>
          <a:endParaRPr lang="en-US"/>
        </a:p>
      </dgm:t>
    </dgm:pt>
    <dgm:pt modelId="{1C226D9E-C8BD-43C0-B5A7-66592C02513E}" type="pres">
      <dgm:prSet presAssocID="{87E6D3C0-9C36-4C9B-9EE4-FCB2F172CF62}" presName="node" presStyleLbl="node1" presStyleIdx="1" presStyleCnt="4">
        <dgm:presLayoutVars>
          <dgm:bulletEnabled val="1"/>
        </dgm:presLayoutVars>
      </dgm:prSet>
      <dgm:spPr/>
      <dgm:t>
        <a:bodyPr rtlCol="0"/>
        <a:lstStyle/>
        <a:p>
          <a:pPr rtl="0"/>
          <a:endParaRPr lang="en-US"/>
        </a:p>
      </dgm:t>
    </dgm:pt>
    <dgm:pt modelId="{2E93314B-ED13-4B02-B199-BBF658DCCBEE}" type="pres">
      <dgm:prSet presAssocID="{87E6D3C0-9C36-4C9B-9EE4-FCB2F172CF62}" presName="dummy" presStyleCnt="0"/>
      <dgm:spPr/>
    </dgm:pt>
    <dgm:pt modelId="{22CB3940-637A-4C32-AB7F-CFAD929A59AB}" type="pres">
      <dgm:prSet presAssocID="{5C1F42F6-070E-4EBA-8EBC-C32D27C49363}" presName="sibTrans" presStyleLbl="sibTrans2D1" presStyleIdx="1" presStyleCnt="4"/>
      <dgm:spPr/>
      <dgm:t>
        <a:bodyPr rtlCol="0"/>
        <a:lstStyle/>
        <a:p>
          <a:pPr rtl="0"/>
          <a:endParaRPr lang="en-US"/>
        </a:p>
      </dgm:t>
    </dgm:pt>
    <dgm:pt modelId="{29DFD080-5F1B-4B82-A3B2-DA9D6DF3694E}" type="pres">
      <dgm:prSet presAssocID="{20EB584B-A7B7-43D9-BF6A-2C9338C05B4D}" presName="node" presStyleLbl="node1" presStyleIdx="2" presStyleCnt="4" custScaleX="118346">
        <dgm:presLayoutVars>
          <dgm:bulletEnabled val="1"/>
        </dgm:presLayoutVars>
      </dgm:prSet>
      <dgm:spPr/>
      <dgm:t>
        <a:bodyPr rtlCol="0"/>
        <a:lstStyle/>
        <a:p>
          <a:pPr rtl="0"/>
          <a:endParaRPr lang="en-US"/>
        </a:p>
      </dgm:t>
    </dgm:pt>
    <dgm:pt modelId="{3C0BB87F-E2C7-4D7C-BF8F-45EA9A4A93F1}" type="pres">
      <dgm:prSet presAssocID="{20EB584B-A7B7-43D9-BF6A-2C9338C05B4D}" presName="dummy" presStyleCnt="0"/>
      <dgm:spPr/>
    </dgm:pt>
    <dgm:pt modelId="{53B5DF5F-8B8B-41EF-8531-276CBECDCAB4}" type="pres">
      <dgm:prSet presAssocID="{B04B74A7-039D-46F2-A30E-0D07E04CAE1A}" presName="sibTrans" presStyleLbl="sibTrans2D1" presStyleIdx="2" presStyleCnt="4"/>
      <dgm:spPr/>
      <dgm:t>
        <a:bodyPr rtlCol="0"/>
        <a:lstStyle/>
        <a:p>
          <a:pPr rtl="0"/>
          <a:endParaRPr lang="en-US"/>
        </a:p>
      </dgm:t>
    </dgm:pt>
    <dgm:pt modelId="{B3F8C3C3-65FB-486F-82C0-A8478B7022B9}" type="pres">
      <dgm:prSet presAssocID="{7E2B8B4E-293F-43EE-AB7D-6598814ECB3C}" presName="node" presStyleLbl="node1" presStyleIdx="3" presStyleCnt="4">
        <dgm:presLayoutVars>
          <dgm:bulletEnabled val="1"/>
        </dgm:presLayoutVars>
      </dgm:prSet>
      <dgm:spPr/>
      <dgm:t>
        <a:bodyPr rtlCol="0"/>
        <a:lstStyle/>
        <a:p>
          <a:pPr rtl="0"/>
          <a:endParaRPr lang="en-US"/>
        </a:p>
      </dgm:t>
    </dgm:pt>
    <dgm:pt modelId="{655FDCB9-5F59-4F26-9EF0-749F42DEA7F0}" type="pres">
      <dgm:prSet presAssocID="{7E2B8B4E-293F-43EE-AB7D-6598814ECB3C}" presName="dummy" presStyleCnt="0"/>
      <dgm:spPr/>
    </dgm:pt>
    <dgm:pt modelId="{FADEA337-AD34-4422-B53A-01423AF1AC8F}" type="pres">
      <dgm:prSet presAssocID="{03860152-2A6F-476F-91FD-CBA9D7B26338}" presName="sibTrans" presStyleLbl="sibTrans2D1" presStyleIdx="3" presStyleCnt="4"/>
      <dgm:spPr/>
      <dgm:t>
        <a:bodyPr rtlCol="0"/>
        <a:lstStyle/>
        <a:p>
          <a:pPr rtl="0"/>
          <a:endParaRPr lang="en-US"/>
        </a:p>
      </dgm:t>
    </dgm:pt>
  </dgm:ptLst>
  <dgm:cxnLst>
    <dgm:cxn modelId="{EB3E6C57-F560-450F-B619-F6F67905927D}" srcId="{AA38CBC9-AC6B-457D-9F63-4D1AB8E7793E}" destId="{87E6D3C0-9C36-4C9B-9EE4-FCB2F172CF62}" srcOrd="1" destOrd="0" parTransId="{1916856A-C084-48E2-AF18-70269AD79DF2}" sibTransId="{5C1F42F6-070E-4EBA-8EBC-C32D27C49363}"/>
    <dgm:cxn modelId="{CF7648D9-3C0D-468E-92DA-808A1327E701}" type="presOf" srcId="{20EB584B-A7B7-43D9-BF6A-2C9338C05B4D}" destId="{29DFD080-5F1B-4B82-A3B2-DA9D6DF3694E}" srcOrd="0" destOrd="0" presId="urn:microsoft.com/office/officeart/2005/8/layout/radial6"/>
    <dgm:cxn modelId="{2F4ED950-9AC7-4FC2-AAF7-1761EC6B9B53}" type="presOf" srcId="{50789F86-D3CE-4C0B-B830-60161BD38E85}" destId="{0B9D5D8D-AE9B-4E3C-8081-7E5A4C702F02}" srcOrd="0" destOrd="0" presId="urn:microsoft.com/office/officeart/2005/8/layout/radial6"/>
    <dgm:cxn modelId="{E1507E43-BC9C-4CAD-B83A-53BE0FE9A7D2}" type="presOf" srcId="{87E6D3C0-9C36-4C9B-9EE4-FCB2F172CF62}" destId="{1C226D9E-C8BD-43C0-B5A7-66592C02513E}" srcOrd="0" destOrd="0" presId="urn:microsoft.com/office/officeart/2005/8/layout/radial6"/>
    <dgm:cxn modelId="{92045D92-4B73-4B15-87A2-25BE20B5E85C}" type="presOf" srcId="{7E2B8B4E-293F-43EE-AB7D-6598814ECB3C}" destId="{B3F8C3C3-65FB-486F-82C0-A8478B7022B9}" srcOrd="0" destOrd="0" presId="urn:microsoft.com/office/officeart/2005/8/layout/radial6"/>
    <dgm:cxn modelId="{089A0E5D-2F9C-4C3B-AE81-4FD6D9D682CB}" type="presOf" srcId="{AA38CBC9-AC6B-457D-9F63-4D1AB8E7793E}" destId="{D2BB9C9C-582A-4226-99A2-A6A4B7AD887A}" srcOrd="0" destOrd="0" presId="urn:microsoft.com/office/officeart/2005/8/layout/radial6"/>
    <dgm:cxn modelId="{FBE6BCEA-0F85-486D-B532-D55CCA25A01D}" srcId="{AA38CBC9-AC6B-457D-9F63-4D1AB8E7793E}" destId="{20EB584B-A7B7-43D9-BF6A-2C9338C05B4D}" srcOrd="2" destOrd="0" parTransId="{6E0D28F6-A05C-413F-A991-03D9F094F998}" sibTransId="{B04B74A7-039D-46F2-A30E-0D07E04CAE1A}"/>
    <dgm:cxn modelId="{8B7FF95A-2BD8-4D25-BD67-E994CD2764FA}" type="presOf" srcId="{B8060F7B-9920-4F24-BE71-F0E4E3B7B934}" destId="{B0C37B97-914B-49F2-84E5-94B39EF2352F}" srcOrd="0" destOrd="0" presId="urn:microsoft.com/office/officeart/2005/8/layout/radial6"/>
    <dgm:cxn modelId="{C9B5D600-2ECE-4839-8D83-AF7FCA7F94B6}" type="presOf" srcId="{775D1C29-7B88-46A3-9FAD-95EFDC006E81}" destId="{65DE7562-7D1C-4B0F-8927-12F8E6C5F5AF}" srcOrd="0" destOrd="0" presId="urn:microsoft.com/office/officeart/2005/8/layout/radial6"/>
    <dgm:cxn modelId="{1593062C-A63F-4042-94C9-FF0880BD82E8}" srcId="{AA38CBC9-AC6B-457D-9F63-4D1AB8E7793E}" destId="{50789F86-D3CE-4C0B-B830-60161BD38E85}" srcOrd="0" destOrd="0" parTransId="{6D6B568F-9C4B-44DB-A886-035491FEC9C2}" sibTransId="{775D1C29-7B88-46A3-9FAD-95EFDC006E81}"/>
    <dgm:cxn modelId="{F68BA8B4-E5E5-4A12-9338-5CF5693ADCA2}" srcId="{B8060F7B-9920-4F24-BE71-F0E4E3B7B934}" destId="{AA38CBC9-AC6B-457D-9F63-4D1AB8E7793E}" srcOrd="0" destOrd="0" parTransId="{02DFC051-974F-4AF1-85DB-FFF5F1CCD57A}" sibTransId="{7ACF197E-8A7D-4D14-A941-EE15BE87306C}"/>
    <dgm:cxn modelId="{59989FEA-8553-4CF7-84F7-0A21C4AE71BD}" type="presOf" srcId="{B04B74A7-039D-46F2-A30E-0D07E04CAE1A}" destId="{53B5DF5F-8B8B-41EF-8531-276CBECDCAB4}" srcOrd="0" destOrd="0" presId="urn:microsoft.com/office/officeart/2005/8/layout/radial6"/>
    <dgm:cxn modelId="{939D37AF-6A70-4893-94AB-AB1727157641}" type="presOf" srcId="{03860152-2A6F-476F-91FD-CBA9D7B26338}" destId="{FADEA337-AD34-4422-B53A-01423AF1AC8F}" srcOrd="0" destOrd="0" presId="urn:microsoft.com/office/officeart/2005/8/layout/radial6"/>
    <dgm:cxn modelId="{DA93302A-3C3F-4866-9D49-E252794A2BAE}" type="presOf" srcId="{5C1F42F6-070E-4EBA-8EBC-C32D27C49363}" destId="{22CB3940-637A-4C32-AB7F-CFAD929A59AB}" srcOrd="0" destOrd="0" presId="urn:microsoft.com/office/officeart/2005/8/layout/radial6"/>
    <dgm:cxn modelId="{18D120E8-5826-42E7-A890-F4AFB63D3D78}" srcId="{AA38CBC9-AC6B-457D-9F63-4D1AB8E7793E}" destId="{7E2B8B4E-293F-43EE-AB7D-6598814ECB3C}" srcOrd="3" destOrd="0" parTransId="{C9A52CF1-B2E8-4848-8964-6633294F16CC}" sibTransId="{03860152-2A6F-476F-91FD-CBA9D7B26338}"/>
    <dgm:cxn modelId="{5F430124-E123-45FE-98D2-AA240A7C05E3}" type="presParOf" srcId="{B0C37B97-914B-49F2-84E5-94B39EF2352F}" destId="{D2BB9C9C-582A-4226-99A2-A6A4B7AD887A}" srcOrd="0" destOrd="0" presId="urn:microsoft.com/office/officeart/2005/8/layout/radial6"/>
    <dgm:cxn modelId="{0F5F3D83-44E3-4350-BEB9-21E0D6EDF21B}" type="presParOf" srcId="{B0C37B97-914B-49F2-84E5-94B39EF2352F}" destId="{0B9D5D8D-AE9B-4E3C-8081-7E5A4C702F02}" srcOrd="1" destOrd="0" presId="urn:microsoft.com/office/officeart/2005/8/layout/radial6"/>
    <dgm:cxn modelId="{9623BA5D-4822-411F-977C-BFEDEFB7D6FC}" type="presParOf" srcId="{B0C37B97-914B-49F2-84E5-94B39EF2352F}" destId="{E8755371-EE00-4D9C-9546-B5D2DEB3691D}" srcOrd="2" destOrd="0" presId="urn:microsoft.com/office/officeart/2005/8/layout/radial6"/>
    <dgm:cxn modelId="{346F27B8-225E-4814-9AF0-DE34C9802A5E}" type="presParOf" srcId="{B0C37B97-914B-49F2-84E5-94B39EF2352F}" destId="{65DE7562-7D1C-4B0F-8927-12F8E6C5F5AF}" srcOrd="3" destOrd="0" presId="urn:microsoft.com/office/officeart/2005/8/layout/radial6"/>
    <dgm:cxn modelId="{59B2D853-8BE5-414D-BF3F-AEF1BC714906}" type="presParOf" srcId="{B0C37B97-914B-49F2-84E5-94B39EF2352F}" destId="{1C226D9E-C8BD-43C0-B5A7-66592C02513E}" srcOrd="4" destOrd="0" presId="urn:microsoft.com/office/officeart/2005/8/layout/radial6"/>
    <dgm:cxn modelId="{C474158C-B5F0-4EDF-AEA0-3B565C19B945}" type="presParOf" srcId="{B0C37B97-914B-49F2-84E5-94B39EF2352F}" destId="{2E93314B-ED13-4B02-B199-BBF658DCCBEE}" srcOrd="5" destOrd="0" presId="urn:microsoft.com/office/officeart/2005/8/layout/radial6"/>
    <dgm:cxn modelId="{D3DE4B83-1202-4953-ADE2-9DB3548F2845}" type="presParOf" srcId="{B0C37B97-914B-49F2-84E5-94B39EF2352F}" destId="{22CB3940-637A-4C32-AB7F-CFAD929A59AB}" srcOrd="6" destOrd="0" presId="urn:microsoft.com/office/officeart/2005/8/layout/radial6"/>
    <dgm:cxn modelId="{3259A180-0451-4DCB-92EE-31D56524EB7D}" type="presParOf" srcId="{B0C37B97-914B-49F2-84E5-94B39EF2352F}" destId="{29DFD080-5F1B-4B82-A3B2-DA9D6DF3694E}" srcOrd="7" destOrd="0" presId="urn:microsoft.com/office/officeart/2005/8/layout/radial6"/>
    <dgm:cxn modelId="{F82A9E3C-327A-4160-B212-9BE0605F85EF}" type="presParOf" srcId="{B0C37B97-914B-49F2-84E5-94B39EF2352F}" destId="{3C0BB87F-E2C7-4D7C-BF8F-45EA9A4A93F1}" srcOrd="8" destOrd="0" presId="urn:microsoft.com/office/officeart/2005/8/layout/radial6"/>
    <dgm:cxn modelId="{6F181BF7-A713-4C5C-85E5-0E35C4E1E879}" type="presParOf" srcId="{B0C37B97-914B-49F2-84E5-94B39EF2352F}" destId="{53B5DF5F-8B8B-41EF-8531-276CBECDCAB4}" srcOrd="9" destOrd="0" presId="urn:microsoft.com/office/officeart/2005/8/layout/radial6"/>
    <dgm:cxn modelId="{41300111-C2E0-442C-A029-5573EA1CF8C6}" type="presParOf" srcId="{B0C37B97-914B-49F2-84E5-94B39EF2352F}" destId="{B3F8C3C3-65FB-486F-82C0-A8478B7022B9}" srcOrd="10" destOrd="0" presId="urn:microsoft.com/office/officeart/2005/8/layout/radial6"/>
    <dgm:cxn modelId="{A607A03B-DDB2-4651-8F6B-3213F4E1FEEF}" type="presParOf" srcId="{B0C37B97-914B-49F2-84E5-94B39EF2352F}" destId="{655FDCB9-5F59-4F26-9EF0-749F42DEA7F0}" srcOrd="11" destOrd="0" presId="urn:microsoft.com/office/officeart/2005/8/layout/radial6"/>
    <dgm:cxn modelId="{1FE98ACB-5084-4F24-AB47-687042FE155E}" type="presParOf" srcId="{B0C37B97-914B-49F2-84E5-94B39EF2352F}" destId="{FADEA337-AD34-4422-B53A-01423AF1AC8F}"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060F7B-9920-4F24-BE71-F0E4E3B7B934}" type="doc">
      <dgm:prSet loTypeId="urn:microsoft.com/office/officeart/2005/8/layout/radial6" loCatId="cycle" qsTypeId="urn:microsoft.com/office/officeart/2005/8/quickstyle/simple1" qsCatId="simple" csTypeId="urn:microsoft.com/office/officeart/2005/8/colors/accent1_1" csCatId="accent1" phldr="1"/>
      <dgm:spPr/>
      <dgm:t>
        <a:bodyPr rtlCol="0"/>
        <a:lstStyle/>
        <a:p>
          <a:pPr rtl="0"/>
          <a:endParaRPr lang="en-US"/>
        </a:p>
      </dgm:t>
    </dgm:pt>
    <dgm:pt modelId="{AA38CBC9-AC6B-457D-9F63-4D1AB8E7793E}">
      <dgm:prSet phldrT="[Text]"/>
      <dgm:spPr>
        <a:blipFill rotWithShape="0">
          <a:blip xmlns:r="http://schemas.openxmlformats.org/officeDocument/2006/relationships" r:embed="rId1"/>
          <a:stretch>
            <a:fillRect/>
          </a:stretch>
        </a:blipFill>
      </dgm:spPr>
      <dgm:t>
        <a:bodyPr rtlCol="0"/>
        <a:lstStyle/>
        <a:p>
          <a:pPr rtl="0"/>
          <a:endParaRPr lang="fr-FR" noProof="0" dirty="0"/>
        </a:p>
      </dgm:t>
      <dgm:extLst>
        <a:ext uri="{E40237B7-FDA0-4F09-8148-C483321AD2D9}">
          <dgm14:cNvPr xmlns:dgm14="http://schemas.microsoft.com/office/drawing/2010/diagram" id="0" name="" title="Group A"/>
        </a:ext>
      </dgm:extLst>
    </dgm:pt>
    <dgm:pt modelId="{02DFC051-974F-4AF1-85DB-FFF5F1CCD57A}" type="parTrans" cxnId="{F68BA8B4-E5E5-4A12-9338-5CF5693ADCA2}">
      <dgm:prSet/>
      <dgm:spPr/>
      <dgm:t>
        <a:bodyPr rtlCol="0"/>
        <a:lstStyle/>
        <a:p>
          <a:pPr rtl="0"/>
          <a:endParaRPr lang="en-US"/>
        </a:p>
      </dgm:t>
    </dgm:pt>
    <dgm:pt modelId="{7ACF197E-8A7D-4D14-A941-EE15BE87306C}" type="sibTrans" cxnId="{F68BA8B4-E5E5-4A12-9338-5CF5693ADCA2}">
      <dgm:prSet/>
      <dgm:spPr/>
      <dgm:t>
        <a:bodyPr rtlCol="0"/>
        <a:lstStyle/>
        <a:p>
          <a:pPr rtl="0"/>
          <a:endParaRPr lang="en-US"/>
        </a:p>
      </dgm:t>
    </dgm:pt>
    <dgm:pt modelId="{50789F86-D3CE-4C0B-B830-60161BD38E85}">
      <dgm:prSet phldrT="[Text]"/>
      <dgm:spPr/>
      <dgm:t>
        <a:bodyPr rtlCol="0"/>
        <a:lstStyle/>
        <a:p>
          <a:pPr rtl="0"/>
          <a:r>
            <a:rPr lang="fr-FR" noProof="0" dirty="0" smtClean="0"/>
            <a:t>Usagers</a:t>
          </a:r>
          <a:endParaRPr lang="fr-FR" noProof="0" dirty="0"/>
        </a:p>
      </dgm:t>
      <dgm:extLst>
        <a:ext uri="{E40237B7-FDA0-4F09-8148-C483321AD2D9}">
          <dgm14:cNvPr xmlns:dgm14="http://schemas.microsoft.com/office/drawing/2010/diagram" id="0" name="" title="Task 1"/>
        </a:ext>
      </dgm:extLst>
    </dgm:pt>
    <dgm:pt modelId="{6D6B568F-9C4B-44DB-A886-035491FEC9C2}" type="parTrans" cxnId="{1593062C-A63F-4042-94C9-FF0880BD82E8}">
      <dgm:prSet/>
      <dgm:spPr/>
      <dgm:t>
        <a:bodyPr rtlCol="0"/>
        <a:lstStyle/>
        <a:p>
          <a:pPr rtl="0"/>
          <a:endParaRPr lang="en-US"/>
        </a:p>
      </dgm:t>
    </dgm:pt>
    <dgm:pt modelId="{775D1C29-7B88-46A3-9FAD-95EFDC006E81}" type="sibTrans" cxnId="{1593062C-A63F-4042-94C9-FF0880BD82E8}">
      <dgm:prSet/>
      <dgm:spPr/>
      <dgm:t>
        <a:bodyPr rtlCol="0"/>
        <a:lstStyle/>
        <a:p>
          <a:pPr rtl="0"/>
          <a:endParaRPr lang="en-US" dirty="0"/>
        </a:p>
      </dgm:t>
      <dgm:extLst>
        <a:ext uri="{E40237B7-FDA0-4F09-8148-C483321AD2D9}">
          <dgm14:cNvPr xmlns:dgm14="http://schemas.microsoft.com/office/drawing/2010/diagram" id="0" name="" title="Colored circle connected to tasks"/>
        </a:ext>
      </dgm:extLst>
    </dgm:pt>
    <dgm:pt modelId="{87E6D3C0-9C36-4C9B-9EE4-FCB2F172CF62}">
      <dgm:prSet phldrT="[Text]"/>
      <dgm:spPr/>
      <dgm:t>
        <a:bodyPr rtlCol="0"/>
        <a:lstStyle/>
        <a:p>
          <a:pPr rtl="0"/>
          <a:r>
            <a:rPr lang="fr-FR" noProof="0" dirty="0" smtClean="0"/>
            <a:t>Hôpitaux</a:t>
          </a:r>
        </a:p>
      </dgm:t>
      <dgm:extLst>
        <a:ext uri="{E40237B7-FDA0-4F09-8148-C483321AD2D9}">
          <dgm14:cNvPr xmlns:dgm14="http://schemas.microsoft.com/office/drawing/2010/diagram" id="0" name="" title="Task 2"/>
        </a:ext>
      </dgm:extLst>
    </dgm:pt>
    <dgm:pt modelId="{1916856A-C084-48E2-AF18-70269AD79DF2}" type="parTrans" cxnId="{EB3E6C57-F560-450F-B619-F6F67905927D}">
      <dgm:prSet/>
      <dgm:spPr/>
      <dgm:t>
        <a:bodyPr rtlCol="0"/>
        <a:lstStyle/>
        <a:p>
          <a:pPr rtl="0"/>
          <a:endParaRPr lang="en-US"/>
        </a:p>
      </dgm:t>
    </dgm:pt>
    <dgm:pt modelId="{5C1F42F6-070E-4EBA-8EBC-C32D27C49363}" type="sibTrans" cxnId="{EB3E6C57-F560-450F-B619-F6F67905927D}">
      <dgm:prSet/>
      <dgm:spPr/>
      <dgm:t>
        <a:bodyPr rtlCol="0"/>
        <a:lstStyle/>
        <a:p>
          <a:pPr rtl="0"/>
          <a:endParaRPr lang="en-US" dirty="0"/>
        </a:p>
      </dgm:t>
      <dgm:extLst>
        <a:ext uri="{E40237B7-FDA0-4F09-8148-C483321AD2D9}">
          <dgm14:cNvPr xmlns:dgm14="http://schemas.microsoft.com/office/drawing/2010/diagram" id="0" name="" title="Colored circle connected to tasks"/>
        </a:ext>
      </dgm:extLst>
    </dgm:pt>
    <dgm:pt modelId="{20EB584B-A7B7-43D9-BF6A-2C9338C05B4D}">
      <dgm:prSet phldrT="[Text]"/>
      <dgm:spPr/>
      <dgm:t>
        <a:bodyPr rtlCol="0"/>
        <a:lstStyle/>
        <a:p>
          <a:pPr rtl="0"/>
          <a:r>
            <a:rPr lang="fr-FR" noProof="0" smtClean="0"/>
            <a:t>Partenaires</a:t>
          </a:r>
        </a:p>
      </dgm:t>
      <dgm:extLst>
        <a:ext uri="{E40237B7-FDA0-4F09-8148-C483321AD2D9}">
          <dgm14:cNvPr xmlns:dgm14="http://schemas.microsoft.com/office/drawing/2010/diagram" id="0" name="" title="Task 3"/>
        </a:ext>
      </dgm:extLst>
    </dgm:pt>
    <dgm:pt modelId="{6E0D28F6-A05C-413F-A991-03D9F094F998}" type="parTrans" cxnId="{FBE6BCEA-0F85-486D-B532-D55CCA25A01D}">
      <dgm:prSet/>
      <dgm:spPr/>
      <dgm:t>
        <a:bodyPr rtlCol="0"/>
        <a:lstStyle/>
        <a:p>
          <a:pPr rtl="0"/>
          <a:endParaRPr lang="en-US"/>
        </a:p>
      </dgm:t>
    </dgm:pt>
    <dgm:pt modelId="{B04B74A7-039D-46F2-A30E-0D07E04CAE1A}" type="sibTrans" cxnId="{FBE6BCEA-0F85-486D-B532-D55CCA25A01D}">
      <dgm:prSet/>
      <dgm:spPr/>
      <dgm:t>
        <a:bodyPr rtlCol="0"/>
        <a:lstStyle/>
        <a:p>
          <a:pPr rtl="0"/>
          <a:endParaRPr lang="en-US" dirty="0"/>
        </a:p>
      </dgm:t>
      <dgm:extLst>
        <a:ext uri="{E40237B7-FDA0-4F09-8148-C483321AD2D9}">
          <dgm14:cNvPr xmlns:dgm14="http://schemas.microsoft.com/office/drawing/2010/diagram" id="0" name="" title="Colored circle connected to tasks"/>
        </a:ext>
      </dgm:extLst>
    </dgm:pt>
    <dgm:pt modelId="{7E2B8B4E-293F-43EE-AB7D-6598814ECB3C}">
      <dgm:prSet phldrT="[Text]" custT="1"/>
      <dgm:spPr/>
      <dgm:t>
        <a:bodyPr rtlCol="0"/>
        <a:lstStyle/>
        <a:p>
          <a:pPr rtl="0"/>
          <a:r>
            <a:rPr lang="fr-FR" sz="2000" noProof="0" dirty="0" smtClean="0"/>
            <a:t>Entreprises</a:t>
          </a:r>
          <a:endParaRPr lang="fr-FR" sz="2000" noProof="0" dirty="0"/>
        </a:p>
      </dgm:t>
      <dgm:extLst>
        <a:ext uri="{E40237B7-FDA0-4F09-8148-C483321AD2D9}">
          <dgm14:cNvPr xmlns:dgm14="http://schemas.microsoft.com/office/drawing/2010/diagram" id="0" name="" title="Task 4"/>
        </a:ext>
      </dgm:extLst>
    </dgm:pt>
    <dgm:pt modelId="{C9A52CF1-B2E8-4848-8964-6633294F16CC}" type="parTrans" cxnId="{18D120E8-5826-42E7-A890-F4AFB63D3D78}">
      <dgm:prSet/>
      <dgm:spPr/>
      <dgm:t>
        <a:bodyPr rtlCol="0"/>
        <a:lstStyle/>
        <a:p>
          <a:pPr rtl="0"/>
          <a:endParaRPr lang="en-US"/>
        </a:p>
      </dgm:t>
    </dgm:pt>
    <dgm:pt modelId="{03860152-2A6F-476F-91FD-CBA9D7B26338}" type="sibTrans" cxnId="{18D120E8-5826-42E7-A890-F4AFB63D3D78}">
      <dgm:prSet/>
      <dgm:spPr/>
      <dgm:t>
        <a:bodyPr rtlCol="0"/>
        <a:lstStyle/>
        <a:p>
          <a:pPr rtl="0"/>
          <a:endParaRPr lang="fr-FR" noProof="0" dirty="0"/>
        </a:p>
      </dgm:t>
      <dgm:extLst>
        <a:ext uri="{E40237B7-FDA0-4F09-8148-C483321AD2D9}">
          <dgm14:cNvPr xmlns:dgm14="http://schemas.microsoft.com/office/drawing/2010/diagram" id="0" name="" title="Colored circle connected to tasks"/>
        </a:ext>
      </dgm:extLst>
    </dgm:pt>
    <dgm:pt modelId="{B0C37B97-914B-49F2-84E5-94B39EF2352F}" type="pres">
      <dgm:prSet presAssocID="{B8060F7B-9920-4F24-BE71-F0E4E3B7B934}" presName="Name0" presStyleCnt="0">
        <dgm:presLayoutVars>
          <dgm:chMax val="1"/>
          <dgm:dir/>
          <dgm:animLvl val="ctr"/>
          <dgm:resizeHandles val="exact"/>
        </dgm:presLayoutVars>
      </dgm:prSet>
      <dgm:spPr/>
      <dgm:t>
        <a:bodyPr rtlCol="0"/>
        <a:lstStyle/>
        <a:p>
          <a:pPr rtl="0"/>
          <a:endParaRPr lang="en-US"/>
        </a:p>
      </dgm:t>
    </dgm:pt>
    <dgm:pt modelId="{D2BB9C9C-582A-4226-99A2-A6A4B7AD887A}" type="pres">
      <dgm:prSet presAssocID="{AA38CBC9-AC6B-457D-9F63-4D1AB8E7793E}" presName="centerShape" presStyleLbl="node0" presStyleIdx="0" presStyleCnt="1"/>
      <dgm:spPr/>
      <dgm:t>
        <a:bodyPr rtlCol="0"/>
        <a:lstStyle/>
        <a:p>
          <a:pPr rtl="0"/>
          <a:endParaRPr lang="en-US"/>
        </a:p>
      </dgm:t>
    </dgm:pt>
    <dgm:pt modelId="{0B9D5D8D-AE9B-4E3C-8081-7E5A4C702F02}" type="pres">
      <dgm:prSet presAssocID="{50789F86-D3CE-4C0B-B830-60161BD38E85}" presName="node" presStyleLbl="node1" presStyleIdx="0" presStyleCnt="4" custScaleX="114219">
        <dgm:presLayoutVars>
          <dgm:bulletEnabled val="1"/>
        </dgm:presLayoutVars>
      </dgm:prSet>
      <dgm:spPr/>
      <dgm:t>
        <a:bodyPr rtlCol="0"/>
        <a:lstStyle/>
        <a:p>
          <a:pPr rtl="0"/>
          <a:endParaRPr lang="en-US"/>
        </a:p>
      </dgm:t>
    </dgm:pt>
    <dgm:pt modelId="{E8755371-EE00-4D9C-9546-B5D2DEB3691D}" type="pres">
      <dgm:prSet presAssocID="{50789F86-D3CE-4C0B-B830-60161BD38E85}" presName="dummy" presStyleCnt="0"/>
      <dgm:spPr/>
    </dgm:pt>
    <dgm:pt modelId="{65DE7562-7D1C-4B0F-8927-12F8E6C5F5AF}" type="pres">
      <dgm:prSet presAssocID="{775D1C29-7B88-46A3-9FAD-95EFDC006E81}" presName="sibTrans" presStyleLbl="sibTrans2D1" presStyleIdx="0" presStyleCnt="4"/>
      <dgm:spPr/>
      <dgm:t>
        <a:bodyPr rtlCol="0"/>
        <a:lstStyle/>
        <a:p>
          <a:pPr rtl="0"/>
          <a:endParaRPr lang="en-US"/>
        </a:p>
      </dgm:t>
    </dgm:pt>
    <dgm:pt modelId="{1C226D9E-C8BD-43C0-B5A7-66592C02513E}" type="pres">
      <dgm:prSet presAssocID="{87E6D3C0-9C36-4C9B-9EE4-FCB2F172CF62}" presName="node" presStyleLbl="node1" presStyleIdx="1" presStyleCnt="4">
        <dgm:presLayoutVars>
          <dgm:bulletEnabled val="1"/>
        </dgm:presLayoutVars>
      </dgm:prSet>
      <dgm:spPr/>
      <dgm:t>
        <a:bodyPr rtlCol="0"/>
        <a:lstStyle/>
        <a:p>
          <a:pPr rtl="0"/>
          <a:endParaRPr lang="en-US"/>
        </a:p>
      </dgm:t>
    </dgm:pt>
    <dgm:pt modelId="{2E93314B-ED13-4B02-B199-BBF658DCCBEE}" type="pres">
      <dgm:prSet presAssocID="{87E6D3C0-9C36-4C9B-9EE4-FCB2F172CF62}" presName="dummy" presStyleCnt="0"/>
      <dgm:spPr/>
    </dgm:pt>
    <dgm:pt modelId="{22CB3940-637A-4C32-AB7F-CFAD929A59AB}" type="pres">
      <dgm:prSet presAssocID="{5C1F42F6-070E-4EBA-8EBC-C32D27C49363}" presName="sibTrans" presStyleLbl="sibTrans2D1" presStyleIdx="1" presStyleCnt="4"/>
      <dgm:spPr/>
      <dgm:t>
        <a:bodyPr rtlCol="0"/>
        <a:lstStyle/>
        <a:p>
          <a:pPr rtl="0"/>
          <a:endParaRPr lang="en-US"/>
        </a:p>
      </dgm:t>
    </dgm:pt>
    <dgm:pt modelId="{29DFD080-5F1B-4B82-A3B2-DA9D6DF3694E}" type="pres">
      <dgm:prSet presAssocID="{20EB584B-A7B7-43D9-BF6A-2C9338C05B4D}" presName="node" presStyleLbl="node1" presStyleIdx="2" presStyleCnt="4" custScaleX="118346">
        <dgm:presLayoutVars>
          <dgm:bulletEnabled val="1"/>
        </dgm:presLayoutVars>
      </dgm:prSet>
      <dgm:spPr/>
      <dgm:t>
        <a:bodyPr rtlCol="0"/>
        <a:lstStyle/>
        <a:p>
          <a:pPr rtl="0"/>
          <a:endParaRPr lang="en-US"/>
        </a:p>
      </dgm:t>
    </dgm:pt>
    <dgm:pt modelId="{3C0BB87F-E2C7-4D7C-BF8F-45EA9A4A93F1}" type="pres">
      <dgm:prSet presAssocID="{20EB584B-A7B7-43D9-BF6A-2C9338C05B4D}" presName="dummy" presStyleCnt="0"/>
      <dgm:spPr/>
    </dgm:pt>
    <dgm:pt modelId="{53B5DF5F-8B8B-41EF-8531-276CBECDCAB4}" type="pres">
      <dgm:prSet presAssocID="{B04B74A7-039D-46F2-A30E-0D07E04CAE1A}" presName="sibTrans" presStyleLbl="sibTrans2D1" presStyleIdx="2" presStyleCnt="4"/>
      <dgm:spPr/>
      <dgm:t>
        <a:bodyPr rtlCol="0"/>
        <a:lstStyle/>
        <a:p>
          <a:pPr rtl="0"/>
          <a:endParaRPr lang="en-US"/>
        </a:p>
      </dgm:t>
    </dgm:pt>
    <dgm:pt modelId="{B3F8C3C3-65FB-486F-82C0-A8478B7022B9}" type="pres">
      <dgm:prSet presAssocID="{7E2B8B4E-293F-43EE-AB7D-6598814ECB3C}" presName="node" presStyleLbl="node1" presStyleIdx="3" presStyleCnt="4" custScaleX="108106">
        <dgm:presLayoutVars>
          <dgm:bulletEnabled val="1"/>
        </dgm:presLayoutVars>
      </dgm:prSet>
      <dgm:spPr/>
      <dgm:t>
        <a:bodyPr rtlCol="0"/>
        <a:lstStyle/>
        <a:p>
          <a:pPr rtl="0"/>
          <a:endParaRPr lang="en-US"/>
        </a:p>
      </dgm:t>
    </dgm:pt>
    <dgm:pt modelId="{655FDCB9-5F59-4F26-9EF0-749F42DEA7F0}" type="pres">
      <dgm:prSet presAssocID="{7E2B8B4E-293F-43EE-AB7D-6598814ECB3C}" presName="dummy" presStyleCnt="0"/>
      <dgm:spPr/>
    </dgm:pt>
    <dgm:pt modelId="{FADEA337-AD34-4422-B53A-01423AF1AC8F}" type="pres">
      <dgm:prSet presAssocID="{03860152-2A6F-476F-91FD-CBA9D7B26338}" presName="sibTrans" presStyleLbl="sibTrans2D1" presStyleIdx="3" presStyleCnt="4"/>
      <dgm:spPr/>
      <dgm:t>
        <a:bodyPr rtlCol="0"/>
        <a:lstStyle/>
        <a:p>
          <a:pPr rtl="0"/>
          <a:endParaRPr lang="en-US"/>
        </a:p>
      </dgm:t>
    </dgm:pt>
  </dgm:ptLst>
  <dgm:cxnLst>
    <dgm:cxn modelId="{F2DDF44B-1D6B-4397-8856-865F5F652E6C}" type="presOf" srcId="{03860152-2A6F-476F-91FD-CBA9D7B26338}" destId="{FADEA337-AD34-4422-B53A-01423AF1AC8F}" srcOrd="0" destOrd="0" presId="urn:microsoft.com/office/officeart/2005/8/layout/radial6"/>
    <dgm:cxn modelId="{485607AA-C549-47B5-914A-0702A22C2A49}" type="presOf" srcId="{87E6D3C0-9C36-4C9B-9EE4-FCB2F172CF62}" destId="{1C226D9E-C8BD-43C0-B5A7-66592C02513E}" srcOrd="0" destOrd="0" presId="urn:microsoft.com/office/officeart/2005/8/layout/radial6"/>
    <dgm:cxn modelId="{CE7BC67C-B4E3-46C3-9D9E-A203B3BE86B3}" type="presOf" srcId="{AA38CBC9-AC6B-457D-9F63-4D1AB8E7793E}" destId="{D2BB9C9C-582A-4226-99A2-A6A4B7AD887A}" srcOrd="0" destOrd="0" presId="urn:microsoft.com/office/officeart/2005/8/layout/radial6"/>
    <dgm:cxn modelId="{18D120E8-5826-42E7-A890-F4AFB63D3D78}" srcId="{AA38CBC9-AC6B-457D-9F63-4D1AB8E7793E}" destId="{7E2B8B4E-293F-43EE-AB7D-6598814ECB3C}" srcOrd="3" destOrd="0" parTransId="{C9A52CF1-B2E8-4848-8964-6633294F16CC}" sibTransId="{03860152-2A6F-476F-91FD-CBA9D7B26338}"/>
    <dgm:cxn modelId="{245CC7C0-B354-4D8D-8FE8-9FF3B5C0AE67}" type="presOf" srcId="{50789F86-D3CE-4C0B-B830-60161BD38E85}" destId="{0B9D5D8D-AE9B-4E3C-8081-7E5A4C702F02}" srcOrd="0" destOrd="0" presId="urn:microsoft.com/office/officeart/2005/8/layout/radial6"/>
    <dgm:cxn modelId="{35D128C3-6B9F-42DD-ACC2-D11C8EB2B068}" type="presOf" srcId="{20EB584B-A7B7-43D9-BF6A-2C9338C05B4D}" destId="{29DFD080-5F1B-4B82-A3B2-DA9D6DF3694E}" srcOrd="0" destOrd="0" presId="urn:microsoft.com/office/officeart/2005/8/layout/radial6"/>
    <dgm:cxn modelId="{7F0FDCFD-2FF6-45A1-BE47-1A435083C8F2}" type="presOf" srcId="{7E2B8B4E-293F-43EE-AB7D-6598814ECB3C}" destId="{B3F8C3C3-65FB-486F-82C0-A8478B7022B9}" srcOrd="0" destOrd="0" presId="urn:microsoft.com/office/officeart/2005/8/layout/radial6"/>
    <dgm:cxn modelId="{504E9007-C2C5-4269-9112-0DEB1D9C43C8}" type="presOf" srcId="{B04B74A7-039D-46F2-A30E-0D07E04CAE1A}" destId="{53B5DF5F-8B8B-41EF-8531-276CBECDCAB4}" srcOrd="0" destOrd="0" presId="urn:microsoft.com/office/officeart/2005/8/layout/radial6"/>
    <dgm:cxn modelId="{FBE6BCEA-0F85-486D-B532-D55CCA25A01D}" srcId="{AA38CBC9-AC6B-457D-9F63-4D1AB8E7793E}" destId="{20EB584B-A7B7-43D9-BF6A-2C9338C05B4D}" srcOrd="2" destOrd="0" parTransId="{6E0D28F6-A05C-413F-A991-03D9F094F998}" sibTransId="{B04B74A7-039D-46F2-A30E-0D07E04CAE1A}"/>
    <dgm:cxn modelId="{1593062C-A63F-4042-94C9-FF0880BD82E8}" srcId="{AA38CBC9-AC6B-457D-9F63-4D1AB8E7793E}" destId="{50789F86-D3CE-4C0B-B830-60161BD38E85}" srcOrd="0" destOrd="0" parTransId="{6D6B568F-9C4B-44DB-A886-035491FEC9C2}" sibTransId="{775D1C29-7B88-46A3-9FAD-95EFDC006E81}"/>
    <dgm:cxn modelId="{F68BA8B4-E5E5-4A12-9338-5CF5693ADCA2}" srcId="{B8060F7B-9920-4F24-BE71-F0E4E3B7B934}" destId="{AA38CBC9-AC6B-457D-9F63-4D1AB8E7793E}" srcOrd="0" destOrd="0" parTransId="{02DFC051-974F-4AF1-85DB-FFF5F1CCD57A}" sibTransId="{7ACF197E-8A7D-4D14-A941-EE15BE87306C}"/>
    <dgm:cxn modelId="{EB3E6C57-F560-450F-B619-F6F67905927D}" srcId="{AA38CBC9-AC6B-457D-9F63-4D1AB8E7793E}" destId="{87E6D3C0-9C36-4C9B-9EE4-FCB2F172CF62}" srcOrd="1" destOrd="0" parTransId="{1916856A-C084-48E2-AF18-70269AD79DF2}" sibTransId="{5C1F42F6-070E-4EBA-8EBC-C32D27C49363}"/>
    <dgm:cxn modelId="{25AE46C4-89F5-414E-9F9F-64FFBFEB866A}" type="presOf" srcId="{B8060F7B-9920-4F24-BE71-F0E4E3B7B934}" destId="{B0C37B97-914B-49F2-84E5-94B39EF2352F}" srcOrd="0" destOrd="0" presId="urn:microsoft.com/office/officeart/2005/8/layout/radial6"/>
    <dgm:cxn modelId="{780BD94F-4DAF-4EFD-86F1-544D9482A886}" type="presOf" srcId="{775D1C29-7B88-46A3-9FAD-95EFDC006E81}" destId="{65DE7562-7D1C-4B0F-8927-12F8E6C5F5AF}" srcOrd="0" destOrd="0" presId="urn:microsoft.com/office/officeart/2005/8/layout/radial6"/>
    <dgm:cxn modelId="{769E5C6F-C075-4DB0-BC22-3B8002620300}" type="presOf" srcId="{5C1F42F6-070E-4EBA-8EBC-C32D27C49363}" destId="{22CB3940-637A-4C32-AB7F-CFAD929A59AB}" srcOrd="0" destOrd="0" presId="urn:microsoft.com/office/officeart/2005/8/layout/radial6"/>
    <dgm:cxn modelId="{6A4A9E4B-670D-43ED-A022-C3476EDF8631}" type="presParOf" srcId="{B0C37B97-914B-49F2-84E5-94B39EF2352F}" destId="{D2BB9C9C-582A-4226-99A2-A6A4B7AD887A}" srcOrd="0" destOrd="0" presId="urn:microsoft.com/office/officeart/2005/8/layout/radial6"/>
    <dgm:cxn modelId="{01889020-8DC6-408B-A432-7FDEC43A76D3}" type="presParOf" srcId="{B0C37B97-914B-49F2-84E5-94B39EF2352F}" destId="{0B9D5D8D-AE9B-4E3C-8081-7E5A4C702F02}" srcOrd="1" destOrd="0" presId="urn:microsoft.com/office/officeart/2005/8/layout/radial6"/>
    <dgm:cxn modelId="{BFF43E47-2A7C-461A-9DC8-0302B5978563}" type="presParOf" srcId="{B0C37B97-914B-49F2-84E5-94B39EF2352F}" destId="{E8755371-EE00-4D9C-9546-B5D2DEB3691D}" srcOrd="2" destOrd="0" presId="urn:microsoft.com/office/officeart/2005/8/layout/radial6"/>
    <dgm:cxn modelId="{F88C6CDF-2012-4A7B-907E-D5AEA0AFFAA5}" type="presParOf" srcId="{B0C37B97-914B-49F2-84E5-94B39EF2352F}" destId="{65DE7562-7D1C-4B0F-8927-12F8E6C5F5AF}" srcOrd="3" destOrd="0" presId="urn:microsoft.com/office/officeart/2005/8/layout/radial6"/>
    <dgm:cxn modelId="{666432E5-DA17-4BBA-AEFF-5C4937170DB3}" type="presParOf" srcId="{B0C37B97-914B-49F2-84E5-94B39EF2352F}" destId="{1C226D9E-C8BD-43C0-B5A7-66592C02513E}" srcOrd="4" destOrd="0" presId="urn:microsoft.com/office/officeart/2005/8/layout/radial6"/>
    <dgm:cxn modelId="{460C6F7C-1A31-462F-B292-25C30CAE8C49}" type="presParOf" srcId="{B0C37B97-914B-49F2-84E5-94B39EF2352F}" destId="{2E93314B-ED13-4B02-B199-BBF658DCCBEE}" srcOrd="5" destOrd="0" presId="urn:microsoft.com/office/officeart/2005/8/layout/radial6"/>
    <dgm:cxn modelId="{1D233212-D096-48F1-B15A-88DCC4BB453E}" type="presParOf" srcId="{B0C37B97-914B-49F2-84E5-94B39EF2352F}" destId="{22CB3940-637A-4C32-AB7F-CFAD929A59AB}" srcOrd="6" destOrd="0" presId="urn:microsoft.com/office/officeart/2005/8/layout/radial6"/>
    <dgm:cxn modelId="{E37C84AD-EC78-463A-B057-531CDC5F923D}" type="presParOf" srcId="{B0C37B97-914B-49F2-84E5-94B39EF2352F}" destId="{29DFD080-5F1B-4B82-A3B2-DA9D6DF3694E}" srcOrd="7" destOrd="0" presId="urn:microsoft.com/office/officeart/2005/8/layout/radial6"/>
    <dgm:cxn modelId="{461E0316-51BE-40BB-AE32-3F8C8E120355}" type="presParOf" srcId="{B0C37B97-914B-49F2-84E5-94B39EF2352F}" destId="{3C0BB87F-E2C7-4D7C-BF8F-45EA9A4A93F1}" srcOrd="8" destOrd="0" presId="urn:microsoft.com/office/officeart/2005/8/layout/radial6"/>
    <dgm:cxn modelId="{3B1D4C4C-5D59-4B1E-A518-D9E7ECB82D24}" type="presParOf" srcId="{B0C37B97-914B-49F2-84E5-94B39EF2352F}" destId="{53B5DF5F-8B8B-41EF-8531-276CBECDCAB4}" srcOrd="9" destOrd="0" presId="urn:microsoft.com/office/officeart/2005/8/layout/radial6"/>
    <dgm:cxn modelId="{DE4E4E4D-6B84-4261-8218-51603AC67B3F}" type="presParOf" srcId="{B0C37B97-914B-49F2-84E5-94B39EF2352F}" destId="{B3F8C3C3-65FB-486F-82C0-A8478B7022B9}" srcOrd="10" destOrd="0" presId="urn:microsoft.com/office/officeart/2005/8/layout/radial6"/>
    <dgm:cxn modelId="{5D1ECAAE-0374-4D87-B3C7-D7586CA7883E}" type="presParOf" srcId="{B0C37B97-914B-49F2-84E5-94B39EF2352F}" destId="{655FDCB9-5F59-4F26-9EF0-749F42DEA7F0}" srcOrd="11" destOrd="0" presId="urn:microsoft.com/office/officeart/2005/8/layout/radial6"/>
    <dgm:cxn modelId="{4D15268C-EDD6-458E-B44A-D898D3F248FE}" type="presParOf" srcId="{B0C37B97-914B-49F2-84E5-94B39EF2352F}" destId="{FADEA337-AD34-4422-B53A-01423AF1AC8F}"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060F7B-9920-4F24-BE71-F0E4E3B7B934}" type="doc">
      <dgm:prSet loTypeId="urn:microsoft.com/office/officeart/2005/8/layout/radial6" loCatId="cycle" qsTypeId="urn:microsoft.com/office/officeart/2005/8/quickstyle/simple1" qsCatId="simple" csTypeId="urn:microsoft.com/office/officeart/2005/8/colors/accent1_1" csCatId="accent1" phldr="1"/>
      <dgm:spPr/>
      <dgm:t>
        <a:bodyPr rtlCol="0"/>
        <a:lstStyle/>
        <a:p>
          <a:pPr rtl="0"/>
          <a:endParaRPr lang="en-US"/>
        </a:p>
      </dgm:t>
    </dgm:pt>
    <dgm:pt modelId="{AA38CBC9-AC6B-457D-9F63-4D1AB8E7793E}">
      <dgm:prSet phldrT="[Text]"/>
      <dgm:spPr>
        <a:blipFill rotWithShape="0">
          <a:blip xmlns:r="http://schemas.openxmlformats.org/officeDocument/2006/relationships" r:embed="rId1"/>
          <a:stretch>
            <a:fillRect/>
          </a:stretch>
        </a:blipFill>
      </dgm:spPr>
      <dgm:t>
        <a:bodyPr rtlCol="0"/>
        <a:lstStyle/>
        <a:p>
          <a:pPr rtl="0"/>
          <a:endParaRPr lang="fr-FR" noProof="0" dirty="0"/>
        </a:p>
      </dgm:t>
      <dgm:extLst>
        <a:ext uri="{E40237B7-FDA0-4F09-8148-C483321AD2D9}">
          <dgm14:cNvPr xmlns:dgm14="http://schemas.microsoft.com/office/drawing/2010/diagram" id="0" name="" title="Group A"/>
        </a:ext>
      </dgm:extLst>
    </dgm:pt>
    <dgm:pt modelId="{02DFC051-974F-4AF1-85DB-FFF5F1CCD57A}" type="parTrans" cxnId="{F68BA8B4-E5E5-4A12-9338-5CF5693ADCA2}">
      <dgm:prSet/>
      <dgm:spPr/>
      <dgm:t>
        <a:bodyPr rtlCol="0"/>
        <a:lstStyle/>
        <a:p>
          <a:pPr rtl="0"/>
          <a:endParaRPr lang="en-US"/>
        </a:p>
      </dgm:t>
    </dgm:pt>
    <dgm:pt modelId="{7ACF197E-8A7D-4D14-A941-EE15BE87306C}" type="sibTrans" cxnId="{F68BA8B4-E5E5-4A12-9338-5CF5693ADCA2}">
      <dgm:prSet/>
      <dgm:spPr/>
      <dgm:t>
        <a:bodyPr rtlCol="0"/>
        <a:lstStyle/>
        <a:p>
          <a:pPr rtl="0"/>
          <a:endParaRPr lang="en-US"/>
        </a:p>
      </dgm:t>
    </dgm:pt>
    <dgm:pt modelId="{50789F86-D3CE-4C0B-B830-60161BD38E85}">
      <dgm:prSet phldrT="[Text]"/>
      <dgm:spPr/>
      <dgm:t>
        <a:bodyPr rtlCol="0"/>
        <a:lstStyle/>
        <a:p>
          <a:pPr rtl="0"/>
          <a:r>
            <a:rPr lang="fr-FR" noProof="0" dirty="0" smtClean="0"/>
            <a:t>Pôle         Santé</a:t>
          </a:r>
        </a:p>
        <a:p>
          <a:pPr rtl="0"/>
          <a:r>
            <a:rPr lang="fr-FR" noProof="0" dirty="0" smtClean="0"/>
            <a:t>Usagers</a:t>
          </a:r>
          <a:endParaRPr lang="fr-FR" noProof="0" dirty="0"/>
        </a:p>
      </dgm:t>
      <dgm:extLst>
        <a:ext uri="{E40237B7-FDA0-4F09-8148-C483321AD2D9}">
          <dgm14:cNvPr xmlns:dgm14="http://schemas.microsoft.com/office/drawing/2010/diagram" id="0" name="" title="Task 1"/>
        </a:ext>
      </dgm:extLst>
    </dgm:pt>
    <dgm:pt modelId="{6D6B568F-9C4B-44DB-A886-035491FEC9C2}" type="parTrans" cxnId="{1593062C-A63F-4042-94C9-FF0880BD82E8}">
      <dgm:prSet/>
      <dgm:spPr/>
      <dgm:t>
        <a:bodyPr rtlCol="0"/>
        <a:lstStyle/>
        <a:p>
          <a:pPr rtl="0"/>
          <a:endParaRPr lang="en-US"/>
        </a:p>
      </dgm:t>
    </dgm:pt>
    <dgm:pt modelId="{775D1C29-7B88-46A3-9FAD-95EFDC006E81}" type="sibTrans" cxnId="{1593062C-A63F-4042-94C9-FF0880BD82E8}">
      <dgm:prSet/>
      <dgm:spPr/>
      <dgm:t>
        <a:bodyPr rtlCol="0"/>
        <a:lstStyle/>
        <a:p>
          <a:pPr rtl="0"/>
          <a:endParaRPr lang="en-US" dirty="0"/>
        </a:p>
      </dgm:t>
      <dgm:extLst>
        <a:ext uri="{E40237B7-FDA0-4F09-8148-C483321AD2D9}">
          <dgm14:cNvPr xmlns:dgm14="http://schemas.microsoft.com/office/drawing/2010/diagram" id="0" name="" title="Colored circle connected to tasks"/>
        </a:ext>
      </dgm:extLst>
    </dgm:pt>
    <dgm:pt modelId="{87E6D3C0-9C36-4C9B-9EE4-FCB2F172CF62}">
      <dgm:prSet phldrT="[Text]"/>
      <dgm:spPr/>
      <dgm:t>
        <a:bodyPr rtlCol="0"/>
        <a:lstStyle/>
        <a:p>
          <a:pPr rtl="0"/>
          <a:r>
            <a:rPr lang="fr-FR" noProof="0" dirty="0" smtClean="0"/>
            <a:t>Pôle         Unités spécialisées</a:t>
          </a:r>
        </a:p>
        <a:p>
          <a:pPr rtl="0"/>
          <a:r>
            <a:rPr lang="fr-FR" noProof="0" dirty="0" smtClean="0"/>
            <a:t>Hôpitaux</a:t>
          </a:r>
        </a:p>
      </dgm:t>
      <dgm:extLst>
        <a:ext uri="{E40237B7-FDA0-4F09-8148-C483321AD2D9}">
          <dgm14:cNvPr xmlns:dgm14="http://schemas.microsoft.com/office/drawing/2010/diagram" id="0" name="" title="Task 2"/>
        </a:ext>
      </dgm:extLst>
    </dgm:pt>
    <dgm:pt modelId="{1916856A-C084-48E2-AF18-70269AD79DF2}" type="parTrans" cxnId="{EB3E6C57-F560-450F-B619-F6F67905927D}">
      <dgm:prSet/>
      <dgm:spPr/>
      <dgm:t>
        <a:bodyPr rtlCol="0"/>
        <a:lstStyle/>
        <a:p>
          <a:pPr rtl="0"/>
          <a:endParaRPr lang="en-US"/>
        </a:p>
      </dgm:t>
    </dgm:pt>
    <dgm:pt modelId="{5C1F42F6-070E-4EBA-8EBC-C32D27C49363}" type="sibTrans" cxnId="{EB3E6C57-F560-450F-B619-F6F67905927D}">
      <dgm:prSet/>
      <dgm:spPr/>
      <dgm:t>
        <a:bodyPr rtlCol="0"/>
        <a:lstStyle/>
        <a:p>
          <a:pPr rtl="0"/>
          <a:endParaRPr lang="en-US" dirty="0"/>
        </a:p>
      </dgm:t>
      <dgm:extLst>
        <a:ext uri="{E40237B7-FDA0-4F09-8148-C483321AD2D9}">
          <dgm14:cNvPr xmlns:dgm14="http://schemas.microsoft.com/office/drawing/2010/diagram" id="0" name="" title="Colored circle connected to tasks"/>
        </a:ext>
      </dgm:extLst>
    </dgm:pt>
    <dgm:pt modelId="{20EB584B-A7B7-43D9-BF6A-2C9338C05B4D}">
      <dgm:prSet phldrT="[Text]"/>
      <dgm:spPr/>
      <dgm:t>
        <a:bodyPr rtlCol="0"/>
        <a:lstStyle/>
        <a:p>
          <a:pPr rtl="0"/>
          <a:r>
            <a:rPr lang="fr-FR" noProof="0" dirty="0" smtClean="0"/>
            <a:t>Pôle             Khépri Formation </a:t>
          </a:r>
        </a:p>
        <a:p>
          <a:pPr rtl="0"/>
          <a:r>
            <a:rPr lang="fr-FR" noProof="0" dirty="0" smtClean="0"/>
            <a:t>Partenaires </a:t>
          </a:r>
        </a:p>
      </dgm:t>
      <dgm:extLst>
        <a:ext uri="{E40237B7-FDA0-4F09-8148-C483321AD2D9}">
          <dgm14:cNvPr xmlns:dgm14="http://schemas.microsoft.com/office/drawing/2010/diagram" id="0" name="" title="Task 3"/>
        </a:ext>
      </dgm:extLst>
    </dgm:pt>
    <dgm:pt modelId="{6E0D28F6-A05C-413F-A991-03D9F094F998}" type="parTrans" cxnId="{FBE6BCEA-0F85-486D-B532-D55CCA25A01D}">
      <dgm:prSet/>
      <dgm:spPr/>
      <dgm:t>
        <a:bodyPr rtlCol="0"/>
        <a:lstStyle/>
        <a:p>
          <a:pPr rtl="0"/>
          <a:endParaRPr lang="en-US"/>
        </a:p>
      </dgm:t>
    </dgm:pt>
    <dgm:pt modelId="{B04B74A7-039D-46F2-A30E-0D07E04CAE1A}" type="sibTrans" cxnId="{FBE6BCEA-0F85-486D-B532-D55CCA25A01D}">
      <dgm:prSet/>
      <dgm:spPr/>
      <dgm:t>
        <a:bodyPr rtlCol="0"/>
        <a:lstStyle/>
        <a:p>
          <a:pPr rtl="0"/>
          <a:endParaRPr lang="en-US" dirty="0"/>
        </a:p>
      </dgm:t>
      <dgm:extLst>
        <a:ext uri="{E40237B7-FDA0-4F09-8148-C483321AD2D9}">
          <dgm14:cNvPr xmlns:dgm14="http://schemas.microsoft.com/office/drawing/2010/diagram" id="0" name="" title="Colored circle connected to tasks"/>
        </a:ext>
      </dgm:extLst>
    </dgm:pt>
    <dgm:pt modelId="{7E2B8B4E-293F-43EE-AB7D-6598814ECB3C}">
      <dgm:prSet phldrT="[Text]" custT="1"/>
      <dgm:spPr/>
      <dgm:t>
        <a:bodyPr rtlCol="0"/>
        <a:lstStyle/>
        <a:p>
          <a:pPr rtl="0"/>
          <a:r>
            <a:rPr lang="fr-FR" sz="2000" noProof="0" dirty="0" smtClean="0"/>
            <a:t> Pôle Visiapy    </a:t>
          </a:r>
        </a:p>
        <a:p>
          <a:pPr rtl="0"/>
          <a:r>
            <a:rPr lang="fr-FR" sz="2000" noProof="0" dirty="0" smtClean="0"/>
            <a:t>Entreprises</a:t>
          </a:r>
          <a:endParaRPr lang="fr-FR" sz="2000" noProof="0" dirty="0"/>
        </a:p>
      </dgm:t>
      <dgm:extLst>
        <a:ext uri="{E40237B7-FDA0-4F09-8148-C483321AD2D9}">
          <dgm14:cNvPr xmlns:dgm14="http://schemas.microsoft.com/office/drawing/2010/diagram" id="0" name="" title="Task 4"/>
        </a:ext>
      </dgm:extLst>
    </dgm:pt>
    <dgm:pt modelId="{C9A52CF1-B2E8-4848-8964-6633294F16CC}" type="parTrans" cxnId="{18D120E8-5826-42E7-A890-F4AFB63D3D78}">
      <dgm:prSet/>
      <dgm:spPr/>
      <dgm:t>
        <a:bodyPr rtlCol="0"/>
        <a:lstStyle/>
        <a:p>
          <a:pPr rtl="0"/>
          <a:endParaRPr lang="en-US"/>
        </a:p>
      </dgm:t>
    </dgm:pt>
    <dgm:pt modelId="{03860152-2A6F-476F-91FD-CBA9D7B26338}" type="sibTrans" cxnId="{18D120E8-5826-42E7-A890-F4AFB63D3D78}">
      <dgm:prSet/>
      <dgm:spPr/>
      <dgm:t>
        <a:bodyPr rtlCol="0"/>
        <a:lstStyle/>
        <a:p>
          <a:pPr rtl="0"/>
          <a:endParaRPr lang="fr-FR" noProof="0" dirty="0"/>
        </a:p>
      </dgm:t>
      <dgm:extLst>
        <a:ext uri="{E40237B7-FDA0-4F09-8148-C483321AD2D9}">
          <dgm14:cNvPr xmlns:dgm14="http://schemas.microsoft.com/office/drawing/2010/diagram" id="0" name="" title="Colored circle connected to tasks"/>
        </a:ext>
      </dgm:extLst>
    </dgm:pt>
    <dgm:pt modelId="{B0C37B97-914B-49F2-84E5-94B39EF2352F}" type="pres">
      <dgm:prSet presAssocID="{B8060F7B-9920-4F24-BE71-F0E4E3B7B934}" presName="Name0" presStyleCnt="0">
        <dgm:presLayoutVars>
          <dgm:chMax val="1"/>
          <dgm:dir/>
          <dgm:animLvl val="ctr"/>
          <dgm:resizeHandles val="exact"/>
        </dgm:presLayoutVars>
      </dgm:prSet>
      <dgm:spPr/>
      <dgm:t>
        <a:bodyPr rtlCol="0"/>
        <a:lstStyle/>
        <a:p>
          <a:pPr rtl="0"/>
          <a:endParaRPr lang="en-US"/>
        </a:p>
      </dgm:t>
    </dgm:pt>
    <dgm:pt modelId="{D2BB9C9C-582A-4226-99A2-A6A4B7AD887A}" type="pres">
      <dgm:prSet presAssocID="{AA38CBC9-AC6B-457D-9F63-4D1AB8E7793E}" presName="centerShape" presStyleLbl="node0" presStyleIdx="0" presStyleCnt="1"/>
      <dgm:spPr/>
      <dgm:t>
        <a:bodyPr rtlCol="0"/>
        <a:lstStyle/>
        <a:p>
          <a:pPr rtl="0"/>
          <a:endParaRPr lang="en-US"/>
        </a:p>
      </dgm:t>
    </dgm:pt>
    <dgm:pt modelId="{0B9D5D8D-AE9B-4E3C-8081-7E5A4C702F02}" type="pres">
      <dgm:prSet presAssocID="{50789F86-D3CE-4C0B-B830-60161BD38E85}" presName="node" presStyleLbl="node1" presStyleIdx="0" presStyleCnt="4" custScaleX="114219">
        <dgm:presLayoutVars>
          <dgm:bulletEnabled val="1"/>
        </dgm:presLayoutVars>
      </dgm:prSet>
      <dgm:spPr/>
      <dgm:t>
        <a:bodyPr rtlCol="0"/>
        <a:lstStyle/>
        <a:p>
          <a:pPr rtl="0"/>
          <a:endParaRPr lang="en-US"/>
        </a:p>
      </dgm:t>
    </dgm:pt>
    <dgm:pt modelId="{E8755371-EE00-4D9C-9546-B5D2DEB3691D}" type="pres">
      <dgm:prSet presAssocID="{50789F86-D3CE-4C0B-B830-60161BD38E85}" presName="dummy" presStyleCnt="0"/>
      <dgm:spPr/>
    </dgm:pt>
    <dgm:pt modelId="{65DE7562-7D1C-4B0F-8927-12F8E6C5F5AF}" type="pres">
      <dgm:prSet presAssocID="{775D1C29-7B88-46A3-9FAD-95EFDC006E81}" presName="sibTrans" presStyleLbl="sibTrans2D1" presStyleIdx="0" presStyleCnt="4"/>
      <dgm:spPr/>
      <dgm:t>
        <a:bodyPr rtlCol="0"/>
        <a:lstStyle/>
        <a:p>
          <a:pPr rtl="0"/>
          <a:endParaRPr lang="en-US"/>
        </a:p>
      </dgm:t>
    </dgm:pt>
    <dgm:pt modelId="{1C226D9E-C8BD-43C0-B5A7-66592C02513E}" type="pres">
      <dgm:prSet presAssocID="{87E6D3C0-9C36-4C9B-9EE4-FCB2F172CF62}" presName="node" presStyleLbl="node1" presStyleIdx="1" presStyleCnt="4">
        <dgm:presLayoutVars>
          <dgm:bulletEnabled val="1"/>
        </dgm:presLayoutVars>
      </dgm:prSet>
      <dgm:spPr/>
      <dgm:t>
        <a:bodyPr rtlCol="0"/>
        <a:lstStyle/>
        <a:p>
          <a:pPr rtl="0"/>
          <a:endParaRPr lang="en-US"/>
        </a:p>
      </dgm:t>
    </dgm:pt>
    <dgm:pt modelId="{2E93314B-ED13-4B02-B199-BBF658DCCBEE}" type="pres">
      <dgm:prSet presAssocID="{87E6D3C0-9C36-4C9B-9EE4-FCB2F172CF62}" presName="dummy" presStyleCnt="0"/>
      <dgm:spPr/>
    </dgm:pt>
    <dgm:pt modelId="{22CB3940-637A-4C32-AB7F-CFAD929A59AB}" type="pres">
      <dgm:prSet presAssocID="{5C1F42F6-070E-4EBA-8EBC-C32D27C49363}" presName="sibTrans" presStyleLbl="sibTrans2D1" presStyleIdx="1" presStyleCnt="4"/>
      <dgm:spPr/>
      <dgm:t>
        <a:bodyPr rtlCol="0"/>
        <a:lstStyle/>
        <a:p>
          <a:pPr rtl="0"/>
          <a:endParaRPr lang="en-US"/>
        </a:p>
      </dgm:t>
    </dgm:pt>
    <dgm:pt modelId="{29DFD080-5F1B-4B82-A3B2-DA9D6DF3694E}" type="pres">
      <dgm:prSet presAssocID="{20EB584B-A7B7-43D9-BF6A-2C9338C05B4D}" presName="node" presStyleLbl="node1" presStyleIdx="2" presStyleCnt="4" custScaleX="110104">
        <dgm:presLayoutVars>
          <dgm:bulletEnabled val="1"/>
        </dgm:presLayoutVars>
      </dgm:prSet>
      <dgm:spPr/>
      <dgm:t>
        <a:bodyPr rtlCol="0"/>
        <a:lstStyle/>
        <a:p>
          <a:pPr rtl="0"/>
          <a:endParaRPr lang="en-US"/>
        </a:p>
      </dgm:t>
    </dgm:pt>
    <dgm:pt modelId="{3C0BB87F-E2C7-4D7C-BF8F-45EA9A4A93F1}" type="pres">
      <dgm:prSet presAssocID="{20EB584B-A7B7-43D9-BF6A-2C9338C05B4D}" presName="dummy" presStyleCnt="0"/>
      <dgm:spPr/>
    </dgm:pt>
    <dgm:pt modelId="{53B5DF5F-8B8B-41EF-8531-276CBECDCAB4}" type="pres">
      <dgm:prSet presAssocID="{B04B74A7-039D-46F2-A30E-0D07E04CAE1A}" presName="sibTrans" presStyleLbl="sibTrans2D1" presStyleIdx="2" presStyleCnt="4"/>
      <dgm:spPr/>
      <dgm:t>
        <a:bodyPr rtlCol="0"/>
        <a:lstStyle/>
        <a:p>
          <a:pPr rtl="0"/>
          <a:endParaRPr lang="en-US"/>
        </a:p>
      </dgm:t>
    </dgm:pt>
    <dgm:pt modelId="{B3F8C3C3-65FB-486F-82C0-A8478B7022B9}" type="pres">
      <dgm:prSet presAssocID="{7E2B8B4E-293F-43EE-AB7D-6598814ECB3C}" presName="node" presStyleLbl="node1" presStyleIdx="3" presStyleCnt="4" custScaleX="116359">
        <dgm:presLayoutVars>
          <dgm:bulletEnabled val="1"/>
        </dgm:presLayoutVars>
      </dgm:prSet>
      <dgm:spPr/>
      <dgm:t>
        <a:bodyPr rtlCol="0"/>
        <a:lstStyle/>
        <a:p>
          <a:pPr rtl="0"/>
          <a:endParaRPr lang="en-US"/>
        </a:p>
      </dgm:t>
    </dgm:pt>
    <dgm:pt modelId="{655FDCB9-5F59-4F26-9EF0-749F42DEA7F0}" type="pres">
      <dgm:prSet presAssocID="{7E2B8B4E-293F-43EE-AB7D-6598814ECB3C}" presName="dummy" presStyleCnt="0"/>
      <dgm:spPr/>
    </dgm:pt>
    <dgm:pt modelId="{FADEA337-AD34-4422-B53A-01423AF1AC8F}" type="pres">
      <dgm:prSet presAssocID="{03860152-2A6F-476F-91FD-CBA9D7B26338}" presName="sibTrans" presStyleLbl="sibTrans2D1" presStyleIdx="3" presStyleCnt="4"/>
      <dgm:spPr/>
      <dgm:t>
        <a:bodyPr rtlCol="0"/>
        <a:lstStyle/>
        <a:p>
          <a:pPr rtl="0"/>
          <a:endParaRPr lang="en-US"/>
        </a:p>
      </dgm:t>
    </dgm:pt>
  </dgm:ptLst>
  <dgm:cxnLst>
    <dgm:cxn modelId="{EB3E6C57-F560-450F-B619-F6F67905927D}" srcId="{AA38CBC9-AC6B-457D-9F63-4D1AB8E7793E}" destId="{87E6D3C0-9C36-4C9B-9EE4-FCB2F172CF62}" srcOrd="1" destOrd="0" parTransId="{1916856A-C084-48E2-AF18-70269AD79DF2}" sibTransId="{5C1F42F6-070E-4EBA-8EBC-C32D27C49363}"/>
    <dgm:cxn modelId="{6C36507B-9395-4EF6-9B5C-8031484421D9}" type="presOf" srcId="{03860152-2A6F-476F-91FD-CBA9D7B26338}" destId="{FADEA337-AD34-4422-B53A-01423AF1AC8F}" srcOrd="0" destOrd="0" presId="urn:microsoft.com/office/officeart/2005/8/layout/radial6"/>
    <dgm:cxn modelId="{683660FE-A76A-4B55-AAE5-F4821DD4383C}" type="presOf" srcId="{20EB584B-A7B7-43D9-BF6A-2C9338C05B4D}" destId="{29DFD080-5F1B-4B82-A3B2-DA9D6DF3694E}" srcOrd="0" destOrd="0" presId="urn:microsoft.com/office/officeart/2005/8/layout/radial6"/>
    <dgm:cxn modelId="{395EB10F-F414-4254-85BC-2453F68DF683}" type="presOf" srcId="{AA38CBC9-AC6B-457D-9F63-4D1AB8E7793E}" destId="{D2BB9C9C-582A-4226-99A2-A6A4B7AD887A}" srcOrd="0" destOrd="0" presId="urn:microsoft.com/office/officeart/2005/8/layout/radial6"/>
    <dgm:cxn modelId="{86A339F5-3254-4CAC-B74D-DF707E4C6855}" type="presOf" srcId="{B04B74A7-039D-46F2-A30E-0D07E04CAE1A}" destId="{53B5DF5F-8B8B-41EF-8531-276CBECDCAB4}" srcOrd="0" destOrd="0" presId="urn:microsoft.com/office/officeart/2005/8/layout/radial6"/>
    <dgm:cxn modelId="{FBE6BCEA-0F85-486D-B532-D55CCA25A01D}" srcId="{AA38CBC9-AC6B-457D-9F63-4D1AB8E7793E}" destId="{20EB584B-A7B7-43D9-BF6A-2C9338C05B4D}" srcOrd="2" destOrd="0" parTransId="{6E0D28F6-A05C-413F-A991-03D9F094F998}" sibTransId="{B04B74A7-039D-46F2-A30E-0D07E04CAE1A}"/>
    <dgm:cxn modelId="{A84552AE-23E3-49F6-98D5-2FF5C7E28D43}" type="presOf" srcId="{775D1C29-7B88-46A3-9FAD-95EFDC006E81}" destId="{65DE7562-7D1C-4B0F-8927-12F8E6C5F5AF}" srcOrd="0" destOrd="0" presId="urn:microsoft.com/office/officeart/2005/8/layout/radial6"/>
    <dgm:cxn modelId="{8C9EC6AB-2C6C-43C4-8084-74A4258F34E9}" type="presOf" srcId="{87E6D3C0-9C36-4C9B-9EE4-FCB2F172CF62}" destId="{1C226D9E-C8BD-43C0-B5A7-66592C02513E}" srcOrd="0" destOrd="0" presId="urn:microsoft.com/office/officeart/2005/8/layout/radial6"/>
    <dgm:cxn modelId="{85CA1DCC-27E4-47F6-8265-39089AE405CA}" type="presOf" srcId="{7E2B8B4E-293F-43EE-AB7D-6598814ECB3C}" destId="{B3F8C3C3-65FB-486F-82C0-A8478B7022B9}" srcOrd="0" destOrd="0" presId="urn:microsoft.com/office/officeart/2005/8/layout/radial6"/>
    <dgm:cxn modelId="{1D6F81EE-0EB3-42C8-9D47-4DA3BF2A8C13}" type="presOf" srcId="{50789F86-D3CE-4C0B-B830-60161BD38E85}" destId="{0B9D5D8D-AE9B-4E3C-8081-7E5A4C702F02}" srcOrd="0" destOrd="0" presId="urn:microsoft.com/office/officeart/2005/8/layout/radial6"/>
    <dgm:cxn modelId="{383D86EB-19DA-4AB1-9AA1-78D701387434}" type="presOf" srcId="{5C1F42F6-070E-4EBA-8EBC-C32D27C49363}" destId="{22CB3940-637A-4C32-AB7F-CFAD929A59AB}" srcOrd="0" destOrd="0" presId="urn:microsoft.com/office/officeart/2005/8/layout/radial6"/>
    <dgm:cxn modelId="{E5BE41C0-6183-43C9-9E16-219A6923199F}" type="presOf" srcId="{B8060F7B-9920-4F24-BE71-F0E4E3B7B934}" destId="{B0C37B97-914B-49F2-84E5-94B39EF2352F}" srcOrd="0" destOrd="0" presId="urn:microsoft.com/office/officeart/2005/8/layout/radial6"/>
    <dgm:cxn modelId="{1593062C-A63F-4042-94C9-FF0880BD82E8}" srcId="{AA38CBC9-AC6B-457D-9F63-4D1AB8E7793E}" destId="{50789F86-D3CE-4C0B-B830-60161BD38E85}" srcOrd="0" destOrd="0" parTransId="{6D6B568F-9C4B-44DB-A886-035491FEC9C2}" sibTransId="{775D1C29-7B88-46A3-9FAD-95EFDC006E81}"/>
    <dgm:cxn modelId="{F68BA8B4-E5E5-4A12-9338-5CF5693ADCA2}" srcId="{B8060F7B-9920-4F24-BE71-F0E4E3B7B934}" destId="{AA38CBC9-AC6B-457D-9F63-4D1AB8E7793E}" srcOrd="0" destOrd="0" parTransId="{02DFC051-974F-4AF1-85DB-FFF5F1CCD57A}" sibTransId="{7ACF197E-8A7D-4D14-A941-EE15BE87306C}"/>
    <dgm:cxn modelId="{18D120E8-5826-42E7-A890-F4AFB63D3D78}" srcId="{AA38CBC9-AC6B-457D-9F63-4D1AB8E7793E}" destId="{7E2B8B4E-293F-43EE-AB7D-6598814ECB3C}" srcOrd="3" destOrd="0" parTransId="{C9A52CF1-B2E8-4848-8964-6633294F16CC}" sibTransId="{03860152-2A6F-476F-91FD-CBA9D7B26338}"/>
    <dgm:cxn modelId="{3E9AFC00-8835-4887-AA04-3FDEDB71874F}" type="presParOf" srcId="{B0C37B97-914B-49F2-84E5-94B39EF2352F}" destId="{D2BB9C9C-582A-4226-99A2-A6A4B7AD887A}" srcOrd="0" destOrd="0" presId="urn:microsoft.com/office/officeart/2005/8/layout/radial6"/>
    <dgm:cxn modelId="{CCD7088D-2170-457D-ADD1-65D801D9DC72}" type="presParOf" srcId="{B0C37B97-914B-49F2-84E5-94B39EF2352F}" destId="{0B9D5D8D-AE9B-4E3C-8081-7E5A4C702F02}" srcOrd="1" destOrd="0" presId="urn:microsoft.com/office/officeart/2005/8/layout/radial6"/>
    <dgm:cxn modelId="{28AAE347-AFDC-4060-8C77-DF15CAD1670F}" type="presParOf" srcId="{B0C37B97-914B-49F2-84E5-94B39EF2352F}" destId="{E8755371-EE00-4D9C-9546-B5D2DEB3691D}" srcOrd="2" destOrd="0" presId="urn:microsoft.com/office/officeart/2005/8/layout/radial6"/>
    <dgm:cxn modelId="{E9766CB5-F5A2-404D-AE0A-174FFDDE1A03}" type="presParOf" srcId="{B0C37B97-914B-49F2-84E5-94B39EF2352F}" destId="{65DE7562-7D1C-4B0F-8927-12F8E6C5F5AF}" srcOrd="3" destOrd="0" presId="urn:microsoft.com/office/officeart/2005/8/layout/radial6"/>
    <dgm:cxn modelId="{35DD0AD5-4987-4EE3-8CB9-C5ABF684A70A}" type="presParOf" srcId="{B0C37B97-914B-49F2-84E5-94B39EF2352F}" destId="{1C226D9E-C8BD-43C0-B5A7-66592C02513E}" srcOrd="4" destOrd="0" presId="urn:microsoft.com/office/officeart/2005/8/layout/radial6"/>
    <dgm:cxn modelId="{7A1062C0-A143-44DC-BE7E-44E95CF65016}" type="presParOf" srcId="{B0C37B97-914B-49F2-84E5-94B39EF2352F}" destId="{2E93314B-ED13-4B02-B199-BBF658DCCBEE}" srcOrd="5" destOrd="0" presId="urn:microsoft.com/office/officeart/2005/8/layout/radial6"/>
    <dgm:cxn modelId="{8CFDDB66-A869-4373-838A-29B83E4E57DC}" type="presParOf" srcId="{B0C37B97-914B-49F2-84E5-94B39EF2352F}" destId="{22CB3940-637A-4C32-AB7F-CFAD929A59AB}" srcOrd="6" destOrd="0" presId="urn:microsoft.com/office/officeart/2005/8/layout/radial6"/>
    <dgm:cxn modelId="{18C3FBAF-4A25-4A96-B176-11577B041A4C}" type="presParOf" srcId="{B0C37B97-914B-49F2-84E5-94B39EF2352F}" destId="{29DFD080-5F1B-4B82-A3B2-DA9D6DF3694E}" srcOrd="7" destOrd="0" presId="urn:microsoft.com/office/officeart/2005/8/layout/radial6"/>
    <dgm:cxn modelId="{F28F4B3D-07C8-4F72-A7D7-04E1BF80F6F9}" type="presParOf" srcId="{B0C37B97-914B-49F2-84E5-94B39EF2352F}" destId="{3C0BB87F-E2C7-4D7C-BF8F-45EA9A4A93F1}" srcOrd="8" destOrd="0" presId="urn:microsoft.com/office/officeart/2005/8/layout/radial6"/>
    <dgm:cxn modelId="{AB68F1D6-EE54-4A31-A48C-1CE85AF52A3D}" type="presParOf" srcId="{B0C37B97-914B-49F2-84E5-94B39EF2352F}" destId="{53B5DF5F-8B8B-41EF-8531-276CBECDCAB4}" srcOrd="9" destOrd="0" presId="urn:microsoft.com/office/officeart/2005/8/layout/radial6"/>
    <dgm:cxn modelId="{200D2681-D6EF-46AB-B357-DBD96D6CA1AB}" type="presParOf" srcId="{B0C37B97-914B-49F2-84E5-94B39EF2352F}" destId="{B3F8C3C3-65FB-486F-82C0-A8478B7022B9}" srcOrd="10" destOrd="0" presId="urn:microsoft.com/office/officeart/2005/8/layout/radial6"/>
    <dgm:cxn modelId="{5A8BC0AB-F2FA-4039-8E3E-1CF7336E4E4A}" type="presParOf" srcId="{B0C37B97-914B-49F2-84E5-94B39EF2352F}" destId="{655FDCB9-5F59-4F26-9EF0-749F42DEA7F0}" srcOrd="11" destOrd="0" presId="urn:microsoft.com/office/officeart/2005/8/layout/radial6"/>
    <dgm:cxn modelId="{D339EE8B-9A5D-4766-B4EF-9610A8491534}" type="presParOf" srcId="{B0C37B97-914B-49F2-84E5-94B39EF2352F}" destId="{FADEA337-AD34-4422-B53A-01423AF1AC8F}"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060F7B-9920-4F24-BE71-F0E4E3B7B934}" type="doc">
      <dgm:prSet loTypeId="urn:microsoft.com/office/officeart/2005/8/layout/radial6" loCatId="cycle" qsTypeId="urn:microsoft.com/office/officeart/2005/8/quickstyle/simple1" qsCatId="simple" csTypeId="urn:microsoft.com/office/officeart/2005/8/colors/accent1_1" csCatId="accent1" phldr="1"/>
      <dgm:spPr/>
      <dgm:t>
        <a:bodyPr rtlCol="0"/>
        <a:lstStyle/>
        <a:p>
          <a:pPr rtl="0"/>
          <a:endParaRPr lang="en-US"/>
        </a:p>
      </dgm:t>
    </dgm:pt>
    <dgm:pt modelId="{AA38CBC9-AC6B-457D-9F63-4D1AB8E7793E}">
      <dgm:prSet phldrT="[Text]" custT="1"/>
      <dgm:spPr/>
      <dgm:t>
        <a:bodyPr rtlCol="0"/>
        <a:lstStyle/>
        <a:p>
          <a:pPr rtl="0"/>
          <a:r>
            <a:rPr lang="fr-FR" sz="2000" noProof="0" dirty="0" smtClean="0"/>
            <a:t>Pôle              </a:t>
          </a:r>
        </a:p>
        <a:p>
          <a:pPr rtl="0"/>
          <a:r>
            <a:rPr lang="fr-FR" sz="2000" noProof="0" dirty="0" smtClean="0"/>
            <a:t>Elite   Développement </a:t>
          </a:r>
        </a:p>
        <a:p>
          <a:pPr rtl="0"/>
          <a:r>
            <a:rPr lang="fr-FR" sz="2000" noProof="0" smtClean="0"/>
            <a:t>Intervenants</a:t>
          </a:r>
          <a:endParaRPr lang="fr-FR" sz="2000" noProof="0" dirty="0" smtClean="0"/>
        </a:p>
      </dgm:t>
      <dgm:extLst>
        <a:ext uri="{E40237B7-FDA0-4F09-8148-C483321AD2D9}">
          <dgm14:cNvPr xmlns:dgm14="http://schemas.microsoft.com/office/drawing/2010/diagram" id="0" name="" title="Group A"/>
        </a:ext>
      </dgm:extLst>
    </dgm:pt>
    <dgm:pt modelId="{02DFC051-974F-4AF1-85DB-FFF5F1CCD57A}" type="parTrans" cxnId="{F68BA8B4-E5E5-4A12-9338-5CF5693ADCA2}">
      <dgm:prSet/>
      <dgm:spPr/>
      <dgm:t>
        <a:bodyPr rtlCol="0"/>
        <a:lstStyle/>
        <a:p>
          <a:pPr rtl="0"/>
          <a:endParaRPr lang="en-US"/>
        </a:p>
      </dgm:t>
    </dgm:pt>
    <dgm:pt modelId="{7ACF197E-8A7D-4D14-A941-EE15BE87306C}" type="sibTrans" cxnId="{F68BA8B4-E5E5-4A12-9338-5CF5693ADCA2}">
      <dgm:prSet/>
      <dgm:spPr/>
      <dgm:t>
        <a:bodyPr rtlCol="0"/>
        <a:lstStyle/>
        <a:p>
          <a:pPr rtl="0"/>
          <a:endParaRPr lang="en-US"/>
        </a:p>
      </dgm:t>
    </dgm:pt>
    <dgm:pt modelId="{50789F86-D3CE-4C0B-B830-60161BD38E85}">
      <dgm:prSet phldrT="[Text]" custT="1"/>
      <dgm:spPr/>
      <dgm:t>
        <a:bodyPr rtlCol="0"/>
        <a:lstStyle/>
        <a:p>
          <a:pPr rtl="0"/>
          <a:r>
            <a:rPr lang="fr-FR" sz="2000" noProof="0" dirty="0" smtClean="0"/>
            <a:t>Pôle                 Santé</a:t>
          </a:r>
        </a:p>
        <a:p>
          <a:pPr rtl="0"/>
          <a:r>
            <a:rPr lang="fr-FR" sz="2000" noProof="0" dirty="0" smtClean="0"/>
            <a:t>Usagers</a:t>
          </a:r>
          <a:endParaRPr lang="fr-FR" sz="2000" noProof="0" dirty="0"/>
        </a:p>
      </dgm:t>
      <dgm:extLst>
        <a:ext uri="{E40237B7-FDA0-4F09-8148-C483321AD2D9}">
          <dgm14:cNvPr xmlns:dgm14="http://schemas.microsoft.com/office/drawing/2010/diagram" id="0" name="" title="Task 1"/>
        </a:ext>
      </dgm:extLst>
    </dgm:pt>
    <dgm:pt modelId="{6D6B568F-9C4B-44DB-A886-035491FEC9C2}" type="parTrans" cxnId="{1593062C-A63F-4042-94C9-FF0880BD82E8}">
      <dgm:prSet/>
      <dgm:spPr/>
      <dgm:t>
        <a:bodyPr rtlCol="0"/>
        <a:lstStyle/>
        <a:p>
          <a:pPr rtl="0"/>
          <a:endParaRPr lang="en-US"/>
        </a:p>
      </dgm:t>
    </dgm:pt>
    <dgm:pt modelId="{775D1C29-7B88-46A3-9FAD-95EFDC006E81}" type="sibTrans" cxnId="{1593062C-A63F-4042-94C9-FF0880BD82E8}">
      <dgm:prSet/>
      <dgm:spPr/>
      <dgm:t>
        <a:bodyPr rtlCol="0"/>
        <a:lstStyle/>
        <a:p>
          <a:pPr rtl="0"/>
          <a:endParaRPr lang="en-US" dirty="0"/>
        </a:p>
      </dgm:t>
      <dgm:extLst>
        <a:ext uri="{E40237B7-FDA0-4F09-8148-C483321AD2D9}">
          <dgm14:cNvPr xmlns:dgm14="http://schemas.microsoft.com/office/drawing/2010/diagram" id="0" name="" title="Colored circle connected to tasks"/>
        </a:ext>
      </dgm:extLst>
    </dgm:pt>
    <dgm:pt modelId="{87E6D3C0-9C36-4C9B-9EE4-FCB2F172CF62}">
      <dgm:prSet phldrT="[Text]"/>
      <dgm:spPr/>
      <dgm:t>
        <a:bodyPr rtlCol="0"/>
        <a:lstStyle/>
        <a:p>
          <a:pPr rtl="0"/>
          <a:r>
            <a:rPr lang="fr-FR" noProof="0" dirty="0" smtClean="0"/>
            <a:t>Pôle               Unités spécialisées</a:t>
          </a:r>
        </a:p>
        <a:p>
          <a:pPr rtl="0"/>
          <a:r>
            <a:rPr lang="fr-FR" noProof="0" dirty="0" smtClean="0"/>
            <a:t>Hôpitaux</a:t>
          </a:r>
        </a:p>
      </dgm:t>
      <dgm:extLst>
        <a:ext uri="{E40237B7-FDA0-4F09-8148-C483321AD2D9}">
          <dgm14:cNvPr xmlns:dgm14="http://schemas.microsoft.com/office/drawing/2010/diagram" id="0" name="" title="Task 2"/>
        </a:ext>
      </dgm:extLst>
    </dgm:pt>
    <dgm:pt modelId="{1916856A-C084-48E2-AF18-70269AD79DF2}" type="parTrans" cxnId="{EB3E6C57-F560-450F-B619-F6F67905927D}">
      <dgm:prSet/>
      <dgm:spPr/>
      <dgm:t>
        <a:bodyPr rtlCol="0"/>
        <a:lstStyle/>
        <a:p>
          <a:pPr rtl="0"/>
          <a:endParaRPr lang="en-US"/>
        </a:p>
      </dgm:t>
    </dgm:pt>
    <dgm:pt modelId="{5C1F42F6-070E-4EBA-8EBC-C32D27C49363}" type="sibTrans" cxnId="{EB3E6C57-F560-450F-B619-F6F67905927D}">
      <dgm:prSet/>
      <dgm:spPr/>
      <dgm:t>
        <a:bodyPr rtlCol="0"/>
        <a:lstStyle/>
        <a:p>
          <a:pPr rtl="0"/>
          <a:endParaRPr lang="en-US" dirty="0"/>
        </a:p>
      </dgm:t>
      <dgm:extLst>
        <a:ext uri="{E40237B7-FDA0-4F09-8148-C483321AD2D9}">
          <dgm14:cNvPr xmlns:dgm14="http://schemas.microsoft.com/office/drawing/2010/diagram" id="0" name="" title="Colored circle connected to tasks"/>
        </a:ext>
      </dgm:extLst>
    </dgm:pt>
    <dgm:pt modelId="{20EB584B-A7B7-43D9-BF6A-2C9338C05B4D}">
      <dgm:prSet phldrT="[Text]"/>
      <dgm:spPr/>
      <dgm:t>
        <a:bodyPr rtlCol="0"/>
        <a:lstStyle/>
        <a:p>
          <a:pPr rtl="0"/>
          <a:r>
            <a:rPr lang="fr-FR" noProof="0" dirty="0" smtClean="0"/>
            <a:t>Pôle               Khépri Formation </a:t>
          </a:r>
        </a:p>
        <a:p>
          <a:pPr rtl="0"/>
          <a:r>
            <a:rPr lang="fr-FR" noProof="0" dirty="0" smtClean="0"/>
            <a:t>Partenaires </a:t>
          </a:r>
        </a:p>
      </dgm:t>
      <dgm:extLst>
        <a:ext uri="{E40237B7-FDA0-4F09-8148-C483321AD2D9}">
          <dgm14:cNvPr xmlns:dgm14="http://schemas.microsoft.com/office/drawing/2010/diagram" id="0" name="" title="Task 3"/>
        </a:ext>
      </dgm:extLst>
    </dgm:pt>
    <dgm:pt modelId="{6E0D28F6-A05C-413F-A991-03D9F094F998}" type="parTrans" cxnId="{FBE6BCEA-0F85-486D-B532-D55CCA25A01D}">
      <dgm:prSet/>
      <dgm:spPr/>
      <dgm:t>
        <a:bodyPr rtlCol="0"/>
        <a:lstStyle/>
        <a:p>
          <a:pPr rtl="0"/>
          <a:endParaRPr lang="en-US"/>
        </a:p>
      </dgm:t>
    </dgm:pt>
    <dgm:pt modelId="{B04B74A7-039D-46F2-A30E-0D07E04CAE1A}" type="sibTrans" cxnId="{FBE6BCEA-0F85-486D-B532-D55CCA25A01D}">
      <dgm:prSet/>
      <dgm:spPr/>
      <dgm:t>
        <a:bodyPr rtlCol="0"/>
        <a:lstStyle/>
        <a:p>
          <a:pPr rtl="0"/>
          <a:endParaRPr lang="en-US" dirty="0"/>
        </a:p>
      </dgm:t>
      <dgm:extLst>
        <a:ext uri="{E40237B7-FDA0-4F09-8148-C483321AD2D9}">
          <dgm14:cNvPr xmlns:dgm14="http://schemas.microsoft.com/office/drawing/2010/diagram" id="0" name="" title="Colored circle connected to tasks"/>
        </a:ext>
      </dgm:extLst>
    </dgm:pt>
    <dgm:pt modelId="{7E2B8B4E-293F-43EE-AB7D-6598814ECB3C}">
      <dgm:prSet phldrT="[Text]" custT="1"/>
      <dgm:spPr/>
      <dgm:t>
        <a:bodyPr rtlCol="0"/>
        <a:lstStyle/>
        <a:p>
          <a:pPr rtl="0"/>
          <a:r>
            <a:rPr lang="fr-FR" sz="2000" noProof="0" dirty="0" smtClean="0"/>
            <a:t>Pôle               Visiapy             </a:t>
          </a:r>
        </a:p>
        <a:p>
          <a:pPr rtl="0"/>
          <a:r>
            <a:rPr lang="fr-FR" sz="2000" noProof="0" dirty="0" smtClean="0"/>
            <a:t>Entreprises</a:t>
          </a:r>
          <a:endParaRPr lang="fr-FR" sz="2000" noProof="0" dirty="0"/>
        </a:p>
      </dgm:t>
      <dgm:extLst>
        <a:ext uri="{E40237B7-FDA0-4F09-8148-C483321AD2D9}">
          <dgm14:cNvPr xmlns:dgm14="http://schemas.microsoft.com/office/drawing/2010/diagram" id="0" name="" title="Task 4"/>
        </a:ext>
      </dgm:extLst>
    </dgm:pt>
    <dgm:pt modelId="{C9A52CF1-B2E8-4848-8964-6633294F16CC}" type="parTrans" cxnId="{18D120E8-5826-42E7-A890-F4AFB63D3D78}">
      <dgm:prSet/>
      <dgm:spPr/>
      <dgm:t>
        <a:bodyPr rtlCol="0"/>
        <a:lstStyle/>
        <a:p>
          <a:pPr rtl="0"/>
          <a:endParaRPr lang="en-US"/>
        </a:p>
      </dgm:t>
    </dgm:pt>
    <dgm:pt modelId="{03860152-2A6F-476F-91FD-CBA9D7B26338}" type="sibTrans" cxnId="{18D120E8-5826-42E7-A890-F4AFB63D3D78}">
      <dgm:prSet/>
      <dgm:spPr/>
      <dgm:t>
        <a:bodyPr rtlCol="0"/>
        <a:lstStyle/>
        <a:p>
          <a:pPr rtl="0"/>
          <a:endParaRPr lang="fr-FR" noProof="0" dirty="0"/>
        </a:p>
      </dgm:t>
      <dgm:extLst>
        <a:ext uri="{E40237B7-FDA0-4F09-8148-C483321AD2D9}">
          <dgm14:cNvPr xmlns:dgm14="http://schemas.microsoft.com/office/drawing/2010/diagram" id="0" name="" title="Colored circle connected to tasks"/>
        </a:ext>
      </dgm:extLst>
    </dgm:pt>
    <dgm:pt modelId="{B0C37B97-914B-49F2-84E5-94B39EF2352F}" type="pres">
      <dgm:prSet presAssocID="{B8060F7B-9920-4F24-BE71-F0E4E3B7B934}" presName="Name0" presStyleCnt="0">
        <dgm:presLayoutVars>
          <dgm:chMax val="1"/>
          <dgm:dir/>
          <dgm:animLvl val="ctr"/>
          <dgm:resizeHandles val="exact"/>
        </dgm:presLayoutVars>
      </dgm:prSet>
      <dgm:spPr/>
      <dgm:t>
        <a:bodyPr rtlCol="0"/>
        <a:lstStyle/>
        <a:p>
          <a:pPr rtl="0"/>
          <a:endParaRPr lang="en-US"/>
        </a:p>
      </dgm:t>
    </dgm:pt>
    <dgm:pt modelId="{D2BB9C9C-582A-4226-99A2-A6A4B7AD887A}" type="pres">
      <dgm:prSet presAssocID="{AA38CBC9-AC6B-457D-9F63-4D1AB8E7793E}" presName="centerShape" presStyleLbl="node0" presStyleIdx="0" presStyleCnt="1" custScaleX="106768"/>
      <dgm:spPr/>
      <dgm:t>
        <a:bodyPr rtlCol="0"/>
        <a:lstStyle/>
        <a:p>
          <a:pPr rtl="0"/>
          <a:endParaRPr lang="en-US"/>
        </a:p>
      </dgm:t>
    </dgm:pt>
    <dgm:pt modelId="{0B9D5D8D-AE9B-4E3C-8081-7E5A4C702F02}" type="pres">
      <dgm:prSet presAssocID="{50789F86-D3CE-4C0B-B830-60161BD38E85}" presName="node" presStyleLbl="node1" presStyleIdx="0" presStyleCnt="4" custScaleX="105857" custRadScaleRad="86161" custRadScaleInc="-62">
        <dgm:presLayoutVars>
          <dgm:bulletEnabled val="1"/>
        </dgm:presLayoutVars>
      </dgm:prSet>
      <dgm:spPr/>
      <dgm:t>
        <a:bodyPr rtlCol="0"/>
        <a:lstStyle/>
        <a:p>
          <a:pPr rtl="0"/>
          <a:endParaRPr lang="en-US"/>
        </a:p>
      </dgm:t>
    </dgm:pt>
    <dgm:pt modelId="{E8755371-EE00-4D9C-9546-B5D2DEB3691D}" type="pres">
      <dgm:prSet presAssocID="{50789F86-D3CE-4C0B-B830-60161BD38E85}" presName="dummy" presStyleCnt="0"/>
      <dgm:spPr/>
    </dgm:pt>
    <dgm:pt modelId="{65DE7562-7D1C-4B0F-8927-12F8E6C5F5AF}" type="pres">
      <dgm:prSet presAssocID="{775D1C29-7B88-46A3-9FAD-95EFDC006E81}" presName="sibTrans" presStyleLbl="sibTrans2D1" presStyleIdx="0" presStyleCnt="4"/>
      <dgm:spPr/>
      <dgm:t>
        <a:bodyPr rtlCol="0"/>
        <a:lstStyle/>
        <a:p>
          <a:pPr rtl="0"/>
          <a:endParaRPr lang="en-US"/>
        </a:p>
      </dgm:t>
    </dgm:pt>
    <dgm:pt modelId="{1C226D9E-C8BD-43C0-B5A7-66592C02513E}" type="pres">
      <dgm:prSet presAssocID="{87E6D3C0-9C36-4C9B-9EE4-FCB2F172CF62}" presName="node" presStyleLbl="node1" presStyleIdx="1" presStyleCnt="4">
        <dgm:presLayoutVars>
          <dgm:bulletEnabled val="1"/>
        </dgm:presLayoutVars>
      </dgm:prSet>
      <dgm:spPr/>
      <dgm:t>
        <a:bodyPr rtlCol="0"/>
        <a:lstStyle/>
        <a:p>
          <a:pPr rtl="0"/>
          <a:endParaRPr lang="en-US"/>
        </a:p>
      </dgm:t>
    </dgm:pt>
    <dgm:pt modelId="{2E93314B-ED13-4B02-B199-BBF658DCCBEE}" type="pres">
      <dgm:prSet presAssocID="{87E6D3C0-9C36-4C9B-9EE4-FCB2F172CF62}" presName="dummy" presStyleCnt="0"/>
      <dgm:spPr/>
    </dgm:pt>
    <dgm:pt modelId="{22CB3940-637A-4C32-AB7F-CFAD929A59AB}" type="pres">
      <dgm:prSet presAssocID="{5C1F42F6-070E-4EBA-8EBC-C32D27C49363}" presName="sibTrans" presStyleLbl="sibTrans2D1" presStyleIdx="1" presStyleCnt="4"/>
      <dgm:spPr/>
      <dgm:t>
        <a:bodyPr rtlCol="0"/>
        <a:lstStyle/>
        <a:p>
          <a:pPr rtl="0"/>
          <a:endParaRPr lang="en-US"/>
        </a:p>
      </dgm:t>
    </dgm:pt>
    <dgm:pt modelId="{29DFD080-5F1B-4B82-A3B2-DA9D6DF3694E}" type="pres">
      <dgm:prSet presAssocID="{20EB584B-A7B7-43D9-BF6A-2C9338C05B4D}" presName="node" presStyleLbl="node1" presStyleIdx="2" presStyleCnt="4" custScaleX="105941" custRadScaleRad="89986" custRadScaleInc="0">
        <dgm:presLayoutVars>
          <dgm:bulletEnabled val="1"/>
        </dgm:presLayoutVars>
      </dgm:prSet>
      <dgm:spPr/>
      <dgm:t>
        <a:bodyPr rtlCol="0"/>
        <a:lstStyle/>
        <a:p>
          <a:pPr rtl="0"/>
          <a:endParaRPr lang="en-US"/>
        </a:p>
      </dgm:t>
    </dgm:pt>
    <dgm:pt modelId="{3C0BB87F-E2C7-4D7C-BF8F-45EA9A4A93F1}" type="pres">
      <dgm:prSet presAssocID="{20EB584B-A7B7-43D9-BF6A-2C9338C05B4D}" presName="dummy" presStyleCnt="0"/>
      <dgm:spPr/>
    </dgm:pt>
    <dgm:pt modelId="{53B5DF5F-8B8B-41EF-8531-276CBECDCAB4}" type="pres">
      <dgm:prSet presAssocID="{B04B74A7-039D-46F2-A30E-0D07E04CAE1A}" presName="sibTrans" presStyleLbl="sibTrans2D1" presStyleIdx="2" presStyleCnt="4"/>
      <dgm:spPr/>
      <dgm:t>
        <a:bodyPr rtlCol="0"/>
        <a:lstStyle/>
        <a:p>
          <a:pPr rtl="0"/>
          <a:endParaRPr lang="en-US"/>
        </a:p>
      </dgm:t>
    </dgm:pt>
    <dgm:pt modelId="{B3F8C3C3-65FB-486F-82C0-A8478B7022B9}" type="pres">
      <dgm:prSet presAssocID="{7E2B8B4E-293F-43EE-AB7D-6598814ECB3C}" presName="node" presStyleLbl="node1" presStyleIdx="3" presStyleCnt="4" custScaleX="108034">
        <dgm:presLayoutVars>
          <dgm:bulletEnabled val="1"/>
        </dgm:presLayoutVars>
      </dgm:prSet>
      <dgm:spPr/>
      <dgm:t>
        <a:bodyPr rtlCol="0"/>
        <a:lstStyle/>
        <a:p>
          <a:pPr rtl="0"/>
          <a:endParaRPr lang="en-US"/>
        </a:p>
      </dgm:t>
    </dgm:pt>
    <dgm:pt modelId="{655FDCB9-5F59-4F26-9EF0-749F42DEA7F0}" type="pres">
      <dgm:prSet presAssocID="{7E2B8B4E-293F-43EE-AB7D-6598814ECB3C}" presName="dummy" presStyleCnt="0"/>
      <dgm:spPr/>
    </dgm:pt>
    <dgm:pt modelId="{FADEA337-AD34-4422-B53A-01423AF1AC8F}" type="pres">
      <dgm:prSet presAssocID="{03860152-2A6F-476F-91FD-CBA9D7B26338}" presName="sibTrans" presStyleLbl="sibTrans2D1" presStyleIdx="3" presStyleCnt="4"/>
      <dgm:spPr/>
      <dgm:t>
        <a:bodyPr rtlCol="0"/>
        <a:lstStyle/>
        <a:p>
          <a:pPr rtl="0"/>
          <a:endParaRPr lang="en-US"/>
        </a:p>
      </dgm:t>
    </dgm:pt>
  </dgm:ptLst>
  <dgm:cxnLst>
    <dgm:cxn modelId="{EB3E6C57-F560-450F-B619-F6F67905927D}" srcId="{AA38CBC9-AC6B-457D-9F63-4D1AB8E7793E}" destId="{87E6D3C0-9C36-4C9B-9EE4-FCB2F172CF62}" srcOrd="1" destOrd="0" parTransId="{1916856A-C084-48E2-AF18-70269AD79DF2}" sibTransId="{5C1F42F6-070E-4EBA-8EBC-C32D27C49363}"/>
    <dgm:cxn modelId="{65CDC808-861D-4D76-9E4A-ED6BB8700366}" type="presOf" srcId="{B04B74A7-039D-46F2-A30E-0D07E04CAE1A}" destId="{53B5DF5F-8B8B-41EF-8531-276CBECDCAB4}" srcOrd="0" destOrd="0" presId="urn:microsoft.com/office/officeart/2005/8/layout/radial6"/>
    <dgm:cxn modelId="{B2F52489-4AB1-4138-BF4B-35721FAA1DE2}" type="presOf" srcId="{87E6D3C0-9C36-4C9B-9EE4-FCB2F172CF62}" destId="{1C226D9E-C8BD-43C0-B5A7-66592C02513E}" srcOrd="0" destOrd="0" presId="urn:microsoft.com/office/officeart/2005/8/layout/radial6"/>
    <dgm:cxn modelId="{A9AB4123-BF48-4F2B-9E7F-8DF2F6085A8D}" type="presOf" srcId="{AA38CBC9-AC6B-457D-9F63-4D1AB8E7793E}" destId="{D2BB9C9C-582A-4226-99A2-A6A4B7AD887A}" srcOrd="0" destOrd="0" presId="urn:microsoft.com/office/officeart/2005/8/layout/radial6"/>
    <dgm:cxn modelId="{FBE6BCEA-0F85-486D-B532-D55CCA25A01D}" srcId="{AA38CBC9-AC6B-457D-9F63-4D1AB8E7793E}" destId="{20EB584B-A7B7-43D9-BF6A-2C9338C05B4D}" srcOrd="2" destOrd="0" parTransId="{6E0D28F6-A05C-413F-A991-03D9F094F998}" sibTransId="{B04B74A7-039D-46F2-A30E-0D07E04CAE1A}"/>
    <dgm:cxn modelId="{78402B4E-2D20-49D1-8050-779FBC74FB9B}" type="presOf" srcId="{5C1F42F6-070E-4EBA-8EBC-C32D27C49363}" destId="{22CB3940-637A-4C32-AB7F-CFAD929A59AB}" srcOrd="0" destOrd="0" presId="urn:microsoft.com/office/officeart/2005/8/layout/radial6"/>
    <dgm:cxn modelId="{1593062C-A63F-4042-94C9-FF0880BD82E8}" srcId="{AA38CBC9-AC6B-457D-9F63-4D1AB8E7793E}" destId="{50789F86-D3CE-4C0B-B830-60161BD38E85}" srcOrd="0" destOrd="0" parTransId="{6D6B568F-9C4B-44DB-A886-035491FEC9C2}" sibTransId="{775D1C29-7B88-46A3-9FAD-95EFDC006E81}"/>
    <dgm:cxn modelId="{E0CC03BC-65FE-4311-BB81-EFBC5F2356F6}" type="presOf" srcId="{20EB584B-A7B7-43D9-BF6A-2C9338C05B4D}" destId="{29DFD080-5F1B-4B82-A3B2-DA9D6DF3694E}" srcOrd="0" destOrd="0" presId="urn:microsoft.com/office/officeart/2005/8/layout/radial6"/>
    <dgm:cxn modelId="{F68BA8B4-E5E5-4A12-9338-5CF5693ADCA2}" srcId="{B8060F7B-9920-4F24-BE71-F0E4E3B7B934}" destId="{AA38CBC9-AC6B-457D-9F63-4D1AB8E7793E}" srcOrd="0" destOrd="0" parTransId="{02DFC051-974F-4AF1-85DB-FFF5F1CCD57A}" sibTransId="{7ACF197E-8A7D-4D14-A941-EE15BE87306C}"/>
    <dgm:cxn modelId="{6DBD5C6F-AB21-4544-A44B-E73C972855F7}" type="presOf" srcId="{50789F86-D3CE-4C0B-B830-60161BD38E85}" destId="{0B9D5D8D-AE9B-4E3C-8081-7E5A4C702F02}" srcOrd="0" destOrd="0" presId="urn:microsoft.com/office/officeart/2005/8/layout/radial6"/>
    <dgm:cxn modelId="{47698460-9343-4603-A3EF-82559CFFECCE}" type="presOf" srcId="{775D1C29-7B88-46A3-9FAD-95EFDC006E81}" destId="{65DE7562-7D1C-4B0F-8927-12F8E6C5F5AF}" srcOrd="0" destOrd="0" presId="urn:microsoft.com/office/officeart/2005/8/layout/radial6"/>
    <dgm:cxn modelId="{48DB8FBE-F16D-4695-B259-A000441B6045}" type="presOf" srcId="{B8060F7B-9920-4F24-BE71-F0E4E3B7B934}" destId="{B0C37B97-914B-49F2-84E5-94B39EF2352F}" srcOrd="0" destOrd="0" presId="urn:microsoft.com/office/officeart/2005/8/layout/radial6"/>
    <dgm:cxn modelId="{7C9EF7CB-D21E-4D8A-9774-3B538A8616B9}" type="presOf" srcId="{7E2B8B4E-293F-43EE-AB7D-6598814ECB3C}" destId="{B3F8C3C3-65FB-486F-82C0-A8478B7022B9}" srcOrd="0" destOrd="0" presId="urn:microsoft.com/office/officeart/2005/8/layout/radial6"/>
    <dgm:cxn modelId="{18D120E8-5826-42E7-A890-F4AFB63D3D78}" srcId="{AA38CBC9-AC6B-457D-9F63-4D1AB8E7793E}" destId="{7E2B8B4E-293F-43EE-AB7D-6598814ECB3C}" srcOrd="3" destOrd="0" parTransId="{C9A52CF1-B2E8-4848-8964-6633294F16CC}" sibTransId="{03860152-2A6F-476F-91FD-CBA9D7B26338}"/>
    <dgm:cxn modelId="{CA1F8729-2B8B-4CC1-892B-DEB5FB5BF0C5}" type="presOf" srcId="{03860152-2A6F-476F-91FD-CBA9D7B26338}" destId="{FADEA337-AD34-4422-B53A-01423AF1AC8F}" srcOrd="0" destOrd="0" presId="urn:microsoft.com/office/officeart/2005/8/layout/radial6"/>
    <dgm:cxn modelId="{A53158A1-B7C0-4C02-8354-ABA29334519A}" type="presParOf" srcId="{B0C37B97-914B-49F2-84E5-94B39EF2352F}" destId="{D2BB9C9C-582A-4226-99A2-A6A4B7AD887A}" srcOrd="0" destOrd="0" presId="urn:microsoft.com/office/officeart/2005/8/layout/radial6"/>
    <dgm:cxn modelId="{DB91CDC9-3199-4F75-8815-CF0C301D5513}" type="presParOf" srcId="{B0C37B97-914B-49F2-84E5-94B39EF2352F}" destId="{0B9D5D8D-AE9B-4E3C-8081-7E5A4C702F02}" srcOrd="1" destOrd="0" presId="urn:microsoft.com/office/officeart/2005/8/layout/radial6"/>
    <dgm:cxn modelId="{8C74E312-0FCF-455C-85A8-C20094F6AA89}" type="presParOf" srcId="{B0C37B97-914B-49F2-84E5-94B39EF2352F}" destId="{E8755371-EE00-4D9C-9546-B5D2DEB3691D}" srcOrd="2" destOrd="0" presId="urn:microsoft.com/office/officeart/2005/8/layout/radial6"/>
    <dgm:cxn modelId="{06F0199B-29C6-4773-A1F7-7AAAF4CE4423}" type="presParOf" srcId="{B0C37B97-914B-49F2-84E5-94B39EF2352F}" destId="{65DE7562-7D1C-4B0F-8927-12F8E6C5F5AF}" srcOrd="3" destOrd="0" presId="urn:microsoft.com/office/officeart/2005/8/layout/radial6"/>
    <dgm:cxn modelId="{D80035C1-A19F-44A2-A649-C4A101D743E4}" type="presParOf" srcId="{B0C37B97-914B-49F2-84E5-94B39EF2352F}" destId="{1C226D9E-C8BD-43C0-B5A7-66592C02513E}" srcOrd="4" destOrd="0" presId="urn:microsoft.com/office/officeart/2005/8/layout/radial6"/>
    <dgm:cxn modelId="{BC797754-ACEA-4202-ADBC-25E5A0B9436E}" type="presParOf" srcId="{B0C37B97-914B-49F2-84E5-94B39EF2352F}" destId="{2E93314B-ED13-4B02-B199-BBF658DCCBEE}" srcOrd="5" destOrd="0" presId="urn:microsoft.com/office/officeart/2005/8/layout/radial6"/>
    <dgm:cxn modelId="{3D362EB5-BEEB-478B-8A12-148DD7A76948}" type="presParOf" srcId="{B0C37B97-914B-49F2-84E5-94B39EF2352F}" destId="{22CB3940-637A-4C32-AB7F-CFAD929A59AB}" srcOrd="6" destOrd="0" presId="urn:microsoft.com/office/officeart/2005/8/layout/radial6"/>
    <dgm:cxn modelId="{D9D4967B-F544-46F5-81DA-8B15DCCFD6E0}" type="presParOf" srcId="{B0C37B97-914B-49F2-84E5-94B39EF2352F}" destId="{29DFD080-5F1B-4B82-A3B2-DA9D6DF3694E}" srcOrd="7" destOrd="0" presId="urn:microsoft.com/office/officeart/2005/8/layout/radial6"/>
    <dgm:cxn modelId="{26E5AEC4-72A1-48F7-B5E7-F2993CE09BC8}" type="presParOf" srcId="{B0C37B97-914B-49F2-84E5-94B39EF2352F}" destId="{3C0BB87F-E2C7-4D7C-BF8F-45EA9A4A93F1}" srcOrd="8" destOrd="0" presId="urn:microsoft.com/office/officeart/2005/8/layout/radial6"/>
    <dgm:cxn modelId="{F2A68F00-2FCF-4533-83A3-67C2A08998A7}" type="presParOf" srcId="{B0C37B97-914B-49F2-84E5-94B39EF2352F}" destId="{53B5DF5F-8B8B-41EF-8531-276CBECDCAB4}" srcOrd="9" destOrd="0" presId="urn:microsoft.com/office/officeart/2005/8/layout/radial6"/>
    <dgm:cxn modelId="{3658FE02-A687-495A-930F-666B1563B5F9}" type="presParOf" srcId="{B0C37B97-914B-49F2-84E5-94B39EF2352F}" destId="{B3F8C3C3-65FB-486F-82C0-A8478B7022B9}" srcOrd="10" destOrd="0" presId="urn:microsoft.com/office/officeart/2005/8/layout/radial6"/>
    <dgm:cxn modelId="{EDAE5E57-A8FF-419C-9B8B-6784F90B1FBB}" type="presParOf" srcId="{B0C37B97-914B-49F2-84E5-94B39EF2352F}" destId="{655FDCB9-5F59-4F26-9EF0-749F42DEA7F0}" srcOrd="11" destOrd="0" presId="urn:microsoft.com/office/officeart/2005/8/layout/radial6"/>
    <dgm:cxn modelId="{792D20D8-6284-4A1C-9285-8367E7D11055}" type="presParOf" srcId="{B0C37B97-914B-49F2-84E5-94B39EF2352F}" destId="{FADEA337-AD34-4422-B53A-01423AF1AC8F}"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DEA337-AD34-4422-B53A-01423AF1AC8F}">
      <dsp:nvSpPr>
        <dsp:cNvPr id="0" name=""/>
        <dsp:cNvSpPr/>
      </dsp:nvSpPr>
      <dsp:spPr>
        <a:xfrm>
          <a:off x="2404263" y="790483"/>
          <a:ext cx="5277033" cy="5277033"/>
        </a:xfrm>
        <a:prstGeom prst="blockArc">
          <a:avLst>
            <a:gd name="adj1" fmla="val 10800000"/>
            <a:gd name="adj2" fmla="val 162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B5DF5F-8B8B-41EF-8531-276CBECDCAB4}">
      <dsp:nvSpPr>
        <dsp:cNvPr id="0" name=""/>
        <dsp:cNvSpPr/>
      </dsp:nvSpPr>
      <dsp:spPr>
        <a:xfrm>
          <a:off x="2404263" y="790483"/>
          <a:ext cx="5277033" cy="5277033"/>
        </a:xfrm>
        <a:prstGeom prst="blockArc">
          <a:avLst>
            <a:gd name="adj1" fmla="val 5400000"/>
            <a:gd name="adj2" fmla="val 108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CB3940-637A-4C32-AB7F-CFAD929A59AB}">
      <dsp:nvSpPr>
        <dsp:cNvPr id="0" name=""/>
        <dsp:cNvSpPr/>
      </dsp:nvSpPr>
      <dsp:spPr>
        <a:xfrm>
          <a:off x="2404263" y="790483"/>
          <a:ext cx="5277033" cy="5277033"/>
        </a:xfrm>
        <a:prstGeom prst="blockArc">
          <a:avLst>
            <a:gd name="adj1" fmla="val 0"/>
            <a:gd name="adj2" fmla="val 54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DE7562-7D1C-4B0F-8927-12F8E6C5F5AF}">
      <dsp:nvSpPr>
        <dsp:cNvPr id="0" name=""/>
        <dsp:cNvSpPr/>
      </dsp:nvSpPr>
      <dsp:spPr>
        <a:xfrm>
          <a:off x="2404263" y="790483"/>
          <a:ext cx="5277033" cy="5277033"/>
        </a:xfrm>
        <a:prstGeom prst="blockArc">
          <a:avLst>
            <a:gd name="adj1" fmla="val 16200000"/>
            <a:gd name="adj2" fmla="val 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BB9C9C-582A-4226-99A2-A6A4B7AD887A}">
      <dsp:nvSpPr>
        <dsp:cNvPr id="0" name=""/>
        <dsp:cNvSpPr/>
      </dsp:nvSpPr>
      <dsp:spPr>
        <a:xfrm>
          <a:off x="3828868" y="2215088"/>
          <a:ext cx="2427823" cy="2427823"/>
        </a:xfrm>
        <a:prstGeom prst="ellipse">
          <a:avLst/>
        </a:prstGeom>
        <a:blipFill rotWithShape="0">
          <a:blip xmlns:r="http://schemas.openxmlformats.org/officeDocument/2006/relationships" r:embed="rId1"/>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rtlCol="0" anchor="ctr" anchorCtr="0">
          <a:noAutofit/>
        </a:bodyPr>
        <a:lstStyle/>
        <a:p>
          <a:pPr lvl="0" algn="ctr" defTabSz="2889250" rtl="0">
            <a:lnSpc>
              <a:spcPct val="90000"/>
            </a:lnSpc>
            <a:spcBef>
              <a:spcPct val="0"/>
            </a:spcBef>
            <a:spcAft>
              <a:spcPct val="35000"/>
            </a:spcAft>
          </a:pPr>
          <a:endParaRPr lang="fr-FR" sz="6500" kern="1200" noProof="0" dirty="0"/>
        </a:p>
      </dsp:txBody>
      <dsp:txXfrm>
        <a:off x="4184414" y="2570634"/>
        <a:ext cx="1716731" cy="1716731"/>
      </dsp:txXfrm>
    </dsp:sp>
    <dsp:sp modelId="{0B9D5D8D-AE9B-4E3C-8081-7E5A4C702F02}">
      <dsp:nvSpPr>
        <dsp:cNvPr id="0" name=""/>
        <dsp:cNvSpPr/>
      </dsp:nvSpPr>
      <dsp:spPr>
        <a:xfrm>
          <a:off x="4072218" y="1926"/>
          <a:ext cx="1941124" cy="1699476"/>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rtlCol="0" anchor="ctr" anchorCtr="0">
          <a:noAutofit/>
        </a:bodyPr>
        <a:lstStyle/>
        <a:p>
          <a:pPr lvl="0" algn="ctr" defTabSz="889000" rtl="0">
            <a:lnSpc>
              <a:spcPct val="90000"/>
            </a:lnSpc>
            <a:spcBef>
              <a:spcPct val="0"/>
            </a:spcBef>
            <a:spcAft>
              <a:spcPct val="35000"/>
            </a:spcAft>
          </a:pPr>
          <a:r>
            <a:rPr lang="fr-FR" sz="2000" kern="1200" noProof="0" dirty="0" smtClean="0"/>
            <a:t>Pôle              Santé</a:t>
          </a:r>
        </a:p>
      </dsp:txBody>
      <dsp:txXfrm>
        <a:off x="4356489" y="250808"/>
        <a:ext cx="1372582" cy="1201712"/>
      </dsp:txXfrm>
    </dsp:sp>
    <dsp:sp modelId="{1C226D9E-C8BD-43C0-B5A7-66592C02513E}">
      <dsp:nvSpPr>
        <dsp:cNvPr id="0" name=""/>
        <dsp:cNvSpPr/>
      </dsp:nvSpPr>
      <dsp:spPr>
        <a:xfrm>
          <a:off x="6770378" y="2579261"/>
          <a:ext cx="1699476" cy="1699476"/>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rtlCol="0" anchor="ctr" anchorCtr="0">
          <a:noAutofit/>
        </a:bodyPr>
        <a:lstStyle/>
        <a:p>
          <a:pPr lvl="0" algn="ctr" defTabSz="622300" rtl="0">
            <a:lnSpc>
              <a:spcPct val="90000"/>
            </a:lnSpc>
            <a:spcBef>
              <a:spcPct val="0"/>
            </a:spcBef>
            <a:spcAft>
              <a:spcPct val="35000"/>
            </a:spcAft>
          </a:pPr>
          <a:endParaRPr lang="fr-FR" sz="1400" kern="1200" noProof="0" dirty="0" smtClean="0"/>
        </a:p>
        <a:p>
          <a:pPr lvl="0" algn="ctr" defTabSz="622300" rtl="0">
            <a:lnSpc>
              <a:spcPct val="90000"/>
            </a:lnSpc>
            <a:spcBef>
              <a:spcPct val="0"/>
            </a:spcBef>
            <a:spcAft>
              <a:spcPct val="35000"/>
            </a:spcAft>
          </a:pPr>
          <a:r>
            <a:rPr lang="fr-FR" sz="2000" kern="1200" noProof="0" dirty="0" smtClean="0"/>
            <a:t>Pôle        Unités </a:t>
          </a:r>
          <a:r>
            <a:rPr lang="fr-FR" sz="1600" kern="1200" noProof="0" dirty="0" smtClean="0"/>
            <a:t>spécialisées</a:t>
          </a:r>
        </a:p>
        <a:p>
          <a:pPr lvl="0" algn="ctr" defTabSz="622300" rtl="0">
            <a:lnSpc>
              <a:spcPct val="90000"/>
            </a:lnSpc>
            <a:spcBef>
              <a:spcPct val="0"/>
            </a:spcBef>
            <a:spcAft>
              <a:spcPct val="35000"/>
            </a:spcAft>
          </a:pPr>
          <a:endParaRPr lang="fr-FR" sz="1400" kern="1200" noProof="0" dirty="0" smtClean="0"/>
        </a:p>
      </dsp:txBody>
      <dsp:txXfrm>
        <a:off x="7019260" y="2828143"/>
        <a:ext cx="1201712" cy="1201712"/>
      </dsp:txXfrm>
    </dsp:sp>
    <dsp:sp modelId="{29DFD080-5F1B-4B82-A3B2-DA9D6DF3694E}">
      <dsp:nvSpPr>
        <dsp:cNvPr id="0" name=""/>
        <dsp:cNvSpPr/>
      </dsp:nvSpPr>
      <dsp:spPr>
        <a:xfrm>
          <a:off x="4037149" y="5156597"/>
          <a:ext cx="2011262" cy="1699476"/>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rtlCol="0" anchor="ctr" anchorCtr="0">
          <a:noAutofit/>
        </a:bodyPr>
        <a:lstStyle/>
        <a:p>
          <a:pPr lvl="0" algn="ctr" defTabSz="889000" rtl="0">
            <a:lnSpc>
              <a:spcPct val="90000"/>
            </a:lnSpc>
            <a:spcBef>
              <a:spcPct val="0"/>
            </a:spcBef>
            <a:spcAft>
              <a:spcPct val="35000"/>
            </a:spcAft>
          </a:pPr>
          <a:r>
            <a:rPr lang="fr-FR" sz="2000" kern="1200" noProof="0" dirty="0" smtClean="0"/>
            <a:t>Pôle                Khépri Formation</a:t>
          </a:r>
        </a:p>
      </dsp:txBody>
      <dsp:txXfrm>
        <a:off x="4331692" y="5405479"/>
        <a:ext cx="1422176" cy="1201712"/>
      </dsp:txXfrm>
    </dsp:sp>
    <dsp:sp modelId="{B3F8C3C3-65FB-486F-82C0-A8478B7022B9}">
      <dsp:nvSpPr>
        <dsp:cNvPr id="0" name=""/>
        <dsp:cNvSpPr/>
      </dsp:nvSpPr>
      <dsp:spPr>
        <a:xfrm>
          <a:off x="1615706" y="2579261"/>
          <a:ext cx="1699476" cy="1699476"/>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rtlCol="0" anchor="ctr" anchorCtr="0">
          <a:noAutofit/>
        </a:bodyPr>
        <a:lstStyle/>
        <a:p>
          <a:pPr lvl="0" algn="ctr" defTabSz="622300" rtl="0">
            <a:lnSpc>
              <a:spcPct val="90000"/>
            </a:lnSpc>
            <a:spcBef>
              <a:spcPct val="0"/>
            </a:spcBef>
            <a:spcAft>
              <a:spcPct val="35000"/>
            </a:spcAft>
          </a:pPr>
          <a:r>
            <a:rPr lang="fr-FR" sz="1400" kern="1200" noProof="0" dirty="0" smtClean="0"/>
            <a:t> </a:t>
          </a:r>
        </a:p>
        <a:p>
          <a:pPr lvl="0" algn="ctr" defTabSz="622300" rtl="0">
            <a:lnSpc>
              <a:spcPct val="90000"/>
            </a:lnSpc>
            <a:spcBef>
              <a:spcPct val="0"/>
            </a:spcBef>
            <a:spcAft>
              <a:spcPct val="35000"/>
            </a:spcAft>
          </a:pPr>
          <a:r>
            <a:rPr lang="fr-FR" sz="2000" kern="1200" noProof="0" dirty="0" smtClean="0"/>
            <a:t>Pôle Visiapy</a:t>
          </a:r>
        </a:p>
        <a:p>
          <a:pPr lvl="0" algn="ctr" defTabSz="622300" rtl="0">
            <a:lnSpc>
              <a:spcPct val="90000"/>
            </a:lnSpc>
            <a:spcBef>
              <a:spcPct val="0"/>
            </a:spcBef>
            <a:spcAft>
              <a:spcPct val="35000"/>
            </a:spcAft>
          </a:pPr>
          <a:endParaRPr lang="fr-FR" sz="1400" kern="1200" noProof="0" dirty="0"/>
        </a:p>
      </dsp:txBody>
      <dsp:txXfrm>
        <a:off x="1864588" y="2828143"/>
        <a:ext cx="1201712" cy="12017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DEA337-AD34-4422-B53A-01423AF1AC8F}">
      <dsp:nvSpPr>
        <dsp:cNvPr id="0" name=""/>
        <dsp:cNvSpPr/>
      </dsp:nvSpPr>
      <dsp:spPr>
        <a:xfrm>
          <a:off x="2188134" y="791937"/>
          <a:ext cx="5274125" cy="5274125"/>
        </a:xfrm>
        <a:prstGeom prst="blockArc">
          <a:avLst>
            <a:gd name="adj1" fmla="val 10800000"/>
            <a:gd name="adj2" fmla="val 162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B5DF5F-8B8B-41EF-8531-276CBECDCAB4}">
      <dsp:nvSpPr>
        <dsp:cNvPr id="0" name=""/>
        <dsp:cNvSpPr/>
      </dsp:nvSpPr>
      <dsp:spPr>
        <a:xfrm>
          <a:off x="2188134" y="791937"/>
          <a:ext cx="5274125" cy="5274125"/>
        </a:xfrm>
        <a:prstGeom prst="blockArc">
          <a:avLst>
            <a:gd name="adj1" fmla="val 5400000"/>
            <a:gd name="adj2" fmla="val 108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CB3940-637A-4C32-AB7F-CFAD929A59AB}">
      <dsp:nvSpPr>
        <dsp:cNvPr id="0" name=""/>
        <dsp:cNvSpPr/>
      </dsp:nvSpPr>
      <dsp:spPr>
        <a:xfrm>
          <a:off x="2188134" y="791937"/>
          <a:ext cx="5274125" cy="5274125"/>
        </a:xfrm>
        <a:prstGeom prst="blockArc">
          <a:avLst>
            <a:gd name="adj1" fmla="val 0"/>
            <a:gd name="adj2" fmla="val 54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DE7562-7D1C-4B0F-8927-12F8E6C5F5AF}">
      <dsp:nvSpPr>
        <dsp:cNvPr id="0" name=""/>
        <dsp:cNvSpPr/>
      </dsp:nvSpPr>
      <dsp:spPr>
        <a:xfrm>
          <a:off x="2188134" y="791937"/>
          <a:ext cx="5274125" cy="5274125"/>
        </a:xfrm>
        <a:prstGeom prst="blockArc">
          <a:avLst>
            <a:gd name="adj1" fmla="val 16200000"/>
            <a:gd name="adj2" fmla="val 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BB9C9C-582A-4226-99A2-A6A4B7AD887A}">
      <dsp:nvSpPr>
        <dsp:cNvPr id="0" name=""/>
        <dsp:cNvSpPr/>
      </dsp:nvSpPr>
      <dsp:spPr>
        <a:xfrm>
          <a:off x="3611133" y="2214937"/>
          <a:ext cx="2428125" cy="2428125"/>
        </a:xfrm>
        <a:prstGeom prst="ellipse">
          <a:avLst/>
        </a:prstGeom>
        <a:blipFill rotWithShape="0">
          <a:blip xmlns:r="http://schemas.openxmlformats.org/officeDocument/2006/relationships" r:embed="rId1"/>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rtlCol="0" anchor="ctr" anchorCtr="0">
          <a:noAutofit/>
        </a:bodyPr>
        <a:lstStyle/>
        <a:p>
          <a:pPr lvl="0" algn="ctr" defTabSz="2889250" rtl="0">
            <a:lnSpc>
              <a:spcPct val="90000"/>
            </a:lnSpc>
            <a:spcBef>
              <a:spcPct val="0"/>
            </a:spcBef>
            <a:spcAft>
              <a:spcPct val="35000"/>
            </a:spcAft>
          </a:pPr>
          <a:endParaRPr lang="fr-FR" sz="6500" kern="1200" noProof="0" dirty="0"/>
        </a:p>
      </dsp:txBody>
      <dsp:txXfrm>
        <a:off x="3966724" y="2570528"/>
        <a:ext cx="1716943" cy="1716943"/>
      </dsp:txXfrm>
    </dsp:sp>
    <dsp:sp modelId="{0B9D5D8D-AE9B-4E3C-8081-7E5A4C702F02}">
      <dsp:nvSpPr>
        <dsp:cNvPr id="0" name=""/>
        <dsp:cNvSpPr/>
      </dsp:nvSpPr>
      <dsp:spPr>
        <a:xfrm>
          <a:off x="3854513" y="3282"/>
          <a:ext cx="1941366" cy="169968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rtlCol="0" anchor="ctr" anchorCtr="0">
          <a:noAutofit/>
        </a:bodyPr>
        <a:lstStyle/>
        <a:p>
          <a:pPr lvl="0" algn="ctr" defTabSz="933450" rtl="0">
            <a:lnSpc>
              <a:spcPct val="90000"/>
            </a:lnSpc>
            <a:spcBef>
              <a:spcPct val="0"/>
            </a:spcBef>
            <a:spcAft>
              <a:spcPct val="35000"/>
            </a:spcAft>
          </a:pPr>
          <a:r>
            <a:rPr lang="fr-FR" sz="2100" kern="1200" noProof="0" dirty="0" smtClean="0"/>
            <a:t>Usagers</a:t>
          </a:r>
          <a:endParaRPr lang="fr-FR" sz="2100" kern="1200" noProof="0" dirty="0"/>
        </a:p>
      </dsp:txBody>
      <dsp:txXfrm>
        <a:off x="4138819" y="252195"/>
        <a:ext cx="1372754" cy="1201861"/>
      </dsp:txXfrm>
    </dsp:sp>
    <dsp:sp modelId="{1C226D9E-C8BD-43C0-B5A7-66592C02513E}">
      <dsp:nvSpPr>
        <dsp:cNvPr id="0" name=""/>
        <dsp:cNvSpPr/>
      </dsp:nvSpPr>
      <dsp:spPr>
        <a:xfrm>
          <a:off x="6551226" y="2579156"/>
          <a:ext cx="1699687" cy="169968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rtlCol="0" anchor="ctr" anchorCtr="0">
          <a:noAutofit/>
        </a:bodyPr>
        <a:lstStyle/>
        <a:p>
          <a:pPr lvl="0" algn="ctr" defTabSz="933450" rtl="0">
            <a:lnSpc>
              <a:spcPct val="90000"/>
            </a:lnSpc>
            <a:spcBef>
              <a:spcPct val="0"/>
            </a:spcBef>
            <a:spcAft>
              <a:spcPct val="35000"/>
            </a:spcAft>
          </a:pPr>
          <a:r>
            <a:rPr lang="fr-FR" sz="2100" kern="1200" noProof="0" dirty="0" smtClean="0"/>
            <a:t>Hôpitaux</a:t>
          </a:r>
        </a:p>
      </dsp:txBody>
      <dsp:txXfrm>
        <a:off x="6800139" y="2828069"/>
        <a:ext cx="1201861" cy="1201861"/>
      </dsp:txXfrm>
    </dsp:sp>
    <dsp:sp modelId="{29DFD080-5F1B-4B82-A3B2-DA9D6DF3694E}">
      <dsp:nvSpPr>
        <dsp:cNvPr id="0" name=""/>
        <dsp:cNvSpPr/>
      </dsp:nvSpPr>
      <dsp:spPr>
        <a:xfrm>
          <a:off x="3819440" y="5155029"/>
          <a:ext cx="2011512" cy="169968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rtlCol="0" anchor="ctr" anchorCtr="0">
          <a:noAutofit/>
        </a:bodyPr>
        <a:lstStyle/>
        <a:p>
          <a:pPr lvl="0" algn="ctr" defTabSz="933450" rtl="0">
            <a:lnSpc>
              <a:spcPct val="90000"/>
            </a:lnSpc>
            <a:spcBef>
              <a:spcPct val="0"/>
            </a:spcBef>
            <a:spcAft>
              <a:spcPct val="35000"/>
            </a:spcAft>
          </a:pPr>
          <a:r>
            <a:rPr lang="fr-FR" sz="2100" kern="1200" noProof="0" smtClean="0"/>
            <a:t>Partenaires</a:t>
          </a:r>
        </a:p>
      </dsp:txBody>
      <dsp:txXfrm>
        <a:off x="4114019" y="5403942"/>
        <a:ext cx="1422354" cy="1201861"/>
      </dsp:txXfrm>
    </dsp:sp>
    <dsp:sp modelId="{B3F8C3C3-65FB-486F-82C0-A8478B7022B9}">
      <dsp:nvSpPr>
        <dsp:cNvPr id="0" name=""/>
        <dsp:cNvSpPr/>
      </dsp:nvSpPr>
      <dsp:spPr>
        <a:xfrm>
          <a:off x="1330590" y="2579156"/>
          <a:ext cx="1837464" cy="169968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rtlCol="0" anchor="ctr" anchorCtr="0">
          <a:noAutofit/>
        </a:bodyPr>
        <a:lstStyle/>
        <a:p>
          <a:pPr lvl="0" algn="ctr" defTabSz="889000" rtl="0">
            <a:lnSpc>
              <a:spcPct val="90000"/>
            </a:lnSpc>
            <a:spcBef>
              <a:spcPct val="0"/>
            </a:spcBef>
            <a:spcAft>
              <a:spcPct val="35000"/>
            </a:spcAft>
          </a:pPr>
          <a:r>
            <a:rPr lang="fr-FR" sz="2000" kern="1200" noProof="0" dirty="0" smtClean="0"/>
            <a:t>Entreprises</a:t>
          </a:r>
          <a:endParaRPr lang="fr-FR" sz="2000" kern="1200" noProof="0" dirty="0"/>
        </a:p>
      </dsp:txBody>
      <dsp:txXfrm>
        <a:off x="1599680" y="2828069"/>
        <a:ext cx="1299284" cy="12018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DEA337-AD34-4422-B53A-01423AF1AC8F}">
      <dsp:nvSpPr>
        <dsp:cNvPr id="0" name=""/>
        <dsp:cNvSpPr/>
      </dsp:nvSpPr>
      <dsp:spPr>
        <a:xfrm>
          <a:off x="891530" y="792403"/>
          <a:ext cx="5273192" cy="5273192"/>
        </a:xfrm>
        <a:prstGeom prst="blockArc">
          <a:avLst>
            <a:gd name="adj1" fmla="val 1080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B5DF5F-8B8B-41EF-8531-276CBECDCAB4}">
      <dsp:nvSpPr>
        <dsp:cNvPr id="0" name=""/>
        <dsp:cNvSpPr/>
      </dsp:nvSpPr>
      <dsp:spPr>
        <a:xfrm>
          <a:off x="891530" y="792403"/>
          <a:ext cx="5273192" cy="5273192"/>
        </a:xfrm>
        <a:prstGeom prst="blockArc">
          <a:avLst>
            <a:gd name="adj1" fmla="val 5400000"/>
            <a:gd name="adj2" fmla="val 10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CB3940-637A-4C32-AB7F-CFAD929A59AB}">
      <dsp:nvSpPr>
        <dsp:cNvPr id="0" name=""/>
        <dsp:cNvSpPr/>
      </dsp:nvSpPr>
      <dsp:spPr>
        <a:xfrm>
          <a:off x="891530" y="792403"/>
          <a:ext cx="5273192" cy="5273192"/>
        </a:xfrm>
        <a:prstGeom prst="blockArc">
          <a:avLst>
            <a:gd name="adj1" fmla="val 0"/>
            <a:gd name="adj2" fmla="val 54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DE7562-7D1C-4B0F-8927-12F8E6C5F5AF}">
      <dsp:nvSpPr>
        <dsp:cNvPr id="0" name=""/>
        <dsp:cNvSpPr/>
      </dsp:nvSpPr>
      <dsp:spPr>
        <a:xfrm>
          <a:off x="891530" y="792403"/>
          <a:ext cx="5273192" cy="5273192"/>
        </a:xfrm>
        <a:prstGeom prst="blockArc">
          <a:avLst>
            <a:gd name="adj1" fmla="val 16200000"/>
            <a:gd name="adj2" fmla="val 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BB9C9C-582A-4226-99A2-A6A4B7AD887A}">
      <dsp:nvSpPr>
        <dsp:cNvPr id="0" name=""/>
        <dsp:cNvSpPr/>
      </dsp:nvSpPr>
      <dsp:spPr>
        <a:xfrm>
          <a:off x="2313900" y="2214773"/>
          <a:ext cx="2428453" cy="2428453"/>
        </a:xfrm>
        <a:prstGeom prst="ellipse">
          <a:avLst/>
        </a:prstGeom>
        <a:blipFill rotWithShape="0">
          <a:blip xmlns:r="http://schemas.openxmlformats.org/officeDocument/2006/relationships" r:embed="rId1"/>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rtlCol="0" anchor="ctr" anchorCtr="0">
          <a:noAutofit/>
        </a:bodyPr>
        <a:lstStyle/>
        <a:p>
          <a:pPr lvl="0" algn="ctr" defTabSz="2889250" rtl="0">
            <a:lnSpc>
              <a:spcPct val="90000"/>
            </a:lnSpc>
            <a:spcBef>
              <a:spcPct val="0"/>
            </a:spcBef>
            <a:spcAft>
              <a:spcPct val="35000"/>
            </a:spcAft>
          </a:pPr>
          <a:endParaRPr lang="fr-FR" sz="6500" kern="1200" noProof="0" dirty="0"/>
        </a:p>
      </dsp:txBody>
      <dsp:txXfrm>
        <a:off x="2669539" y="2570412"/>
        <a:ext cx="1717175" cy="1717175"/>
      </dsp:txXfrm>
    </dsp:sp>
    <dsp:sp modelId="{0B9D5D8D-AE9B-4E3C-8081-7E5A4C702F02}">
      <dsp:nvSpPr>
        <dsp:cNvPr id="0" name=""/>
        <dsp:cNvSpPr/>
      </dsp:nvSpPr>
      <dsp:spPr>
        <a:xfrm>
          <a:off x="2557312" y="3641"/>
          <a:ext cx="1941628" cy="169991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rtlCol="0" anchor="ctr" anchorCtr="0">
          <a:noAutofit/>
        </a:bodyPr>
        <a:lstStyle/>
        <a:p>
          <a:pPr lvl="0" algn="ctr" defTabSz="755650" rtl="0">
            <a:lnSpc>
              <a:spcPct val="90000"/>
            </a:lnSpc>
            <a:spcBef>
              <a:spcPct val="0"/>
            </a:spcBef>
            <a:spcAft>
              <a:spcPct val="35000"/>
            </a:spcAft>
          </a:pPr>
          <a:r>
            <a:rPr lang="fr-FR" sz="1700" kern="1200" noProof="0" dirty="0" smtClean="0"/>
            <a:t>Pôle         Santé</a:t>
          </a:r>
        </a:p>
        <a:p>
          <a:pPr lvl="0" algn="ctr" defTabSz="755650" rtl="0">
            <a:lnSpc>
              <a:spcPct val="90000"/>
            </a:lnSpc>
            <a:spcBef>
              <a:spcPct val="0"/>
            </a:spcBef>
            <a:spcAft>
              <a:spcPct val="35000"/>
            </a:spcAft>
          </a:pPr>
          <a:r>
            <a:rPr lang="fr-FR" sz="1700" kern="1200" noProof="0" dirty="0" smtClean="0"/>
            <a:t>Usagers</a:t>
          </a:r>
          <a:endParaRPr lang="fr-FR" sz="1700" kern="1200" noProof="0" dirty="0"/>
        </a:p>
      </dsp:txBody>
      <dsp:txXfrm>
        <a:off x="2841657" y="252588"/>
        <a:ext cx="1372938" cy="1202023"/>
      </dsp:txXfrm>
    </dsp:sp>
    <dsp:sp modelId="{1C226D9E-C8BD-43C0-B5A7-66592C02513E}">
      <dsp:nvSpPr>
        <dsp:cNvPr id="0" name=""/>
        <dsp:cNvSpPr/>
      </dsp:nvSpPr>
      <dsp:spPr>
        <a:xfrm>
          <a:off x="5253567" y="2579041"/>
          <a:ext cx="1699917" cy="169991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rtlCol="0" anchor="ctr" anchorCtr="0">
          <a:noAutofit/>
        </a:bodyPr>
        <a:lstStyle/>
        <a:p>
          <a:pPr lvl="0" algn="ctr" defTabSz="755650" rtl="0">
            <a:lnSpc>
              <a:spcPct val="90000"/>
            </a:lnSpc>
            <a:spcBef>
              <a:spcPct val="0"/>
            </a:spcBef>
            <a:spcAft>
              <a:spcPct val="35000"/>
            </a:spcAft>
          </a:pPr>
          <a:r>
            <a:rPr lang="fr-FR" sz="1700" kern="1200" noProof="0" dirty="0" smtClean="0"/>
            <a:t>Pôle         Unités spécialisées</a:t>
          </a:r>
        </a:p>
        <a:p>
          <a:pPr lvl="0" algn="ctr" defTabSz="755650" rtl="0">
            <a:lnSpc>
              <a:spcPct val="90000"/>
            </a:lnSpc>
            <a:spcBef>
              <a:spcPct val="0"/>
            </a:spcBef>
            <a:spcAft>
              <a:spcPct val="35000"/>
            </a:spcAft>
          </a:pPr>
          <a:r>
            <a:rPr lang="fr-FR" sz="1700" kern="1200" noProof="0" dirty="0" smtClean="0"/>
            <a:t>Hôpitaux</a:t>
          </a:r>
        </a:p>
      </dsp:txBody>
      <dsp:txXfrm>
        <a:off x="5502514" y="2827988"/>
        <a:ext cx="1202023" cy="1202023"/>
      </dsp:txXfrm>
    </dsp:sp>
    <dsp:sp modelId="{29DFD080-5F1B-4B82-A3B2-DA9D6DF3694E}">
      <dsp:nvSpPr>
        <dsp:cNvPr id="0" name=""/>
        <dsp:cNvSpPr/>
      </dsp:nvSpPr>
      <dsp:spPr>
        <a:xfrm>
          <a:off x="2592288" y="5154440"/>
          <a:ext cx="1871677" cy="169991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rtlCol="0" anchor="ctr" anchorCtr="0">
          <a:noAutofit/>
        </a:bodyPr>
        <a:lstStyle/>
        <a:p>
          <a:pPr lvl="0" algn="ctr" defTabSz="755650" rtl="0">
            <a:lnSpc>
              <a:spcPct val="90000"/>
            </a:lnSpc>
            <a:spcBef>
              <a:spcPct val="0"/>
            </a:spcBef>
            <a:spcAft>
              <a:spcPct val="35000"/>
            </a:spcAft>
          </a:pPr>
          <a:r>
            <a:rPr lang="fr-FR" sz="1700" kern="1200" noProof="0" dirty="0" smtClean="0"/>
            <a:t>Pôle             Khépri Formation </a:t>
          </a:r>
        </a:p>
        <a:p>
          <a:pPr lvl="0" algn="ctr" defTabSz="755650" rtl="0">
            <a:lnSpc>
              <a:spcPct val="90000"/>
            </a:lnSpc>
            <a:spcBef>
              <a:spcPct val="0"/>
            </a:spcBef>
            <a:spcAft>
              <a:spcPct val="35000"/>
            </a:spcAft>
          </a:pPr>
          <a:r>
            <a:rPr lang="fr-FR" sz="1700" kern="1200" noProof="0" dirty="0" smtClean="0"/>
            <a:t>Partenaires </a:t>
          </a:r>
        </a:p>
      </dsp:txBody>
      <dsp:txXfrm>
        <a:off x="2866389" y="5403387"/>
        <a:ext cx="1323475" cy="1202023"/>
      </dsp:txXfrm>
    </dsp:sp>
    <dsp:sp modelId="{B3F8C3C3-65FB-486F-82C0-A8478B7022B9}">
      <dsp:nvSpPr>
        <dsp:cNvPr id="0" name=""/>
        <dsp:cNvSpPr/>
      </dsp:nvSpPr>
      <dsp:spPr>
        <a:xfrm>
          <a:off x="-36275" y="2579041"/>
          <a:ext cx="1978007" cy="169991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rtlCol="0" anchor="ctr" anchorCtr="0">
          <a:noAutofit/>
        </a:bodyPr>
        <a:lstStyle/>
        <a:p>
          <a:pPr lvl="0" algn="ctr" defTabSz="889000" rtl="0">
            <a:lnSpc>
              <a:spcPct val="90000"/>
            </a:lnSpc>
            <a:spcBef>
              <a:spcPct val="0"/>
            </a:spcBef>
            <a:spcAft>
              <a:spcPct val="35000"/>
            </a:spcAft>
          </a:pPr>
          <a:r>
            <a:rPr lang="fr-FR" sz="2000" kern="1200" noProof="0" dirty="0" smtClean="0"/>
            <a:t> Pôle Visiapy    </a:t>
          </a:r>
        </a:p>
        <a:p>
          <a:pPr lvl="0" algn="ctr" defTabSz="889000" rtl="0">
            <a:lnSpc>
              <a:spcPct val="90000"/>
            </a:lnSpc>
            <a:spcBef>
              <a:spcPct val="0"/>
            </a:spcBef>
            <a:spcAft>
              <a:spcPct val="35000"/>
            </a:spcAft>
          </a:pPr>
          <a:r>
            <a:rPr lang="fr-FR" sz="2000" kern="1200" noProof="0" dirty="0" smtClean="0"/>
            <a:t>Entreprises</a:t>
          </a:r>
          <a:endParaRPr lang="fr-FR" sz="2000" kern="1200" noProof="0" dirty="0"/>
        </a:p>
      </dsp:txBody>
      <dsp:txXfrm>
        <a:off x="253397" y="2827988"/>
        <a:ext cx="1398663" cy="12020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DEA337-AD34-4422-B53A-01423AF1AC8F}">
      <dsp:nvSpPr>
        <dsp:cNvPr id="0" name=""/>
        <dsp:cNvSpPr/>
      </dsp:nvSpPr>
      <dsp:spPr>
        <a:xfrm>
          <a:off x="831385" y="1148701"/>
          <a:ext cx="5273192" cy="5273192"/>
        </a:xfrm>
        <a:prstGeom prst="blockArc">
          <a:avLst>
            <a:gd name="adj1" fmla="val 11277130"/>
            <a:gd name="adj2" fmla="val 16232097"/>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B5DF5F-8B8B-41EF-8531-276CBECDCAB4}">
      <dsp:nvSpPr>
        <dsp:cNvPr id="0" name=""/>
        <dsp:cNvSpPr/>
      </dsp:nvSpPr>
      <dsp:spPr>
        <a:xfrm>
          <a:off x="843208" y="534535"/>
          <a:ext cx="5273192" cy="5273192"/>
        </a:xfrm>
        <a:prstGeom prst="blockArc">
          <a:avLst>
            <a:gd name="adj1" fmla="val 5382724"/>
            <a:gd name="adj2" fmla="val 1045521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CB3940-637A-4C32-AB7F-CFAD929A59AB}">
      <dsp:nvSpPr>
        <dsp:cNvPr id="0" name=""/>
        <dsp:cNvSpPr/>
      </dsp:nvSpPr>
      <dsp:spPr>
        <a:xfrm>
          <a:off x="869093" y="534535"/>
          <a:ext cx="5273192" cy="5273192"/>
        </a:xfrm>
        <a:prstGeom prst="blockArc">
          <a:avLst>
            <a:gd name="adj1" fmla="val 344790"/>
            <a:gd name="adj2" fmla="val 5417276"/>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DE7562-7D1C-4B0F-8927-12F8E6C5F5AF}">
      <dsp:nvSpPr>
        <dsp:cNvPr id="0" name=""/>
        <dsp:cNvSpPr/>
      </dsp:nvSpPr>
      <dsp:spPr>
        <a:xfrm>
          <a:off x="880914" y="1148687"/>
          <a:ext cx="5273192" cy="5273192"/>
        </a:xfrm>
        <a:prstGeom prst="blockArc">
          <a:avLst>
            <a:gd name="adj1" fmla="val 16165983"/>
            <a:gd name="adj2" fmla="val 21122888"/>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BB9C9C-582A-4226-99A2-A6A4B7AD887A}">
      <dsp:nvSpPr>
        <dsp:cNvPr id="0" name=""/>
        <dsp:cNvSpPr/>
      </dsp:nvSpPr>
      <dsp:spPr>
        <a:xfrm>
          <a:off x="2196341" y="2214773"/>
          <a:ext cx="2592811" cy="2428453"/>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rtlCol="0" anchor="ctr" anchorCtr="0">
          <a:noAutofit/>
        </a:bodyPr>
        <a:lstStyle/>
        <a:p>
          <a:pPr lvl="0" algn="ctr" defTabSz="889000" rtl="0">
            <a:lnSpc>
              <a:spcPct val="90000"/>
            </a:lnSpc>
            <a:spcBef>
              <a:spcPct val="0"/>
            </a:spcBef>
            <a:spcAft>
              <a:spcPct val="35000"/>
            </a:spcAft>
          </a:pPr>
          <a:r>
            <a:rPr lang="fr-FR" sz="2000" kern="1200" noProof="0" dirty="0" smtClean="0"/>
            <a:t>Pôle              </a:t>
          </a:r>
        </a:p>
        <a:p>
          <a:pPr lvl="0" algn="ctr" defTabSz="889000" rtl="0">
            <a:lnSpc>
              <a:spcPct val="90000"/>
            </a:lnSpc>
            <a:spcBef>
              <a:spcPct val="0"/>
            </a:spcBef>
            <a:spcAft>
              <a:spcPct val="35000"/>
            </a:spcAft>
          </a:pPr>
          <a:r>
            <a:rPr lang="fr-FR" sz="2000" kern="1200" noProof="0" dirty="0" smtClean="0"/>
            <a:t>Elite   Développement </a:t>
          </a:r>
        </a:p>
        <a:p>
          <a:pPr lvl="0" algn="ctr" defTabSz="889000" rtl="0">
            <a:lnSpc>
              <a:spcPct val="90000"/>
            </a:lnSpc>
            <a:spcBef>
              <a:spcPct val="0"/>
            </a:spcBef>
            <a:spcAft>
              <a:spcPct val="35000"/>
            </a:spcAft>
          </a:pPr>
          <a:r>
            <a:rPr lang="fr-FR" sz="2000" kern="1200" noProof="0" smtClean="0"/>
            <a:t>Intervenants</a:t>
          </a:r>
          <a:endParaRPr lang="fr-FR" sz="2000" kern="1200" noProof="0" dirty="0" smtClean="0"/>
        </a:p>
      </dsp:txBody>
      <dsp:txXfrm>
        <a:off x="2576049" y="2570412"/>
        <a:ext cx="1833395" cy="1717175"/>
      </dsp:txXfrm>
    </dsp:sp>
    <dsp:sp modelId="{0B9D5D8D-AE9B-4E3C-8081-7E5A4C702F02}">
      <dsp:nvSpPr>
        <dsp:cNvPr id="0" name=""/>
        <dsp:cNvSpPr/>
      </dsp:nvSpPr>
      <dsp:spPr>
        <a:xfrm>
          <a:off x="2592286" y="360051"/>
          <a:ext cx="1799481" cy="169991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rtlCol="0" anchor="ctr" anchorCtr="0">
          <a:noAutofit/>
        </a:bodyPr>
        <a:lstStyle/>
        <a:p>
          <a:pPr lvl="0" algn="ctr" defTabSz="889000" rtl="0">
            <a:lnSpc>
              <a:spcPct val="90000"/>
            </a:lnSpc>
            <a:spcBef>
              <a:spcPct val="0"/>
            </a:spcBef>
            <a:spcAft>
              <a:spcPct val="35000"/>
            </a:spcAft>
          </a:pPr>
          <a:r>
            <a:rPr lang="fr-FR" sz="2000" kern="1200" noProof="0" dirty="0" smtClean="0"/>
            <a:t>Pôle                 Santé</a:t>
          </a:r>
        </a:p>
        <a:p>
          <a:pPr lvl="0" algn="ctr" defTabSz="889000" rtl="0">
            <a:lnSpc>
              <a:spcPct val="90000"/>
            </a:lnSpc>
            <a:spcBef>
              <a:spcPct val="0"/>
            </a:spcBef>
            <a:spcAft>
              <a:spcPct val="35000"/>
            </a:spcAft>
          </a:pPr>
          <a:r>
            <a:rPr lang="fr-FR" sz="2000" kern="1200" noProof="0" dirty="0" smtClean="0"/>
            <a:t>Usagers</a:t>
          </a:r>
          <a:endParaRPr lang="fr-FR" sz="2000" kern="1200" noProof="0" dirty="0"/>
        </a:p>
      </dsp:txBody>
      <dsp:txXfrm>
        <a:off x="2855814" y="608998"/>
        <a:ext cx="1272425" cy="1202023"/>
      </dsp:txXfrm>
    </dsp:sp>
    <dsp:sp modelId="{1C226D9E-C8BD-43C0-B5A7-66592C02513E}">
      <dsp:nvSpPr>
        <dsp:cNvPr id="0" name=""/>
        <dsp:cNvSpPr/>
      </dsp:nvSpPr>
      <dsp:spPr>
        <a:xfrm>
          <a:off x="5218187" y="2579041"/>
          <a:ext cx="1699917" cy="169991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rtlCol="0" anchor="ctr" anchorCtr="0">
          <a:noAutofit/>
        </a:bodyPr>
        <a:lstStyle/>
        <a:p>
          <a:pPr lvl="0" algn="ctr" defTabSz="755650" rtl="0">
            <a:lnSpc>
              <a:spcPct val="90000"/>
            </a:lnSpc>
            <a:spcBef>
              <a:spcPct val="0"/>
            </a:spcBef>
            <a:spcAft>
              <a:spcPct val="35000"/>
            </a:spcAft>
          </a:pPr>
          <a:r>
            <a:rPr lang="fr-FR" sz="1700" kern="1200" noProof="0" dirty="0" smtClean="0"/>
            <a:t>Pôle               Unités spécialisées</a:t>
          </a:r>
        </a:p>
        <a:p>
          <a:pPr lvl="0" algn="ctr" defTabSz="755650" rtl="0">
            <a:lnSpc>
              <a:spcPct val="90000"/>
            </a:lnSpc>
            <a:spcBef>
              <a:spcPct val="0"/>
            </a:spcBef>
            <a:spcAft>
              <a:spcPct val="35000"/>
            </a:spcAft>
          </a:pPr>
          <a:r>
            <a:rPr lang="fr-FR" sz="1700" kern="1200" noProof="0" dirty="0" smtClean="0"/>
            <a:t>Hôpitaux</a:t>
          </a:r>
        </a:p>
      </dsp:txBody>
      <dsp:txXfrm>
        <a:off x="5467134" y="2827988"/>
        <a:ext cx="1202023" cy="1202023"/>
      </dsp:txXfrm>
    </dsp:sp>
    <dsp:sp modelId="{29DFD080-5F1B-4B82-A3B2-DA9D6DF3694E}">
      <dsp:nvSpPr>
        <dsp:cNvPr id="0" name=""/>
        <dsp:cNvSpPr/>
      </dsp:nvSpPr>
      <dsp:spPr>
        <a:xfrm>
          <a:off x="2592292" y="4896539"/>
          <a:ext cx="1800909" cy="169991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rtlCol="0" anchor="ctr" anchorCtr="0">
          <a:noAutofit/>
        </a:bodyPr>
        <a:lstStyle/>
        <a:p>
          <a:pPr lvl="0" algn="ctr" defTabSz="755650" rtl="0">
            <a:lnSpc>
              <a:spcPct val="90000"/>
            </a:lnSpc>
            <a:spcBef>
              <a:spcPct val="0"/>
            </a:spcBef>
            <a:spcAft>
              <a:spcPct val="35000"/>
            </a:spcAft>
          </a:pPr>
          <a:r>
            <a:rPr lang="fr-FR" sz="1700" kern="1200" noProof="0" dirty="0" smtClean="0"/>
            <a:t>Pôle               Khépri Formation </a:t>
          </a:r>
        </a:p>
        <a:p>
          <a:pPr lvl="0" algn="ctr" defTabSz="755650" rtl="0">
            <a:lnSpc>
              <a:spcPct val="90000"/>
            </a:lnSpc>
            <a:spcBef>
              <a:spcPct val="0"/>
            </a:spcBef>
            <a:spcAft>
              <a:spcPct val="35000"/>
            </a:spcAft>
          </a:pPr>
          <a:r>
            <a:rPr lang="fr-FR" sz="1700" kern="1200" noProof="0" dirty="0" smtClean="0"/>
            <a:t>Partenaires </a:t>
          </a:r>
        </a:p>
      </dsp:txBody>
      <dsp:txXfrm>
        <a:off x="2856029" y="5145486"/>
        <a:ext cx="1273435" cy="1202023"/>
      </dsp:txXfrm>
    </dsp:sp>
    <dsp:sp modelId="{B3F8C3C3-65FB-486F-82C0-A8478B7022B9}">
      <dsp:nvSpPr>
        <dsp:cNvPr id="0" name=""/>
        <dsp:cNvSpPr/>
      </dsp:nvSpPr>
      <dsp:spPr>
        <a:xfrm>
          <a:off x="-896" y="2579041"/>
          <a:ext cx="1836489" cy="169991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rtlCol="0" anchor="ctr" anchorCtr="0">
          <a:noAutofit/>
        </a:bodyPr>
        <a:lstStyle/>
        <a:p>
          <a:pPr lvl="0" algn="ctr" defTabSz="889000" rtl="0">
            <a:lnSpc>
              <a:spcPct val="90000"/>
            </a:lnSpc>
            <a:spcBef>
              <a:spcPct val="0"/>
            </a:spcBef>
            <a:spcAft>
              <a:spcPct val="35000"/>
            </a:spcAft>
          </a:pPr>
          <a:r>
            <a:rPr lang="fr-FR" sz="2000" kern="1200" noProof="0" dirty="0" smtClean="0"/>
            <a:t>Pôle               Visiapy             </a:t>
          </a:r>
        </a:p>
        <a:p>
          <a:pPr lvl="0" algn="ctr" defTabSz="889000" rtl="0">
            <a:lnSpc>
              <a:spcPct val="90000"/>
            </a:lnSpc>
            <a:spcBef>
              <a:spcPct val="0"/>
            </a:spcBef>
            <a:spcAft>
              <a:spcPct val="35000"/>
            </a:spcAft>
          </a:pPr>
          <a:r>
            <a:rPr lang="fr-FR" sz="2000" kern="1200" noProof="0" dirty="0" smtClean="0"/>
            <a:t>Entreprises</a:t>
          </a:r>
          <a:endParaRPr lang="fr-FR" sz="2000" kern="1200" noProof="0" dirty="0"/>
        </a:p>
      </dsp:txBody>
      <dsp:txXfrm>
        <a:off x="268052" y="2827988"/>
        <a:ext cx="1298593" cy="120202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E38170C-6800-4AD6-BA5D-D6CB1C2F2B41}" type="datetime1">
              <a:rPr lang="fr-FR" smtClean="0"/>
              <a:pPr rtl="0"/>
              <a:t>16/07/2018</a:t>
            </a:fld>
            <a:endParaRPr lang="fr-FR"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A4CBEF8-5CDE-472B-839B-B8BB0C881006}" type="slidenum">
              <a:rPr lang="fr-FR" smtClean="0"/>
              <a:pPr rtl="0"/>
              <a:t>‹N°›</a:t>
            </a:fld>
            <a:endParaRPr lang="fr-FR" dirty="0"/>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fr-FR" noProof="0"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1712DA-99DC-4631-9586-60496316E88A}" type="datetime1">
              <a:rPr lang="fr-FR" smtClean="0"/>
              <a:pPr/>
              <a:t>16/07/2018</a:t>
            </a:fld>
            <a:endParaRPr lang="fr-FR" dirty="0"/>
          </a:p>
        </p:txBody>
      </p:sp>
      <p:sp>
        <p:nvSpPr>
          <p:cNvPr id="4" name="Espace réservé d’image de diapositive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fr-FR" noProof="0" dirty="0"/>
          </a:p>
        </p:txBody>
      </p:sp>
      <p:sp>
        <p:nvSpPr>
          <p:cNvPr id="5" name="Espace réservé des not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fr-FR" noProof="0" dirty="0" smtClean="0"/>
              <a:t>Modifiez les styles du texte du masque</a:t>
            </a:r>
          </a:p>
          <a:p>
            <a:pPr lvl="1" rtl="0"/>
            <a:r>
              <a:rPr lang="fr-FR" noProof="0" dirty="0" smtClean="0"/>
              <a:t>Deuxième niveau</a:t>
            </a:r>
          </a:p>
          <a:p>
            <a:pPr lvl="2" rtl="0"/>
            <a:r>
              <a:rPr lang="fr-FR" noProof="0" dirty="0" smtClean="0"/>
              <a:t>Troisième niveau</a:t>
            </a:r>
          </a:p>
          <a:p>
            <a:pPr lvl="3" rtl="0"/>
            <a:r>
              <a:rPr lang="fr-FR" noProof="0" dirty="0" smtClean="0"/>
              <a:t>Quatrième niveau</a:t>
            </a:r>
          </a:p>
          <a:p>
            <a:pPr lvl="4" rtl="0"/>
            <a:r>
              <a:rPr lang="fr-FR" noProof="0" dirty="0" smtClean="0"/>
              <a:t>Cinquième niveau</a:t>
            </a:r>
            <a:endParaRPr lang="fr-FR" noProof="0" dirty="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fr-FR" noProof="0"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6BB98AFB-CB0D-4DFE-87B9-B4B0D0DE73CD}" type="slidenum">
              <a:rPr lang="fr-FR" noProof="0" smtClean="0"/>
              <a:pPr rtl="0"/>
              <a:t>‹N°›</a:t>
            </a:fld>
            <a:endParaRPr lang="fr-FR" noProof="0" dirty="0"/>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5" name="Espace réservé de l'en-tête 4"/>
          <p:cNvSpPr>
            <a:spLocks noGrp="1"/>
          </p:cNvSpPr>
          <p:nvPr>
            <p:ph type="hdr" sz="quarter" idx="11"/>
          </p:nvPr>
        </p:nvSpPr>
        <p:spPr/>
        <p:txBody>
          <a:bodyPr/>
          <a:lstStyle/>
          <a:p>
            <a:pPr rtl="0"/>
            <a:endParaRPr lang="fr-FR" noProof="0" dirty="0"/>
          </a:p>
        </p:txBody>
      </p:sp>
    </p:spTree>
    <p:extLst>
      <p:ext uri="{BB962C8B-B14F-4D97-AF65-F5344CB8AC3E}">
        <p14:creationId xmlns:p14="http://schemas.microsoft.com/office/powerpoint/2010/main" val="130105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e l'en-tête 3"/>
          <p:cNvSpPr>
            <a:spLocks noGrp="1"/>
          </p:cNvSpPr>
          <p:nvPr>
            <p:ph type="hdr" sz="quarter" idx="10"/>
          </p:nvPr>
        </p:nvSpPr>
        <p:spPr/>
        <p:txBody>
          <a:bodyPr/>
          <a:lstStyle/>
          <a:p>
            <a:pPr rtl="0"/>
            <a:endParaRPr lang="fr-FR" noProof="0" dirty="0"/>
          </a:p>
        </p:txBody>
      </p:sp>
    </p:spTree>
    <p:extLst>
      <p:ext uri="{BB962C8B-B14F-4D97-AF65-F5344CB8AC3E}">
        <p14:creationId xmlns:p14="http://schemas.microsoft.com/office/powerpoint/2010/main" val="34776395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065214" y="533400"/>
            <a:ext cx="5029200" cy="2514601"/>
          </a:xfrm>
        </p:spPr>
        <p:txBody>
          <a:bodyPr rtlCol="0">
            <a:normAutofit/>
          </a:bodyPr>
          <a:lstStyle>
            <a:lvl1pPr>
              <a:defRPr sz="5400"/>
            </a:lvl1pPr>
          </a:lstStyle>
          <a:p>
            <a:pPr rtl="0"/>
            <a:r>
              <a:rPr lang="fr-FR" noProof="0" smtClean="0"/>
              <a:t>Cliquez pour modifier le style du titre</a:t>
            </a:r>
            <a:endParaRPr lang="fr-FR" noProof="0" dirty="0"/>
          </a:p>
        </p:txBody>
      </p:sp>
      <p:sp>
        <p:nvSpPr>
          <p:cNvPr id="3" name="Sous-titre 2"/>
          <p:cNvSpPr>
            <a:spLocks noGrp="1"/>
          </p:cNvSpPr>
          <p:nvPr>
            <p:ph type="subTitle" idx="1"/>
          </p:nvPr>
        </p:nvSpPr>
        <p:spPr>
          <a:xfrm>
            <a:off x="1065212" y="3403600"/>
            <a:ext cx="5029201" cy="1397000"/>
          </a:xfrm>
        </p:spPr>
        <p:txBody>
          <a:bodyPr rtlCol="0">
            <a:normAutofit/>
          </a:bodyPr>
          <a:lstStyle>
            <a:lvl1pPr marL="0" indent="0" algn="l">
              <a:spcBef>
                <a:spcPts val="600"/>
              </a:spcBef>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FR" noProof="0" smtClean="0"/>
              <a:t>Cliquez pour modifier le style des sous-titres du masque</a:t>
            </a:r>
            <a:endParaRPr lang="fr-FR" noProof="0" dirty="0"/>
          </a:p>
        </p:txBody>
      </p:sp>
      <p:sp>
        <p:nvSpPr>
          <p:cNvPr id="5" name="Espace réservé du pied de page 4"/>
          <p:cNvSpPr>
            <a:spLocks noGrp="1"/>
          </p:cNvSpPr>
          <p:nvPr>
            <p:ph type="ftr" sz="quarter" idx="11"/>
          </p:nvPr>
        </p:nvSpPr>
        <p:spPr/>
        <p:txBody>
          <a:bodyPr rtlCol="0"/>
          <a:lstStyle/>
          <a:p>
            <a:pPr rtl="0"/>
            <a:r>
              <a:rPr lang="fr-FR" noProof="0" dirty="0" smtClean="0"/>
              <a:t>Fatima NEHAL : Consultante en Management Commercial et Coach en Prévention de Santé Durable</a:t>
            </a:r>
            <a:endParaRPr lang="fr-FR" noProof="0" dirty="0"/>
          </a:p>
        </p:txBody>
      </p:sp>
      <p:sp>
        <p:nvSpPr>
          <p:cNvPr id="4" name="Espace réservé de la date 3"/>
          <p:cNvSpPr>
            <a:spLocks noGrp="1"/>
          </p:cNvSpPr>
          <p:nvPr>
            <p:ph type="dt" sz="half" idx="10"/>
          </p:nvPr>
        </p:nvSpPr>
        <p:spPr/>
        <p:txBody>
          <a:bodyPr rtlCol="0"/>
          <a:lstStyle/>
          <a:p>
            <a:pPr rtl="0"/>
            <a:fld id="{A6A4D2B8-985E-425D-A05F-BD8D1027DDE3}" type="datetime1">
              <a:rPr lang="fr-FR" noProof="0" smtClean="0"/>
              <a:pPr rtl="0"/>
              <a:t>16/07/2018</a:t>
            </a:fld>
            <a:endParaRPr lang="fr-FR" noProof="0" dirty="0"/>
          </a:p>
        </p:txBody>
      </p:sp>
      <p:sp>
        <p:nvSpPr>
          <p:cNvPr id="6" name="Espace réservé du numéro de diapositive 5"/>
          <p:cNvSpPr>
            <a:spLocks noGrp="1"/>
          </p:cNvSpPr>
          <p:nvPr>
            <p:ph type="sldNum" sz="quarter" idx="12"/>
          </p:nvPr>
        </p:nvSpPr>
        <p:spPr/>
        <p:txBody>
          <a:bodyPr rtlCol="0"/>
          <a:lstStyle/>
          <a:p>
            <a:pPr rtl="0"/>
            <a:fld id="{AAEAE4A8-A6E5-453E-B946-FB774B73F48C}" type="slidenum">
              <a:rPr lang="fr-FR" noProof="0" smtClean="0"/>
              <a:pPr rtl="0"/>
              <a:t>‹N°›</a:t>
            </a:fld>
            <a:endParaRPr lang="fr-FR" noProof="0" dirty="0"/>
          </a:p>
        </p:txBody>
      </p:sp>
    </p:spTree>
    <p:extLst>
      <p:ext uri="{BB962C8B-B14F-4D97-AF65-F5344CB8AC3E}">
        <p14:creationId xmlns:p14="http://schemas.microsoft.com/office/powerpoint/2010/main" val="66475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Cliquez pour modifier le style du titre</a:t>
            </a:r>
            <a:endParaRPr lang="fr-FR" noProof="0" dirty="0"/>
          </a:p>
        </p:txBody>
      </p:sp>
      <p:sp>
        <p:nvSpPr>
          <p:cNvPr id="3" name="Espace réservé du texte vertical 2"/>
          <p:cNvSpPr>
            <a:spLocks noGrp="1"/>
          </p:cNvSpPr>
          <p:nvPr>
            <p:ph type="body" orient="vert" idx="1"/>
          </p:nvPr>
        </p:nvSpPr>
        <p:spPr/>
        <p:txBody>
          <a:bodyPr vert="eaVert" rtlCol="0"/>
          <a:lstStyle/>
          <a:p>
            <a:pPr lvl="0" rtl="0"/>
            <a:r>
              <a:rPr lang="fr-FR" noProof="0" smtClean="0"/>
              <a:t>Cliquez pour 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5" name="Espace réservé du pied de page 4"/>
          <p:cNvSpPr>
            <a:spLocks noGrp="1"/>
          </p:cNvSpPr>
          <p:nvPr>
            <p:ph type="ftr" sz="quarter" idx="11"/>
          </p:nvPr>
        </p:nvSpPr>
        <p:spPr/>
        <p:txBody>
          <a:bodyPr rtlCol="0"/>
          <a:lstStyle/>
          <a:p>
            <a:pPr rtl="0"/>
            <a:r>
              <a:rPr lang="fr-FR" noProof="0" dirty="0" smtClean="0"/>
              <a:t>Fatima NEHAL : Consultante en Management Commercial et Coach en Prévention de Santé Durable</a:t>
            </a:r>
            <a:endParaRPr lang="fr-FR" noProof="0" dirty="0"/>
          </a:p>
        </p:txBody>
      </p:sp>
      <p:sp>
        <p:nvSpPr>
          <p:cNvPr id="4" name="Espace réservé de la date 3"/>
          <p:cNvSpPr>
            <a:spLocks noGrp="1"/>
          </p:cNvSpPr>
          <p:nvPr>
            <p:ph type="dt" sz="half" idx="10"/>
          </p:nvPr>
        </p:nvSpPr>
        <p:spPr/>
        <p:txBody>
          <a:bodyPr rtlCol="0"/>
          <a:lstStyle/>
          <a:p>
            <a:pPr rtl="0"/>
            <a:fld id="{DD70D2A5-F473-4ABA-BB06-B226B977D4CF}" type="datetime1">
              <a:rPr lang="fr-FR" noProof="0" smtClean="0"/>
              <a:pPr rtl="0"/>
              <a:t>16/07/2018</a:t>
            </a:fld>
            <a:endParaRPr lang="fr-FR" noProof="0" dirty="0"/>
          </a:p>
        </p:txBody>
      </p:sp>
      <p:sp>
        <p:nvSpPr>
          <p:cNvPr id="6" name="Espace réservé du numéro de diapositive 5"/>
          <p:cNvSpPr>
            <a:spLocks noGrp="1"/>
          </p:cNvSpPr>
          <p:nvPr>
            <p:ph type="sldNum" sz="quarter" idx="12"/>
          </p:nvPr>
        </p:nvSpPr>
        <p:spPr/>
        <p:txBody>
          <a:bodyPr rtlCol="0"/>
          <a:lstStyle/>
          <a:p>
            <a:pPr rtl="0"/>
            <a:fld id="{AAEAE4A8-A6E5-453E-B946-FB774B73F48C}" type="slidenum">
              <a:rPr lang="fr-FR" noProof="0" smtClean="0"/>
              <a:pPr rtl="0"/>
              <a:t>‹N°›</a:t>
            </a:fld>
            <a:endParaRPr lang="fr-FR" noProof="0" dirty="0"/>
          </a:p>
        </p:txBody>
      </p:sp>
    </p:spTree>
    <p:extLst>
      <p:ext uri="{BB962C8B-B14F-4D97-AF65-F5344CB8AC3E}">
        <p14:creationId xmlns:p14="http://schemas.microsoft.com/office/powerpoint/2010/main" val="266809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61412" y="533400"/>
            <a:ext cx="2362201" cy="5486400"/>
          </a:xfrm>
        </p:spPr>
        <p:txBody>
          <a:bodyPr vert="eaVert" rtlCol="0"/>
          <a:lstStyle/>
          <a:p>
            <a:pPr rtl="0"/>
            <a:r>
              <a:rPr lang="fr-FR" noProof="0" smtClean="0"/>
              <a:t>Cliquez pour modifier le style du titre</a:t>
            </a:r>
            <a:endParaRPr lang="fr-FR" noProof="0" dirty="0"/>
          </a:p>
        </p:txBody>
      </p:sp>
      <p:sp>
        <p:nvSpPr>
          <p:cNvPr id="3" name="Espace réservé du texte vertical 2"/>
          <p:cNvSpPr>
            <a:spLocks noGrp="1"/>
          </p:cNvSpPr>
          <p:nvPr>
            <p:ph type="body" orient="vert" idx="1"/>
          </p:nvPr>
        </p:nvSpPr>
        <p:spPr>
          <a:xfrm>
            <a:off x="1065213" y="533400"/>
            <a:ext cx="7467599" cy="5486400"/>
          </a:xfrm>
        </p:spPr>
        <p:txBody>
          <a:bodyPr vert="eaVert" rtlCol="0"/>
          <a:lstStyle/>
          <a:p>
            <a:pPr lvl="0" rtl="0"/>
            <a:r>
              <a:rPr lang="fr-FR" noProof="0" smtClean="0"/>
              <a:t>Cliquez pour 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5" name="Espace réservé du pied de page 4"/>
          <p:cNvSpPr>
            <a:spLocks noGrp="1"/>
          </p:cNvSpPr>
          <p:nvPr>
            <p:ph type="ftr" sz="quarter" idx="11"/>
          </p:nvPr>
        </p:nvSpPr>
        <p:spPr/>
        <p:txBody>
          <a:bodyPr rtlCol="0"/>
          <a:lstStyle/>
          <a:p>
            <a:pPr rtl="0"/>
            <a:r>
              <a:rPr lang="fr-FR" noProof="0" dirty="0" smtClean="0"/>
              <a:t>Fatima NEHAL : Consultante en Management Commercial et Coach en Prévention de Santé Durable</a:t>
            </a:r>
            <a:endParaRPr lang="fr-FR" noProof="0" dirty="0"/>
          </a:p>
        </p:txBody>
      </p:sp>
      <p:sp>
        <p:nvSpPr>
          <p:cNvPr id="4" name="Espace réservé de la date 3"/>
          <p:cNvSpPr>
            <a:spLocks noGrp="1"/>
          </p:cNvSpPr>
          <p:nvPr>
            <p:ph type="dt" sz="half" idx="10"/>
          </p:nvPr>
        </p:nvSpPr>
        <p:spPr/>
        <p:txBody>
          <a:bodyPr rtlCol="0"/>
          <a:lstStyle/>
          <a:p>
            <a:pPr rtl="0"/>
            <a:fld id="{B4785197-047D-495F-AD89-191FB4556A4C}" type="datetime1">
              <a:rPr lang="fr-FR" noProof="0" smtClean="0"/>
              <a:pPr rtl="0"/>
              <a:t>16/07/2018</a:t>
            </a:fld>
            <a:endParaRPr lang="fr-FR" noProof="0" dirty="0"/>
          </a:p>
        </p:txBody>
      </p:sp>
      <p:sp>
        <p:nvSpPr>
          <p:cNvPr id="6" name="Espace réservé du numéro de diapositive 5"/>
          <p:cNvSpPr>
            <a:spLocks noGrp="1"/>
          </p:cNvSpPr>
          <p:nvPr>
            <p:ph type="sldNum" sz="quarter" idx="12"/>
          </p:nvPr>
        </p:nvSpPr>
        <p:spPr/>
        <p:txBody>
          <a:bodyPr rtlCol="0"/>
          <a:lstStyle/>
          <a:p>
            <a:pPr rtl="0"/>
            <a:fld id="{AAEAE4A8-A6E5-453E-B946-FB774B73F48C}" type="slidenum">
              <a:rPr lang="fr-FR" noProof="0" smtClean="0"/>
              <a:pPr rtl="0"/>
              <a:t>‹N°›</a:t>
            </a:fld>
            <a:endParaRPr lang="fr-FR" noProof="0" dirty="0"/>
          </a:p>
        </p:txBody>
      </p:sp>
    </p:spTree>
    <p:extLst>
      <p:ext uri="{BB962C8B-B14F-4D97-AF65-F5344CB8AC3E}">
        <p14:creationId xmlns:p14="http://schemas.microsoft.com/office/powerpoint/2010/main" val="18824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Cliquez pour modifier le style du titre</a:t>
            </a:r>
            <a:endParaRPr lang="fr-FR" noProof="0" dirty="0"/>
          </a:p>
        </p:txBody>
      </p:sp>
      <p:sp>
        <p:nvSpPr>
          <p:cNvPr id="3" name="Espace réservé du contenu 2"/>
          <p:cNvSpPr>
            <a:spLocks noGrp="1"/>
          </p:cNvSpPr>
          <p:nvPr>
            <p:ph idx="1"/>
          </p:nvPr>
        </p:nvSpPr>
        <p:spPr/>
        <p:txBody>
          <a:bodyPr rtlCol="0"/>
          <a:lstStyle/>
          <a:p>
            <a:pPr lvl="0" rtl="0"/>
            <a:r>
              <a:rPr lang="fr-FR" noProof="0" smtClean="0"/>
              <a:t>Cliquez pour 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5" name="Espace réservé du pied de page 4"/>
          <p:cNvSpPr>
            <a:spLocks noGrp="1"/>
          </p:cNvSpPr>
          <p:nvPr>
            <p:ph type="ftr" sz="quarter" idx="11"/>
          </p:nvPr>
        </p:nvSpPr>
        <p:spPr/>
        <p:txBody>
          <a:bodyPr rtlCol="0"/>
          <a:lstStyle/>
          <a:p>
            <a:pPr rtl="0"/>
            <a:r>
              <a:rPr lang="fr-FR" noProof="0" dirty="0" smtClean="0"/>
              <a:t>Fatima NEHAL : Consultante en Management Commercial et Coach en Prévention de Santé Durable</a:t>
            </a:r>
            <a:endParaRPr lang="fr-FR" noProof="0" dirty="0"/>
          </a:p>
        </p:txBody>
      </p:sp>
      <p:sp>
        <p:nvSpPr>
          <p:cNvPr id="4" name="Espace réservé de la date 3"/>
          <p:cNvSpPr>
            <a:spLocks noGrp="1"/>
          </p:cNvSpPr>
          <p:nvPr>
            <p:ph type="dt" sz="half" idx="10"/>
          </p:nvPr>
        </p:nvSpPr>
        <p:spPr/>
        <p:txBody>
          <a:bodyPr rtlCol="0"/>
          <a:lstStyle/>
          <a:p>
            <a:pPr rtl="0"/>
            <a:fld id="{9463970C-4F8F-4473-936F-E53875B77033}" type="datetime1">
              <a:rPr lang="fr-FR" noProof="0" smtClean="0"/>
              <a:pPr rtl="0"/>
              <a:t>16/07/2018</a:t>
            </a:fld>
            <a:endParaRPr lang="fr-FR" noProof="0" dirty="0"/>
          </a:p>
        </p:txBody>
      </p:sp>
      <p:sp>
        <p:nvSpPr>
          <p:cNvPr id="6" name="Espace réservé du numéro de diapositive 5"/>
          <p:cNvSpPr>
            <a:spLocks noGrp="1"/>
          </p:cNvSpPr>
          <p:nvPr>
            <p:ph type="sldNum" sz="quarter" idx="12"/>
          </p:nvPr>
        </p:nvSpPr>
        <p:spPr/>
        <p:txBody>
          <a:bodyPr rtlCol="0"/>
          <a:lstStyle/>
          <a:p>
            <a:pPr rtl="0"/>
            <a:fld id="{AAEAE4A8-A6E5-453E-B946-FB774B73F48C}" type="slidenum">
              <a:rPr lang="fr-FR" noProof="0" smtClean="0"/>
              <a:pPr rtl="0"/>
              <a:t>‹N°›</a:t>
            </a:fld>
            <a:endParaRPr lang="fr-FR" noProof="0" dirty="0"/>
          </a:p>
        </p:txBody>
      </p:sp>
    </p:spTree>
    <p:extLst>
      <p:ext uri="{BB962C8B-B14F-4D97-AF65-F5344CB8AC3E}">
        <p14:creationId xmlns:p14="http://schemas.microsoft.com/office/powerpoint/2010/main" val="242915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65214" y="533400"/>
            <a:ext cx="8686800" cy="2286000"/>
          </a:xfrm>
        </p:spPr>
        <p:txBody>
          <a:bodyPr rtlCol="0" anchor="b">
            <a:normAutofit/>
          </a:bodyPr>
          <a:lstStyle>
            <a:lvl1pPr algn="l">
              <a:defRPr sz="5400" b="1" cap="none" baseline="0"/>
            </a:lvl1pPr>
          </a:lstStyle>
          <a:p>
            <a:pPr rtl="0"/>
            <a:r>
              <a:rPr lang="fr-FR" noProof="0" smtClean="0"/>
              <a:t>Cliquez pour modifier le style du titre</a:t>
            </a:r>
            <a:endParaRPr lang="fr-FR" noProof="0" dirty="0"/>
          </a:p>
        </p:txBody>
      </p:sp>
      <p:sp>
        <p:nvSpPr>
          <p:cNvPr id="3" name="Espace réservé du texte 2"/>
          <p:cNvSpPr>
            <a:spLocks noGrp="1"/>
          </p:cNvSpPr>
          <p:nvPr>
            <p:ph type="body" idx="1"/>
          </p:nvPr>
        </p:nvSpPr>
        <p:spPr>
          <a:xfrm>
            <a:off x="1065214" y="3124200"/>
            <a:ext cx="8686800" cy="1371600"/>
          </a:xfrm>
        </p:spPr>
        <p:txBody>
          <a:bodyPr rtlCol="0"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smtClean="0"/>
              <a:t>Cliquez pour modifier les styles du texte du masque</a:t>
            </a:r>
          </a:p>
        </p:txBody>
      </p:sp>
      <p:sp>
        <p:nvSpPr>
          <p:cNvPr id="5" name="Espace réservé du pied de page 4"/>
          <p:cNvSpPr>
            <a:spLocks noGrp="1"/>
          </p:cNvSpPr>
          <p:nvPr>
            <p:ph type="ftr" sz="quarter" idx="11"/>
          </p:nvPr>
        </p:nvSpPr>
        <p:spPr/>
        <p:txBody>
          <a:bodyPr rtlCol="0"/>
          <a:lstStyle/>
          <a:p>
            <a:pPr rtl="0"/>
            <a:r>
              <a:rPr lang="fr-FR" noProof="0" dirty="0" smtClean="0"/>
              <a:t>Fatima NEHAL : Consultante en Management Commercial et Coach en Prévention de Santé Durable</a:t>
            </a:r>
            <a:endParaRPr lang="fr-FR" noProof="0" dirty="0"/>
          </a:p>
        </p:txBody>
      </p:sp>
      <p:sp>
        <p:nvSpPr>
          <p:cNvPr id="4" name="Espace réservé de la date 3"/>
          <p:cNvSpPr>
            <a:spLocks noGrp="1"/>
          </p:cNvSpPr>
          <p:nvPr>
            <p:ph type="dt" sz="half" idx="10"/>
          </p:nvPr>
        </p:nvSpPr>
        <p:spPr/>
        <p:txBody>
          <a:bodyPr rtlCol="0"/>
          <a:lstStyle/>
          <a:p>
            <a:pPr rtl="0"/>
            <a:fld id="{24BC639B-1716-4FA8-85DF-9EE3CF651A71}" type="datetime1">
              <a:rPr lang="fr-FR" noProof="0" smtClean="0"/>
              <a:pPr rtl="0"/>
              <a:t>16/07/2018</a:t>
            </a:fld>
            <a:endParaRPr lang="fr-FR" noProof="0" dirty="0"/>
          </a:p>
        </p:txBody>
      </p:sp>
      <p:sp>
        <p:nvSpPr>
          <p:cNvPr id="6" name="Espace réservé du numéro de diapositive 5"/>
          <p:cNvSpPr>
            <a:spLocks noGrp="1"/>
          </p:cNvSpPr>
          <p:nvPr>
            <p:ph type="sldNum" sz="quarter" idx="12"/>
          </p:nvPr>
        </p:nvSpPr>
        <p:spPr/>
        <p:txBody>
          <a:bodyPr rtlCol="0"/>
          <a:lstStyle/>
          <a:p>
            <a:pPr rtl="0"/>
            <a:fld id="{AAEAE4A8-A6E5-453E-B946-FB774B73F48C}" type="slidenum">
              <a:rPr lang="fr-FR" noProof="0" smtClean="0"/>
              <a:pPr rtl="0"/>
              <a:t>‹N°›</a:t>
            </a:fld>
            <a:endParaRPr lang="fr-FR" noProof="0" dirty="0"/>
          </a:p>
        </p:txBody>
      </p:sp>
    </p:spTree>
    <p:extLst>
      <p:ext uri="{BB962C8B-B14F-4D97-AF65-F5344CB8AC3E}">
        <p14:creationId xmlns:p14="http://schemas.microsoft.com/office/powerpoint/2010/main" val="370133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Cliquez pour modifier le style du titre</a:t>
            </a:r>
            <a:endParaRPr lang="fr-FR" noProof="0" dirty="0"/>
          </a:p>
        </p:txBody>
      </p:sp>
      <p:sp>
        <p:nvSpPr>
          <p:cNvPr id="3" name="Espace réservé du contenu 2"/>
          <p:cNvSpPr>
            <a:spLocks noGrp="1"/>
          </p:cNvSpPr>
          <p:nvPr>
            <p:ph sz="half" idx="1"/>
          </p:nvPr>
        </p:nvSpPr>
        <p:spPr>
          <a:xfrm>
            <a:off x="1065212" y="1828800"/>
            <a:ext cx="4251960"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r-FR" noProof="0" smtClean="0"/>
              <a:t>Cliquez pour 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u contenu 3"/>
          <p:cNvSpPr>
            <a:spLocks noGrp="1"/>
          </p:cNvSpPr>
          <p:nvPr>
            <p:ph sz="half" idx="2"/>
          </p:nvPr>
        </p:nvSpPr>
        <p:spPr>
          <a:xfrm>
            <a:off x="5464598" y="1828800"/>
            <a:ext cx="4251960"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r-FR" noProof="0" smtClean="0"/>
              <a:t>Cliquez pour 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6" name="Espace réservé du pied de page 5"/>
          <p:cNvSpPr>
            <a:spLocks noGrp="1"/>
          </p:cNvSpPr>
          <p:nvPr>
            <p:ph type="ftr" sz="quarter" idx="11"/>
          </p:nvPr>
        </p:nvSpPr>
        <p:spPr/>
        <p:txBody>
          <a:bodyPr rtlCol="0"/>
          <a:lstStyle/>
          <a:p>
            <a:pPr rtl="0"/>
            <a:r>
              <a:rPr lang="fr-FR" noProof="0" dirty="0" smtClean="0"/>
              <a:t>Fatima NEHAL : Consultante en Management Commercial et Coach en Prévention de Santé Durable</a:t>
            </a:r>
            <a:endParaRPr lang="fr-FR" noProof="0" dirty="0"/>
          </a:p>
        </p:txBody>
      </p:sp>
      <p:sp>
        <p:nvSpPr>
          <p:cNvPr id="5" name="Espace réservé de la date 4"/>
          <p:cNvSpPr>
            <a:spLocks noGrp="1"/>
          </p:cNvSpPr>
          <p:nvPr>
            <p:ph type="dt" sz="half" idx="10"/>
          </p:nvPr>
        </p:nvSpPr>
        <p:spPr/>
        <p:txBody>
          <a:bodyPr rtlCol="0"/>
          <a:lstStyle/>
          <a:p>
            <a:pPr rtl="0"/>
            <a:fld id="{E4DF1A55-A1B6-419F-8B74-2B0D3D533592}" type="datetime1">
              <a:rPr lang="fr-FR" noProof="0" smtClean="0"/>
              <a:pPr rtl="0"/>
              <a:t>16/07/2018</a:t>
            </a:fld>
            <a:endParaRPr lang="fr-FR" noProof="0" dirty="0"/>
          </a:p>
        </p:txBody>
      </p:sp>
      <p:sp>
        <p:nvSpPr>
          <p:cNvPr id="7" name="Espace réservé du numéro de diapositive 6"/>
          <p:cNvSpPr>
            <a:spLocks noGrp="1"/>
          </p:cNvSpPr>
          <p:nvPr>
            <p:ph type="sldNum" sz="quarter" idx="12"/>
          </p:nvPr>
        </p:nvSpPr>
        <p:spPr/>
        <p:txBody>
          <a:bodyPr rtlCol="0"/>
          <a:lstStyle/>
          <a:p>
            <a:pPr rtl="0"/>
            <a:fld id="{AAEAE4A8-A6E5-453E-B946-FB774B73F48C}" type="slidenum">
              <a:rPr lang="fr-FR" noProof="0" smtClean="0"/>
              <a:pPr rtl="0"/>
              <a:t>‹N°›</a:t>
            </a:fld>
            <a:endParaRPr lang="fr-FR" noProof="0" dirty="0"/>
          </a:p>
        </p:txBody>
      </p:sp>
    </p:spTree>
    <p:extLst>
      <p:ext uri="{BB962C8B-B14F-4D97-AF65-F5344CB8AC3E}">
        <p14:creationId xmlns:p14="http://schemas.microsoft.com/office/powerpoint/2010/main" val="341370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a:defRPr/>
            </a:lvl1pPr>
          </a:lstStyle>
          <a:p>
            <a:pPr rtl="0"/>
            <a:r>
              <a:rPr lang="fr-FR" noProof="0" smtClean="0"/>
              <a:t>Cliquez pour modifier le style du titre</a:t>
            </a:r>
            <a:endParaRPr lang="fr-FR" noProof="0" dirty="0"/>
          </a:p>
        </p:txBody>
      </p:sp>
      <p:sp>
        <p:nvSpPr>
          <p:cNvPr id="3" name="Espace réservé du texte 2"/>
          <p:cNvSpPr>
            <a:spLocks noGrp="1"/>
          </p:cNvSpPr>
          <p:nvPr>
            <p:ph type="body" idx="1"/>
          </p:nvPr>
        </p:nvSpPr>
        <p:spPr>
          <a:xfrm>
            <a:off x="1065213" y="1828799"/>
            <a:ext cx="4251960" cy="685801"/>
          </a:xfrm>
        </p:spPr>
        <p:txBody>
          <a:bodyPr rtlCol="0"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smtClean="0"/>
              <a:t>Cliquez pour modifier les styles du texte du masque</a:t>
            </a:r>
          </a:p>
        </p:txBody>
      </p:sp>
      <p:sp>
        <p:nvSpPr>
          <p:cNvPr id="4" name="Espace réservé du contenu 3"/>
          <p:cNvSpPr>
            <a:spLocks noGrp="1"/>
          </p:cNvSpPr>
          <p:nvPr>
            <p:ph sz="half" idx="2"/>
          </p:nvPr>
        </p:nvSpPr>
        <p:spPr>
          <a:xfrm>
            <a:off x="1065213" y="2590800"/>
            <a:ext cx="4251960" cy="3429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r-FR" noProof="0" smtClean="0"/>
              <a:t>Cliquez pour 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5" name="Espace réservé du texte 4"/>
          <p:cNvSpPr>
            <a:spLocks noGrp="1"/>
          </p:cNvSpPr>
          <p:nvPr>
            <p:ph type="body" sz="quarter" idx="3"/>
          </p:nvPr>
        </p:nvSpPr>
        <p:spPr>
          <a:xfrm>
            <a:off x="5500053" y="1828799"/>
            <a:ext cx="4251960" cy="685801"/>
          </a:xfrm>
        </p:spPr>
        <p:txBody>
          <a:bodyPr rtlCol="0"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smtClean="0"/>
              <a:t>Cliquez pour modifier les styles du texte du masque</a:t>
            </a:r>
          </a:p>
        </p:txBody>
      </p:sp>
      <p:sp>
        <p:nvSpPr>
          <p:cNvPr id="6" name="Espace réservé du contenu 5"/>
          <p:cNvSpPr>
            <a:spLocks noGrp="1"/>
          </p:cNvSpPr>
          <p:nvPr>
            <p:ph sz="quarter" idx="4"/>
          </p:nvPr>
        </p:nvSpPr>
        <p:spPr>
          <a:xfrm>
            <a:off x="5500053" y="2590800"/>
            <a:ext cx="4251960" cy="3429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r-FR" noProof="0" smtClean="0"/>
              <a:t>Cliquez pour 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8" name="Espace réservé du pied de page 7"/>
          <p:cNvSpPr>
            <a:spLocks noGrp="1"/>
          </p:cNvSpPr>
          <p:nvPr>
            <p:ph type="ftr" sz="quarter" idx="11"/>
          </p:nvPr>
        </p:nvSpPr>
        <p:spPr/>
        <p:txBody>
          <a:bodyPr rtlCol="0"/>
          <a:lstStyle/>
          <a:p>
            <a:pPr rtl="0"/>
            <a:r>
              <a:rPr lang="fr-FR" noProof="0" dirty="0" smtClean="0"/>
              <a:t>Fatima NEHAL : Consultante en Management Commercial et Coach en Prévention de Santé Durable</a:t>
            </a:r>
            <a:endParaRPr lang="fr-FR" noProof="0" dirty="0"/>
          </a:p>
        </p:txBody>
      </p:sp>
      <p:sp>
        <p:nvSpPr>
          <p:cNvPr id="7" name="Espace réservé de la date 6"/>
          <p:cNvSpPr>
            <a:spLocks noGrp="1"/>
          </p:cNvSpPr>
          <p:nvPr>
            <p:ph type="dt" sz="half" idx="10"/>
          </p:nvPr>
        </p:nvSpPr>
        <p:spPr/>
        <p:txBody>
          <a:bodyPr rtlCol="0"/>
          <a:lstStyle/>
          <a:p>
            <a:pPr rtl="0"/>
            <a:fld id="{821068C0-8BEF-4294-826F-8484BE04EB3E}" type="datetime1">
              <a:rPr lang="fr-FR" noProof="0" smtClean="0"/>
              <a:pPr rtl="0"/>
              <a:t>16/07/2018</a:t>
            </a:fld>
            <a:endParaRPr lang="fr-FR" noProof="0" dirty="0"/>
          </a:p>
        </p:txBody>
      </p:sp>
      <p:sp>
        <p:nvSpPr>
          <p:cNvPr id="9" name="Espace réservé du numéro de diapositive 8"/>
          <p:cNvSpPr>
            <a:spLocks noGrp="1"/>
          </p:cNvSpPr>
          <p:nvPr>
            <p:ph type="sldNum" sz="quarter" idx="12"/>
          </p:nvPr>
        </p:nvSpPr>
        <p:spPr/>
        <p:txBody>
          <a:bodyPr rtlCol="0"/>
          <a:lstStyle/>
          <a:p>
            <a:pPr rtl="0"/>
            <a:fld id="{AAEAE4A8-A6E5-453E-B946-FB774B73F48C}" type="slidenum">
              <a:rPr lang="fr-FR" noProof="0" smtClean="0"/>
              <a:pPr rtl="0"/>
              <a:t>‹N°›</a:t>
            </a:fld>
            <a:endParaRPr lang="fr-FR" noProof="0" dirty="0"/>
          </a:p>
        </p:txBody>
      </p:sp>
    </p:spTree>
    <p:extLst>
      <p:ext uri="{BB962C8B-B14F-4D97-AF65-F5344CB8AC3E}">
        <p14:creationId xmlns:p14="http://schemas.microsoft.com/office/powerpoint/2010/main" val="200078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Cliquez pour modifier le style du titre</a:t>
            </a:r>
            <a:endParaRPr lang="fr-FR" noProof="0" dirty="0"/>
          </a:p>
        </p:txBody>
      </p:sp>
      <p:sp>
        <p:nvSpPr>
          <p:cNvPr id="4" name="Espace réservé du pied de page 3"/>
          <p:cNvSpPr>
            <a:spLocks noGrp="1"/>
          </p:cNvSpPr>
          <p:nvPr>
            <p:ph type="ftr" sz="quarter" idx="11"/>
          </p:nvPr>
        </p:nvSpPr>
        <p:spPr/>
        <p:txBody>
          <a:bodyPr rtlCol="0"/>
          <a:lstStyle/>
          <a:p>
            <a:pPr rtl="0"/>
            <a:r>
              <a:rPr lang="fr-FR" noProof="0" dirty="0" smtClean="0"/>
              <a:t>Fatima NEHAL : Consultante en Management Commercial et Coach en Prévention de Santé Durable</a:t>
            </a:r>
            <a:endParaRPr lang="fr-FR" noProof="0" dirty="0"/>
          </a:p>
        </p:txBody>
      </p:sp>
      <p:sp>
        <p:nvSpPr>
          <p:cNvPr id="3" name="Espace réservé de la date 2"/>
          <p:cNvSpPr>
            <a:spLocks noGrp="1"/>
          </p:cNvSpPr>
          <p:nvPr>
            <p:ph type="dt" sz="half" idx="10"/>
          </p:nvPr>
        </p:nvSpPr>
        <p:spPr/>
        <p:txBody>
          <a:bodyPr rtlCol="0"/>
          <a:lstStyle/>
          <a:p>
            <a:pPr rtl="0"/>
            <a:fld id="{B10D1E70-25D1-4BB2-B184-2BF535A26466}" type="datetime1">
              <a:rPr lang="fr-FR" noProof="0" smtClean="0"/>
              <a:pPr rtl="0"/>
              <a:t>16/07/2018</a:t>
            </a:fld>
            <a:endParaRPr lang="fr-FR" noProof="0" dirty="0"/>
          </a:p>
        </p:txBody>
      </p:sp>
      <p:sp>
        <p:nvSpPr>
          <p:cNvPr id="5" name="Espace réservé du numéro de diapositive 4"/>
          <p:cNvSpPr>
            <a:spLocks noGrp="1"/>
          </p:cNvSpPr>
          <p:nvPr>
            <p:ph type="sldNum" sz="quarter" idx="12"/>
          </p:nvPr>
        </p:nvSpPr>
        <p:spPr/>
        <p:txBody>
          <a:bodyPr rtlCol="0"/>
          <a:lstStyle/>
          <a:p>
            <a:pPr rtl="0"/>
            <a:fld id="{AAEAE4A8-A6E5-453E-B946-FB774B73F48C}" type="slidenum">
              <a:rPr lang="fr-FR" noProof="0" smtClean="0"/>
              <a:pPr rtl="0"/>
              <a:t>‹N°›</a:t>
            </a:fld>
            <a:endParaRPr lang="fr-FR" noProof="0" dirty="0"/>
          </a:p>
        </p:txBody>
      </p:sp>
    </p:spTree>
    <p:extLst>
      <p:ext uri="{BB962C8B-B14F-4D97-AF65-F5344CB8AC3E}">
        <p14:creationId xmlns:p14="http://schemas.microsoft.com/office/powerpoint/2010/main" val="90715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rtlCol="0"/>
          <a:lstStyle/>
          <a:p>
            <a:pPr rtl="0"/>
            <a:r>
              <a:rPr lang="fr-FR" noProof="0" dirty="0" smtClean="0"/>
              <a:t>Fatima NEHAL : Consultante en Management Commercial et Coach en Prévention de Santé Durable</a:t>
            </a:r>
            <a:endParaRPr lang="fr-FR" noProof="0" dirty="0"/>
          </a:p>
        </p:txBody>
      </p:sp>
      <p:sp>
        <p:nvSpPr>
          <p:cNvPr id="2" name="Espace réservé de la date 1"/>
          <p:cNvSpPr>
            <a:spLocks noGrp="1"/>
          </p:cNvSpPr>
          <p:nvPr>
            <p:ph type="dt" sz="half" idx="10"/>
          </p:nvPr>
        </p:nvSpPr>
        <p:spPr/>
        <p:txBody>
          <a:bodyPr rtlCol="0"/>
          <a:lstStyle/>
          <a:p>
            <a:pPr rtl="0"/>
            <a:fld id="{AB9626DF-A319-4624-8992-A11FAA74C4DC}" type="datetime1">
              <a:rPr lang="fr-FR" noProof="0" smtClean="0"/>
              <a:pPr rtl="0"/>
              <a:t>16/07/2018</a:t>
            </a:fld>
            <a:endParaRPr lang="fr-FR" noProof="0" dirty="0"/>
          </a:p>
        </p:txBody>
      </p:sp>
      <p:sp>
        <p:nvSpPr>
          <p:cNvPr id="4" name="Espace réservé du numéro de diapositive 3"/>
          <p:cNvSpPr>
            <a:spLocks noGrp="1"/>
          </p:cNvSpPr>
          <p:nvPr>
            <p:ph type="sldNum" sz="quarter" idx="12"/>
          </p:nvPr>
        </p:nvSpPr>
        <p:spPr/>
        <p:txBody>
          <a:bodyPr rtlCol="0"/>
          <a:lstStyle/>
          <a:p>
            <a:pPr rtl="0"/>
            <a:fld id="{AAEAE4A8-A6E5-453E-B946-FB774B73F48C}" type="slidenum">
              <a:rPr lang="fr-FR" noProof="0" smtClean="0"/>
              <a:pPr rtl="0"/>
              <a:t>‹N°›</a:t>
            </a:fld>
            <a:endParaRPr lang="fr-FR" noProof="0" dirty="0"/>
          </a:p>
        </p:txBody>
      </p:sp>
    </p:spTree>
    <p:extLst>
      <p:ext uri="{BB962C8B-B14F-4D97-AF65-F5344CB8AC3E}">
        <p14:creationId xmlns:p14="http://schemas.microsoft.com/office/powerpoint/2010/main" val="244153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65213" y="533400"/>
            <a:ext cx="4114800" cy="1524000"/>
          </a:xfrm>
        </p:spPr>
        <p:txBody>
          <a:bodyPr rtlCol="0" anchor="b">
            <a:normAutofit/>
          </a:bodyPr>
          <a:lstStyle>
            <a:lvl1pPr algn="l">
              <a:defRPr sz="3600" b="1"/>
            </a:lvl1pPr>
          </a:lstStyle>
          <a:p>
            <a:pPr rtl="0"/>
            <a:r>
              <a:rPr lang="fr-FR" noProof="0" smtClean="0"/>
              <a:t>Cliquez pour modifier le style du titre</a:t>
            </a:r>
            <a:endParaRPr lang="fr-FR" noProof="0" dirty="0"/>
          </a:p>
        </p:txBody>
      </p:sp>
      <p:sp>
        <p:nvSpPr>
          <p:cNvPr id="3" name="Espace réservé du contenu 2"/>
          <p:cNvSpPr>
            <a:spLocks noGrp="1"/>
          </p:cNvSpPr>
          <p:nvPr>
            <p:ph idx="1"/>
          </p:nvPr>
        </p:nvSpPr>
        <p:spPr>
          <a:xfrm>
            <a:off x="5865813" y="533400"/>
            <a:ext cx="5867400" cy="54864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r-FR" noProof="0" smtClean="0"/>
              <a:t>Cliquez pour 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u texte 3"/>
          <p:cNvSpPr>
            <a:spLocks noGrp="1"/>
          </p:cNvSpPr>
          <p:nvPr>
            <p:ph type="body" sz="half" idx="2"/>
          </p:nvPr>
        </p:nvSpPr>
        <p:spPr>
          <a:xfrm>
            <a:off x="1065213" y="2209800"/>
            <a:ext cx="4114800" cy="3810000"/>
          </a:xfrm>
        </p:spPr>
        <p:txBody>
          <a:bodyPr rtlCol="0">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smtClean="0"/>
              <a:t>Cliquez pour modifier les styles du texte du masque</a:t>
            </a:r>
          </a:p>
        </p:txBody>
      </p:sp>
      <p:sp>
        <p:nvSpPr>
          <p:cNvPr id="6" name="Espace réservé du pied de page 5"/>
          <p:cNvSpPr>
            <a:spLocks noGrp="1"/>
          </p:cNvSpPr>
          <p:nvPr>
            <p:ph type="ftr" sz="quarter" idx="11"/>
          </p:nvPr>
        </p:nvSpPr>
        <p:spPr/>
        <p:txBody>
          <a:bodyPr rtlCol="0"/>
          <a:lstStyle/>
          <a:p>
            <a:pPr rtl="0"/>
            <a:r>
              <a:rPr lang="fr-FR" noProof="0" dirty="0" smtClean="0"/>
              <a:t>Fatima NEHAL : Consultante en Management Commercial et Coach en Prévention de Santé Durable</a:t>
            </a:r>
            <a:endParaRPr lang="fr-FR" noProof="0" dirty="0"/>
          </a:p>
        </p:txBody>
      </p:sp>
      <p:sp>
        <p:nvSpPr>
          <p:cNvPr id="5" name="Espace réservé de la date 4"/>
          <p:cNvSpPr>
            <a:spLocks noGrp="1"/>
          </p:cNvSpPr>
          <p:nvPr>
            <p:ph type="dt" sz="half" idx="10"/>
          </p:nvPr>
        </p:nvSpPr>
        <p:spPr/>
        <p:txBody>
          <a:bodyPr rtlCol="0"/>
          <a:lstStyle/>
          <a:p>
            <a:pPr rtl="0"/>
            <a:fld id="{6D5E536E-2106-4E52-A713-96CC3EAF2B4E}" type="datetime1">
              <a:rPr lang="fr-FR" noProof="0" smtClean="0"/>
              <a:pPr rtl="0"/>
              <a:t>16/07/2018</a:t>
            </a:fld>
            <a:endParaRPr lang="fr-FR" noProof="0" dirty="0"/>
          </a:p>
        </p:txBody>
      </p:sp>
      <p:sp>
        <p:nvSpPr>
          <p:cNvPr id="7" name="Espace réservé du numéro de diapositive 6"/>
          <p:cNvSpPr>
            <a:spLocks noGrp="1"/>
          </p:cNvSpPr>
          <p:nvPr>
            <p:ph type="sldNum" sz="quarter" idx="12"/>
          </p:nvPr>
        </p:nvSpPr>
        <p:spPr/>
        <p:txBody>
          <a:bodyPr rtlCol="0"/>
          <a:lstStyle/>
          <a:p>
            <a:pPr rtl="0"/>
            <a:fld id="{AAEAE4A8-A6E5-453E-B946-FB774B73F48C}" type="slidenum">
              <a:rPr lang="fr-FR" noProof="0" smtClean="0"/>
              <a:pPr rtl="0"/>
              <a:t>‹N°›</a:t>
            </a:fld>
            <a:endParaRPr lang="fr-FR" noProof="0" dirty="0"/>
          </a:p>
        </p:txBody>
      </p:sp>
    </p:spTree>
    <p:extLst>
      <p:ext uri="{BB962C8B-B14F-4D97-AF65-F5344CB8AC3E}">
        <p14:creationId xmlns:p14="http://schemas.microsoft.com/office/powerpoint/2010/main" val="210171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65213" y="533400"/>
            <a:ext cx="4114800" cy="1524000"/>
          </a:xfrm>
        </p:spPr>
        <p:txBody>
          <a:bodyPr rtlCol="0" anchor="b">
            <a:noAutofit/>
          </a:bodyPr>
          <a:lstStyle>
            <a:lvl1pPr algn="l">
              <a:defRPr sz="3600" b="1"/>
            </a:lvl1pPr>
          </a:lstStyle>
          <a:p>
            <a:pPr rtl="0"/>
            <a:r>
              <a:rPr lang="fr-FR" noProof="0" smtClean="0"/>
              <a:t>Cliquez pour modifier le style du titre</a:t>
            </a:r>
            <a:endParaRPr lang="fr-FR" noProof="0" dirty="0"/>
          </a:p>
        </p:txBody>
      </p:sp>
      <p:sp>
        <p:nvSpPr>
          <p:cNvPr id="3" name="Espace réservé d’image 2" descr="Espace réservé vide pour ajouter une image. Cliquez sur l’espace réservé et sélectionnez l’image à ajouter"/>
          <p:cNvSpPr>
            <a:spLocks noGrp="1"/>
          </p:cNvSpPr>
          <p:nvPr>
            <p:ph type="pic" idx="1"/>
          </p:nvPr>
        </p:nvSpPr>
        <p:spPr>
          <a:xfrm>
            <a:off x="5865812" y="533400"/>
            <a:ext cx="5780173" cy="5791200"/>
          </a:xfrm>
          <a:ln w="50800">
            <a:solidFill>
              <a:schemeClr val="tx1">
                <a:lumMod val="65000"/>
                <a:lumOff val="35000"/>
              </a:schemeClr>
            </a:solidFill>
            <a:miter lim="800000"/>
          </a:ln>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Cliquez sur l'icône pour ajouter une image</a:t>
            </a:r>
            <a:endParaRPr lang="fr-FR" noProof="0" dirty="0"/>
          </a:p>
        </p:txBody>
      </p:sp>
      <p:sp>
        <p:nvSpPr>
          <p:cNvPr id="4" name="Espace réservé du texte 3"/>
          <p:cNvSpPr>
            <a:spLocks noGrp="1"/>
          </p:cNvSpPr>
          <p:nvPr>
            <p:ph type="body" sz="half" idx="2"/>
          </p:nvPr>
        </p:nvSpPr>
        <p:spPr>
          <a:xfrm>
            <a:off x="1065213" y="2209800"/>
            <a:ext cx="4114800" cy="3810000"/>
          </a:xfrm>
        </p:spPr>
        <p:txBody>
          <a:bodyPr rtlCol="0">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smtClean="0"/>
              <a:t>Cliquez pour modifier les styles du texte du masque</a:t>
            </a:r>
          </a:p>
        </p:txBody>
      </p:sp>
    </p:spTree>
    <p:extLst>
      <p:ext uri="{BB962C8B-B14F-4D97-AF65-F5344CB8AC3E}">
        <p14:creationId xmlns:p14="http://schemas.microsoft.com/office/powerpoint/2010/main" val="14196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65212" y="533400"/>
            <a:ext cx="8686801" cy="1066800"/>
          </a:xfrm>
          <a:prstGeom prst="rect">
            <a:avLst/>
          </a:prstGeom>
        </p:spPr>
        <p:txBody>
          <a:bodyPr vert="horz" lIns="91440" tIns="45720" rIns="91440" bIns="45720" rtlCol="0" anchor="b">
            <a:normAutofit/>
          </a:bodyPr>
          <a:lstStyle/>
          <a:p>
            <a:pPr rtl="0"/>
            <a:r>
              <a:rPr lang="fr-FR" noProof="0" dirty="0" smtClean="0"/>
              <a:t>Modifiez le style du titre</a:t>
            </a:r>
            <a:endParaRPr lang="fr-FR" noProof="0" dirty="0"/>
          </a:p>
        </p:txBody>
      </p:sp>
      <p:sp>
        <p:nvSpPr>
          <p:cNvPr id="3" name="Espace réservé du texte 2"/>
          <p:cNvSpPr>
            <a:spLocks noGrp="1"/>
          </p:cNvSpPr>
          <p:nvPr>
            <p:ph type="body" idx="1"/>
          </p:nvPr>
        </p:nvSpPr>
        <p:spPr>
          <a:xfrm>
            <a:off x="1065212" y="1828800"/>
            <a:ext cx="8686801" cy="4191000"/>
          </a:xfrm>
          <a:prstGeom prst="rect">
            <a:avLst/>
          </a:prstGeom>
        </p:spPr>
        <p:txBody>
          <a:bodyPr vert="horz" lIns="91440" tIns="45720" rIns="91440" bIns="45720" rtlCol="0">
            <a:normAutofit/>
          </a:bodyPr>
          <a:lstStyle/>
          <a:p>
            <a:pPr lvl="0" rtl="0"/>
            <a:r>
              <a:rPr lang="fr-FR" noProof="0" dirty="0" smtClean="0"/>
              <a:t>Modifiez les styles du texte du masque</a:t>
            </a:r>
          </a:p>
          <a:p>
            <a:pPr lvl="1" rtl="0"/>
            <a:r>
              <a:rPr lang="fr-FR" noProof="0" dirty="0" smtClean="0"/>
              <a:t>Deuxième niveau</a:t>
            </a:r>
          </a:p>
          <a:p>
            <a:pPr lvl="2" rtl="0"/>
            <a:r>
              <a:rPr lang="fr-FR" noProof="0" dirty="0" smtClean="0"/>
              <a:t>Troisième niveau</a:t>
            </a:r>
          </a:p>
          <a:p>
            <a:pPr lvl="3" rtl="0"/>
            <a:r>
              <a:rPr lang="fr-FR" noProof="0" dirty="0" smtClean="0"/>
              <a:t>Quatrième niveau</a:t>
            </a:r>
          </a:p>
          <a:p>
            <a:pPr lvl="4" rtl="0"/>
            <a:r>
              <a:rPr lang="fr-FR" noProof="0" dirty="0" smtClean="0"/>
              <a:t>Cinquième niveau</a:t>
            </a:r>
            <a:endParaRPr lang="fr-FR" noProof="0" dirty="0"/>
          </a:p>
        </p:txBody>
      </p:sp>
      <p:sp>
        <p:nvSpPr>
          <p:cNvPr id="5" name="Espace réservé du pied de page 4"/>
          <p:cNvSpPr>
            <a:spLocks noGrp="1"/>
          </p:cNvSpPr>
          <p:nvPr>
            <p:ph type="ftr" sz="quarter" idx="3"/>
          </p:nvPr>
        </p:nvSpPr>
        <p:spPr>
          <a:xfrm>
            <a:off x="1065213" y="6155267"/>
            <a:ext cx="5653087" cy="273049"/>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pPr rtl="0"/>
            <a:r>
              <a:rPr lang="fr-FR" noProof="0" dirty="0" smtClean="0"/>
              <a:t>Fatima NEHAL : Consultante en Management Commercial et Coach en Prévention de Santé Durable</a:t>
            </a:r>
            <a:endParaRPr lang="fr-FR" noProof="0" dirty="0"/>
          </a:p>
        </p:txBody>
      </p:sp>
      <p:sp>
        <p:nvSpPr>
          <p:cNvPr id="4" name="Espace réservé de la date 3"/>
          <p:cNvSpPr>
            <a:spLocks noGrp="1"/>
          </p:cNvSpPr>
          <p:nvPr>
            <p:ph type="dt" sz="half" idx="2"/>
          </p:nvPr>
        </p:nvSpPr>
        <p:spPr>
          <a:xfrm>
            <a:off x="6932612" y="6155267"/>
            <a:ext cx="1371600" cy="273049"/>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rtl="0"/>
            <a:fld id="{22FB8EE6-3C8C-4FBD-99E3-D455CA5B7FEA}" type="datetime1">
              <a:rPr lang="fr-FR" noProof="0" smtClean="0"/>
              <a:pPr rtl="0"/>
              <a:t>16/07/2018</a:t>
            </a:fld>
            <a:endParaRPr lang="fr-FR" noProof="0" dirty="0"/>
          </a:p>
        </p:txBody>
      </p:sp>
      <p:sp>
        <p:nvSpPr>
          <p:cNvPr id="6" name="Espace réservé du numéro de diapositive 5"/>
          <p:cNvSpPr>
            <a:spLocks noGrp="1"/>
          </p:cNvSpPr>
          <p:nvPr>
            <p:ph type="sldNum" sz="quarter" idx="4"/>
          </p:nvPr>
        </p:nvSpPr>
        <p:spPr>
          <a:xfrm>
            <a:off x="8532812" y="6155267"/>
            <a:ext cx="1219201" cy="273049"/>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rtl="0"/>
            <a:fld id="{AAEAE4A8-A6E5-453E-B946-FB774B73F48C}" type="slidenum">
              <a:rPr lang="fr-FR" noProof="0" smtClean="0"/>
              <a:pPr rtl="0"/>
              <a:t>‹N°›</a:t>
            </a:fld>
            <a:endParaRPr lang="fr-FR" noProof="0" dirty="0"/>
          </a:p>
        </p:txBody>
      </p:sp>
    </p:spTree>
    <p:extLst>
      <p:ext uri="{BB962C8B-B14F-4D97-AF65-F5344CB8AC3E}">
        <p14:creationId xmlns:p14="http://schemas.microsoft.com/office/powerpoint/2010/main" val="1597054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0000"/>
        </a:lnSpc>
        <a:spcBef>
          <a:spcPct val="0"/>
        </a:spcBef>
        <a:buNone/>
        <a:defRPr sz="3600" b="1" kern="1200">
          <a:solidFill>
            <a:schemeClr val="accent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53852" y="1196752"/>
            <a:ext cx="7189438" cy="2514601"/>
          </a:xfrm>
        </p:spPr>
        <p:txBody>
          <a:bodyPr rtlCol="0"/>
          <a:lstStyle/>
          <a:p>
            <a:pPr rtl="0"/>
            <a:r>
              <a:rPr lang="fr-FR" dirty="0" smtClean="0"/>
              <a:t>STRATEGIE</a:t>
            </a:r>
            <a:endParaRPr lang="fr-FR" dirty="0"/>
          </a:p>
        </p:txBody>
      </p:sp>
      <p:sp>
        <p:nvSpPr>
          <p:cNvPr id="3" name="Sous-titre 2"/>
          <p:cNvSpPr>
            <a:spLocks noGrp="1"/>
          </p:cNvSpPr>
          <p:nvPr>
            <p:ph type="subTitle" idx="1"/>
          </p:nvPr>
        </p:nvSpPr>
        <p:spPr>
          <a:xfrm>
            <a:off x="1125860" y="4005064"/>
            <a:ext cx="6757392" cy="1397000"/>
          </a:xfrm>
        </p:spPr>
        <p:txBody>
          <a:bodyPr rtlCol="0"/>
          <a:lstStyle/>
          <a:p>
            <a:r>
              <a:rPr lang="fr-FR" cap="all" dirty="0" smtClean="0"/>
              <a:t>Comment générer plus d’opportunités           </a:t>
            </a:r>
            <a:r>
              <a:rPr lang="fr-FR" cap="all" dirty="0" smtClean="0"/>
              <a:t>pour les praticiens</a:t>
            </a:r>
            <a:r>
              <a:rPr lang="fr-FR" cap="all" dirty="0" smtClean="0"/>
              <a:t> </a:t>
            </a:r>
            <a:r>
              <a:rPr lang="fr-FR" cap="all" dirty="0" smtClean="0"/>
              <a:t>?</a:t>
            </a:r>
            <a:endParaRPr lang="fr-FR" b="1" cap="all" dirty="0" smtClean="0"/>
          </a:p>
        </p:txBody>
      </p:sp>
      <p:sp>
        <p:nvSpPr>
          <p:cNvPr id="7" name="Espace réservé du pied de page 6"/>
          <p:cNvSpPr>
            <a:spLocks noGrp="1"/>
          </p:cNvSpPr>
          <p:nvPr>
            <p:ph type="ftr" sz="quarter" idx="11"/>
          </p:nvPr>
        </p:nvSpPr>
        <p:spPr>
          <a:xfrm>
            <a:off x="1413892" y="6237312"/>
            <a:ext cx="7117431" cy="407028"/>
          </a:xfrm>
        </p:spPr>
        <p:txBody>
          <a:bodyPr/>
          <a:lstStyle/>
          <a:p>
            <a:pPr rtl="0"/>
            <a:r>
              <a:rPr lang="fr-FR" noProof="0" smtClean="0"/>
              <a:t>Fatima NEHAL : Consultante en Management Commercial et Coach en Prévention de Santé Durable</a:t>
            </a:r>
            <a:endParaRPr lang="fr-FR" noProof="0" dirty="0"/>
          </a:p>
        </p:txBody>
      </p:sp>
      <p:pic>
        <p:nvPicPr>
          <p:cNvPr id="1027" name="Picture 3" descr="C:\Users\Dell\Dropbox\01-Sophrokhépri\Marketing et Communication\Logo\kheprisanté\logokheprisante300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788" y="425760"/>
            <a:ext cx="4689240" cy="1563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25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3812" y="1340768"/>
            <a:ext cx="9709718" cy="2286000"/>
          </a:xfrm>
        </p:spPr>
        <p:txBody>
          <a:bodyPr/>
          <a:lstStyle/>
          <a:p>
            <a:r>
              <a:rPr lang="fr-FR" dirty="0" smtClean="0"/>
              <a:t>PROJET</a:t>
            </a:r>
            <a:endParaRPr lang="fr-FR" dirty="0"/>
          </a:p>
        </p:txBody>
      </p:sp>
      <p:sp>
        <p:nvSpPr>
          <p:cNvPr id="5" name="Espace réservé du numéro de diapositive 4"/>
          <p:cNvSpPr>
            <a:spLocks noGrp="1"/>
          </p:cNvSpPr>
          <p:nvPr>
            <p:ph type="sldNum" sz="quarter" idx="12"/>
          </p:nvPr>
        </p:nvSpPr>
        <p:spPr/>
        <p:txBody>
          <a:bodyPr/>
          <a:lstStyle/>
          <a:p>
            <a:pPr rtl="0"/>
            <a:fld id="{AAEAE4A8-A6E5-453E-B946-FB774B73F48C}" type="slidenum">
              <a:rPr lang="fr-FR" noProof="0" smtClean="0"/>
              <a:pPr rtl="0"/>
              <a:t>10</a:t>
            </a:fld>
            <a:endParaRPr lang="fr-FR"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9836" y="332656"/>
            <a:ext cx="8686801" cy="1066800"/>
          </a:xfrm>
        </p:spPr>
        <p:txBody>
          <a:bodyPr/>
          <a:lstStyle/>
          <a:p>
            <a:r>
              <a:rPr lang="fr-FR" dirty="0" smtClean="0"/>
              <a:t>   </a:t>
            </a:r>
            <a:r>
              <a:rPr lang="fr-FR" dirty="0" smtClean="0"/>
              <a:t>Projet</a:t>
            </a:r>
            <a:endParaRPr lang="fr-FR" dirty="0"/>
          </a:p>
        </p:txBody>
      </p:sp>
      <p:sp>
        <p:nvSpPr>
          <p:cNvPr id="3" name="Espace réservé du contenu 2"/>
          <p:cNvSpPr>
            <a:spLocks noGrp="1"/>
          </p:cNvSpPr>
          <p:nvPr>
            <p:ph idx="1"/>
          </p:nvPr>
        </p:nvSpPr>
        <p:spPr>
          <a:xfrm>
            <a:off x="1053852" y="1268760"/>
            <a:ext cx="4968552" cy="5029200"/>
          </a:xfrm>
        </p:spPr>
        <p:txBody>
          <a:bodyPr>
            <a:normAutofit/>
          </a:bodyPr>
          <a:lstStyle/>
          <a:p>
            <a:endParaRPr lang="fr-FR" dirty="0" smtClean="0"/>
          </a:p>
          <a:p>
            <a:r>
              <a:rPr lang="fr-FR" sz="2500" dirty="0" smtClean="0"/>
              <a:t>Le projet implique tous les intervenants volontaires du centre de </a:t>
            </a:r>
            <a:r>
              <a:rPr lang="fr-FR" sz="2500" b="1" dirty="0" smtClean="0"/>
              <a:t>Pouvoir s’exprimer dans son domaine d’expertise.</a:t>
            </a:r>
          </a:p>
          <a:p>
            <a:r>
              <a:rPr lang="fr-FR" sz="2500" dirty="0" smtClean="0"/>
              <a:t>Grâce à un </a:t>
            </a:r>
            <a:r>
              <a:rPr lang="fr-FR" sz="2500" b="1" dirty="0" smtClean="0"/>
              <a:t>Accompagnement Global </a:t>
            </a:r>
            <a:r>
              <a:rPr lang="fr-FR" sz="2500" dirty="0" smtClean="0"/>
              <a:t>pouvant répondre à des besoins en interne et en externe.</a:t>
            </a:r>
          </a:p>
          <a:p>
            <a:r>
              <a:rPr lang="fr-FR" sz="2500" dirty="0"/>
              <a:t>U</a:t>
            </a:r>
            <a:r>
              <a:rPr lang="fr-FR" sz="2500" dirty="0" smtClean="0"/>
              <a:t>ne </a:t>
            </a:r>
            <a:r>
              <a:rPr lang="fr-FR" sz="2500" dirty="0" smtClean="0"/>
              <a:t>méthode de </a:t>
            </a:r>
            <a:r>
              <a:rPr lang="fr-FR" sz="2500" b="1" dirty="0" smtClean="0"/>
              <a:t>Construction, de Production et de Réalisation de Soi</a:t>
            </a:r>
            <a:r>
              <a:rPr lang="fr-FR" sz="2500" dirty="0" smtClean="0"/>
              <a:t> « Art-Thérapie ».</a:t>
            </a:r>
          </a:p>
          <a:p>
            <a:endParaRPr lang="fr-FR" sz="2500" dirty="0" smtClean="0"/>
          </a:p>
          <a:p>
            <a:pPr>
              <a:buNone/>
            </a:pPr>
            <a:endParaRPr lang="fr-FR" sz="2500" dirty="0" smtClean="0"/>
          </a:p>
        </p:txBody>
      </p:sp>
      <p:sp>
        <p:nvSpPr>
          <p:cNvPr id="7" name="Espace réservé du numéro de diapositive 6"/>
          <p:cNvSpPr>
            <a:spLocks noGrp="1"/>
          </p:cNvSpPr>
          <p:nvPr>
            <p:ph type="sldNum" sz="quarter" idx="12"/>
          </p:nvPr>
        </p:nvSpPr>
        <p:spPr/>
        <p:txBody>
          <a:bodyPr/>
          <a:lstStyle/>
          <a:p>
            <a:pPr rtl="0"/>
            <a:fld id="{AAEAE4A8-A6E5-453E-B946-FB774B73F48C}" type="slidenum">
              <a:rPr lang="fr-FR" noProof="0" smtClean="0"/>
              <a:pPr rtl="0"/>
              <a:t>11</a:t>
            </a:fld>
            <a:endParaRPr lang="fr-FR" noProof="0" dirty="0"/>
          </a:p>
        </p:txBody>
      </p:sp>
      <p:pic>
        <p:nvPicPr>
          <p:cNvPr id="1026" name="Picture 2"/>
          <p:cNvPicPr>
            <a:picLocks noChangeAspect="1" noChangeArrowheads="1"/>
          </p:cNvPicPr>
          <p:nvPr/>
        </p:nvPicPr>
        <p:blipFill>
          <a:blip r:embed="rId2"/>
          <a:srcRect/>
          <a:stretch>
            <a:fillRect/>
          </a:stretch>
        </p:blipFill>
        <p:spPr bwMode="auto">
          <a:xfrm>
            <a:off x="6417400" y="2564904"/>
            <a:ext cx="4464496" cy="201622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4)">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81844" y="260648"/>
            <a:ext cx="8686801" cy="1066800"/>
          </a:xfrm>
        </p:spPr>
        <p:txBody>
          <a:bodyPr/>
          <a:lstStyle/>
          <a:p>
            <a:r>
              <a:rPr lang="fr-FR" dirty="0" smtClean="0"/>
              <a:t>  </a:t>
            </a:r>
            <a:r>
              <a:rPr lang="fr-FR" dirty="0" smtClean="0"/>
              <a:t>Mission</a:t>
            </a:r>
            <a:endParaRPr lang="fr-FR" dirty="0"/>
          </a:p>
        </p:txBody>
      </p:sp>
      <p:sp>
        <p:nvSpPr>
          <p:cNvPr id="3" name="Espace réservé du contenu 2"/>
          <p:cNvSpPr>
            <a:spLocks noGrp="1"/>
          </p:cNvSpPr>
          <p:nvPr>
            <p:ph idx="1"/>
          </p:nvPr>
        </p:nvSpPr>
        <p:spPr>
          <a:xfrm>
            <a:off x="981844" y="1268760"/>
            <a:ext cx="5677272" cy="5184576"/>
          </a:xfrm>
        </p:spPr>
        <p:txBody>
          <a:bodyPr>
            <a:normAutofit fontScale="92500" lnSpcReduction="10000"/>
          </a:bodyPr>
          <a:lstStyle/>
          <a:p>
            <a:pPr>
              <a:buNone/>
            </a:pPr>
            <a:endParaRPr lang="fr-FR" sz="2500" dirty="0" smtClean="0"/>
          </a:p>
          <a:p>
            <a:r>
              <a:rPr lang="fr-FR" sz="2500" dirty="0" smtClean="0"/>
              <a:t>La mission consiste à mettre en œuvre des Stratégies et des Moyens pour Structurer, Coordonner et Consolider nos          </a:t>
            </a:r>
            <a:r>
              <a:rPr lang="fr-FR" sz="2500" b="1" dirty="0" smtClean="0"/>
              <a:t>4 piliers </a:t>
            </a:r>
            <a:r>
              <a:rPr lang="fr-FR" sz="2500" dirty="0" smtClean="0"/>
              <a:t>: Pôle </a:t>
            </a:r>
            <a:r>
              <a:rPr lang="fr-FR" sz="2500" dirty="0" err="1" smtClean="0"/>
              <a:t>mécical</a:t>
            </a:r>
            <a:r>
              <a:rPr lang="fr-FR" sz="2500" dirty="0" smtClean="0"/>
              <a:t>, Unités </a:t>
            </a:r>
            <a:r>
              <a:rPr lang="fr-FR" sz="2500" dirty="0" smtClean="0"/>
              <a:t>spécialisées, </a:t>
            </a:r>
            <a:r>
              <a:rPr lang="fr-FR" sz="2500" dirty="0" err="1" smtClean="0"/>
              <a:t>Khépri</a:t>
            </a:r>
            <a:r>
              <a:rPr lang="fr-FR" sz="2500" dirty="0" smtClean="0"/>
              <a:t> Formation</a:t>
            </a:r>
            <a:r>
              <a:rPr lang="fr-FR" sz="2500" dirty="0" smtClean="0"/>
              <a:t>, </a:t>
            </a:r>
            <a:r>
              <a:rPr lang="fr-FR" sz="2500" dirty="0" err="1" smtClean="0"/>
              <a:t>Visiapy</a:t>
            </a:r>
            <a:r>
              <a:rPr lang="fr-FR" sz="2500" dirty="0" smtClean="0"/>
              <a:t>.</a:t>
            </a:r>
          </a:p>
          <a:p>
            <a:r>
              <a:rPr lang="fr-FR" sz="2500" dirty="0" smtClean="0"/>
              <a:t>L’objectif est de mettre en valeur nos          </a:t>
            </a:r>
            <a:r>
              <a:rPr lang="fr-FR" sz="2500" b="1" dirty="0" smtClean="0"/>
              <a:t>4 personas </a:t>
            </a:r>
            <a:r>
              <a:rPr lang="fr-FR" sz="2500" dirty="0" smtClean="0"/>
              <a:t>: les Usagers, les Hôpitaux, les Partenaires et les Entreprises. </a:t>
            </a:r>
          </a:p>
          <a:p>
            <a:r>
              <a:rPr lang="fr-FR" sz="2500" dirty="0" smtClean="0"/>
              <a:t>Le but est de développer nos </a:t>
            </a:r>
            <a:r>
              <a:rPr lang="fr-FR" sz="2500" b="1" dirty="0" smtClean="0"/>
              <a:t>4 solutions </a:t>
            </a:r>
            <a:r>
              <a:rPr lang="fr-FR" sz="2500" dirty="0" smtClean="0"/>
              <a:t>: Les espaces de Co-Working, les Soins Pluridisciplinaires, l’Accompagnement de jeunes Médecins /Thérapeutes, les Actions de RPS en Entreprises (Conférences, Ateliers, Coaching ...). </a:t>
            </a:r>
          </a:p>
          <a:p>
            <a:endParaRPr lang="fr-FR" sz="2500" dirty="0"/>
          </a:p>
        </p:txBody>
      </p:sp>
      <p:pic>
        <p:nvPicPr>
          <p:cNvPr id="6" name="Picture 2"/>
          <p:cNvPicPr>
            <a:picLocks noChangeAspect="1" noChangeArrowheads="1"/>
          </p:cNvPicPr>
          <p:nvPr/>
        </p:nvPicPr>
        <p:blipFill>
          <a:blip r:embed="rId2"/>
          <a:srcRect/>
          <a:stretch>
            <a:fillRect/>
          </a:stretch>
        </p:blipFill>
        <p:spPr bwMode="auto">
          <a:xfrm>
            <a:off x="7318548" y="1628800"/>
            <a:ext cx="4248472" cy="4680520"/>
          </a:xfrm>
          <a:prstGeom prst="rect">
            <a:avLst/>
          </a:prstGeom>
          <a:noFill/>
          <a:ln w="9525">
            <a:noFill/>
            <a:miter lim="800000"/>
            <a:headEnd/>
            <a:tailEnd/>
          </a:ln>
        </p:spPr>
      </p:pic>
      <p:sp>
        <p:nvSpPr>
          <p:cNvPr id="8" name="Espace réservé du numéro de diapositive 7"/>
          <p:cNvSpPr>
            <a:spLocks noGrp="1"/>
          </p:cNvSpPr>
          <p:nvPr>
            <p:ph type="sldNum" sz="quarter" idx="12"/>
          </p:nvPr>
        </p:nvSpPr>
        <p:spPr/>
        <p:txBody>
          <a:bodyPr/>
          <a:lstStyle/>
          <a:p>
            <a:pPr rtl="0"/>
            <a:fld id="{AAEAE4A8-A6E5-453E-B946-FB774B73F48C}" type="slidenum">
              <a:rPr lang="fr-FR" noProof="0" smtClean="0"/>
              <a:pPr rtl="0"/>
              <a:t>12</a:t>
            </a:fld>
            <a:endParaRPr lang="fr-FR"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7828" y="2420888"/>
            <a:ext cx="10369152" cy="2286000"/>
          </a:xfrm>
        </p:spPr>
        <p:txBody>
          <a:bodyPr/>
          <a:lstStyle/>
          <a:p>
            <a:r>
              <a:rPr lang="en-US" dirty="0" smtClean="0"/>
              <a:t>LE Co-Développement Participatif</a:t>
            </a:r>
            <a:r>
              <a:rPr lang="fr-FR" dirty="0" smtClean="0"/>
              <a:t/>
            </a:r>
            <a:br>
              <a:rPr lang="fr-FR" dirty="0" smtClean="0"/>
            </a:br>
            <a:endParaRPr lang="fr-FR" dirty="0"/>
          </a:p>
        </p:txBody>
      </p:sp>
      <p:sp>
        <p:nvSpPr>
          <p:cNvPr id="7" name="ZoneTexte 6"/>
          <p:cNvSpPr txBox="1"/>
          <p:nvPr/>
        </p:nvSpPr>
        <p:spPr>
          <a:xfrm>
            <a:off x="909836" y="4221088"/>
            <a:ext cx="7488832" cy="523220"/>
          </a:xfrm>
          <a:prstGeom prst="rect">
            <a:avLst/>
          </a:prstGeom>
          <a:noFill/>
        </p:spPr>
        <p:txBody>
          <a:bodyPr wrap="square" rtlCol="0">
            <a:spAutoFit/>
          </a:bodyPr>
          <a:lstStyle/>
          <a:p>
            <a:r>
              <a:rPr lang="fr-FR" sz="2800" dirty="0" smtClean="0">
                <a:solidFill>
                  <a:schemeClr val="accent1">
                    <a:lumMod val="75000"/>
                  </a:schemeClr>
                </a:solidFill>
              </a:rPr>
              <a:t>Seul on va vite, Ensemble on va plus loin…</a:t>
            </a:r>
            <a:endParaRPr lang="fr-FR" sz="2800" dirty="0">
              <a:solidFill>
                <a:schemeClr val="accent1">
                  <a:lumMod val="75000"/>
                </a:schemeClr>
              </a:solidFill>
            </a:endParaRPr>
          </a:p>
        </p:txBody>
      </p:sp>
      <p:sp>
        <p:nvSpPr>
          <p:cNvPr id="6" name="Espace réservé du numéro de diapositive 5"/>
          <p:cNvSpPr>
            <a:spLocks noGrp="1"/>
          </p:cNvSpPr>
          <p:nvPr>
            <p:ph type="sldNum" sz="quarter" idx="12"/>
          </p:nvPr>
        </p:nvSpPr>
        <p:spPr/>
        <p:txBody>
          <a:bodyPr/>
          <a:lstStyle/>
          <a:p>
            <a:pPr rtl="0"/>
            <a:fld id="{AAEAE4A8-A6E5-453E-B946-FB774B73F48C}" type="slidenum">
              <a:rPr lang="fr-FR" noProof="0" smtClean="0"/>
              <a:pPr rtl="0"/>
              <a:t>13</a:t>
            </a:fld>
            <a:endParaRPr lang="fr-FR"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1804" y="188640"/>
            <a:ext cx="8686801" cy="1066800"/>
          </a:xfrm>
        </p:spPr>
        <p:txBody>
          <a:bodyPr/>
          <a:lstStyle/>
          <a:p>
            <a:r>
              <a:rPr lang="fr-FR" dirty="0" smtClean="0"/>
              <a:t> Bénéfices Elite Développement ?</a:t>
            </a:r>
            <a:endParaRPr lang="fr-FR" dirty="0"/>
          </a:p>
        </p:txBody>
      </p:sp>
      <p:sp>
        <p:nvSpPr>
          <p:cNvPr id="3" name="Espace réservé du contenu 2"/>
          <p:cNvSpPr>
            <a:spLocks noGrp="1"/>
          </p:cNvSpPr>
          <p:nvPr>
            <p:ph idx="1"/>
          </p:nvPr>
        </p:nvSpPr>
        <p:spPr>
          <a:xfrm>
            <a:off x="477788" y="1412776"/>
            <a:ext cx="6048672" cy="5112568"/>
          </a:xfrm>
        </p:spPr>
        <p:txBody>
          <a:bodyPr>
            <a:normAutofit/>
          </a:bodyPr>
          <a:lstStyle/>
          <a:p>
            <a:endParaRPr lang="fr-FR" dirty="0" smtClean="0"/>
          </a:p>
          <a:p>
            <a:pPr>
              <a:buNone/>
            </a:pPr>
            <a:r>
              <a:rPr lang="fr-FR" sz="2700" dirty="0" smtClean="0"/>
              <a:t>   </a:t>
            </a:r>
            <a:r>
              <a:rPr lang="fr-FR" sz="2900" dirty="0" smtClean="0"/>
              <a:t>A long terme </a:t>
            </a:r>
          </a:p>
          <a:p>
            <a:r>
              <a:rPr lang="fr-FR" sz="2900" dirty="0" smtClean="0"/>
              <a:t>Positionner la Maque khépri Santé           et ses Intervenants </a:t>
            </a:r>
            <a:r>
              <a:rPr lang="fr-FR" sz="2900" dirty="0" smtClean="0"/>
              <a:t>tant </a:t>
            </a:r>
            <a:r>
              <a:rPr lang="fr-FR" sz="2900" dirty="0" smtClean="0"/>
              <a:t>que Leader sur le Marché </a:t>
            </a:r>
            <a:r>
              <a:rPr lang="fr-FR" sz="2900" dirty="0" smtClean="0"/>
              <a:t>de thérapie complémentaire, </a:t>
            </a:r>
            <a:endParaRPr lang="fr-FR" sz="2900" dirty="0" smtClean="0"/>
          </a:p>
          <a:p>
            <a:r>
              <a:rPr lang="fr-FR" sz="2900" dirty="0" smtClean="0"/>
              <a:t>Obtenir un Label Khépri Santé : Référence Qualité </a:t>
            </a:r>
            <a:r>
              <a:rPr lang="fr-FR" sz="2900" dirty="0" smtClean="0"/>
              <a:t>en Coordination </a:t>
            </a:r>
            <a:r>
              <a:rPr lang="fr-FR" sz="2900" dirty="0" smtClean="0"/>
              <a:t>de </a:t>
            </a:r>
            <a:r>
              <a:rPr lang="fr-FR" sz="2900" dirty="0" smtClean="0"/>
              <a:t>soins.</a:t>
            </a:r>
            <a:endParaRPr lang="fr-FR" sz="2900" dirty="0" smtClean="0"/>
          </a:p>
        </p:txBody>
      </p:sp>
      <p:pic>
        <p:nvPicPr>
          <p:cNvPr id="4098" name="Picture 2"/>
          <p:cNvPicPr>
            <a:picLocks noChangeAspect="1" noChangeArrowheads="1"/>
          </p:cNvPicPr>
          <p:nvPr/>
        </p:nvPicPr>
        <p:blipFill>
          <a:blip r:embed="rId2"/>
          <a:srcRect/>
          <a:stretch>
            <a:fillRect/>
          </a:stretch>
        </p:blipFill>
        <p:spPr bwMode="auto">
          <a:xfrm>
            <a:off x="6670476" y="1556792"/>
            <a:ext cx="4032448" cy="3240360"/>
          </a:xfrm>
          <a:prstGeom prst="rect">
            <a:avLst/>
          </a:prstGeom>
          <a:noFill/>
          <a:ln w="9525">
            <a:noFill/>
            <a:miter lim="800000"/>
            <a:headEnd/>
            <a:tailEnd/>
          </a:ln>
        </p:spPr>
      </p:pic>
      <p:pic>
        <p:nvPicPr>
          <p:cNvPr id="4099" name="Picture 3"/>
          <p:cNvPicPr>
            <a:picLocks noChangeAspect="1" noChangeArrowheads="1"/>
          </p:cNvPicPr>
          <p:nvPr/>
        </p:nvPicPr>
        <p:blipFill>
          <a:blip r:embed="rId3"/>
          <a:srcRect/>
          <a:stretch>
            <a:fillRect/>
          </a:stretch>
        </p:blipFill>
        <p:spPr bwMode="auto">
          <a:xfrm>
            <a:off x="6886500" y="4725144"/>
            <a:ext cx="3744416" cy="1656184"/>
          </a:xfrm>
          <a:prstGeom prst="rect">
            <a:avLst/>
          </a:prstGeom>
          <a:noFill/>
          <a:ln w="9525">
            <a:noFill/>
            <a:miter lim="800000"/>
            <a:headEnd/>
            <a:tailEnd/>
          </a:ln>
        </p:spPr>
      </p:pic>
      <p:sp>
        <p:nvSpPr>
          <p:cNvPr id="8" name="Espace réservé du numéro de diapositive 7"/>
          <p:cNvSpPr>
            <a:spLocks noGrp="1"/>
          </p:cNvSpPr>
          <p:nvPr>
            <p:ph type="sldNum" sz="quarter" idx="12"/>
          </p:nvPr>
        </p:nvSpPr>
        <p:spPr/>
        <p:txBody>
          <a:bodyPr/>
          <a:lstStyle/>
          <a:p>
            <a:pPr rtl="0"/>
            <a:fld id="{AAEAE4A8-A6E5-453E-B946-FB774B73F48C}" type="slidenum">
              <a:rPr lang="fr-FR" noProof="0" smtClean="0"/>
              <a:pPr rtl="0"/>
              <a:t>14</a:t>
            </a:fld>
            <a:endParaRPr lang="fr-FR"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amond(in)">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9796" y="620688"/>
            <a:ext cx="8686801" cy="1066800"/>
          </a:xfrm>
        </p:spPr>
        <p:txBody>
          <a:bodyPr/>
          <a:lstStyle/>
          <a:p>
            <a:r>
              <a:rPr lang="en-US" dirty="0" smtClean="0"/>
              <a:t>Docteur Edward Bach</a:t>
            </a:r>
            <a:endParaRPr lang="en-US" dirty="0"/>
          </a:p>
        </p:txBody>
      </p:sp>
      <p:sp>
        <p:nvSpPr>
          <p:cNvPr id="3" name="Espace réservé du contenu 2"/>
          <p:cNvSpPr>
            <a:spLocks noGrp="1"/>
          </p:cNvSpPr>
          <p:nvPr>
            <p:ph idx="1"/>
          </p:nvPr>
        </p:nvSpPr>
        <p:spPr>
          <a:xfrm>
            <a:off x="405780" y="2667000"/>
            <a:ext cx="7488832" cy="4191000"/>
          </a:xfrm>
        </p:spPr>
        <p:txBody>
          <a:bodyPr>
            <a:normAutofit/>
          </a:bodyPr>
          <a:lstStyle/>
          <a:p>
            <a:r>
              <a:rPr lang="fr-FR" sz="2400" dirty="0" smtClean="0"/>
              <a:t>La souffrance est un correctif                                          qui met en lumière la leçon que nous n'aurions pas comprise par d'autres moyens et elle ne peut jamais être éliminée, tant que cette leçon n'a pas été apprise…</a:t>
            </a:r>
          </a:p>
          <a:p>
            <a:endParaRPr lang="fr-FR" sz="2400" dirty="0" smtClean="0"/>
          </a:p>
          <a:p>
            <a:endParaRPr lang="en-US" sz="2400" dirty="0"/>
          </a:p>
        </p:txBody>
      </p:sp>
      <p:pic>
        <p:nvPicPr>
          <p:cNvPr id="4" name="Picture 2"/>
          <p:cNvPicPr>
            <a:picLocks noChangeAspect="1" noChangeArrowheads="1"/>
          </p:cNvPicPr>
          <p:nvPr/>
        </p:nvPicPr>
        <p:blipFill>
          <a:blip r:embed="rId2"/>
          <a:srcRect/>
          <a:stretch>
            <a:fillRect/>
          </a:stretch>
        </p:blipFill>
        <p:spPr bwMode="auto">
          <a:xfrm>
            <a:off x="7750596" y="834044"/>
            <a:ext cx="3528392" cy="5619291"/>
          </a:xfrm>
          <a:prstGeom prst="rect">
            <a:avLst/>
          </a:prstGeom>
          <a:noFill/>
          <a:ln w="9525">
            <a:noFill/>
            <a:miter lim="800000"/>
            <a:headEnd/>
            <a:tailEnd/>
          </a:ln>
        </p:spPr>
      </p:pic>
      <p:sp>
        <p:nvSpPr>
          <p:cNvPr id="7" name="Espace réservé du numéro de diapositive 6"/>
          <p:cNvSpPr>
            <a:spLocks noGrp="1"/>
          </p:cNvSpPr>
          <p:nvPr>
            <p:ph type="sldNum" sz="quarter" idx="12"/>
          </p:nvPr>
        </p:nvSpPr>
        <p:spPr/>
        <p:txBody>
          <a:bodyPr/>
          <a:lstStyle/>
          <a:p>
            <a:pPr rtl="0"/>
            <a:fld id="{AAEAE4A8-A6E5-453E-B946-FB774B73F48C}" type="slidenum">
              <a:rPr lang="fr-FR" noProof="0" smtClean="0"/>
              <a:pPr rtl="0"/>
              <a:t>2</a:t>
            </a:fld>
            <a:endParaRPr lang="fr-FR"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9756" y="-387424"/>
            <a:ext cx="11737305" cy="1303870"/>
          </a:xfrm>
        </p:spPr>
        <p:txBody>
          <a:bodyPr>
            <a:normAutofit/>
          </a:bodyPr>
          <a:lstStyle/>
          <a:p>
            <a:pPr algn="ctr"/>
            <a:r>
              <a:rPr lang="fr-FR" sz="4000" b="1" u="sng" dirty="0" smtClean="0">
                <a:solidFill>
                  <a:schemeClr val="bg2">
                    <a:lumMod val="50000"/>
                  </a:schemeClr>
                </a:solidFill>
              </a:rPr>
              <a:t>Sommaire</a:t>
            </a:r>
            <a:endParaRPr lang="fr-FR" sz="4000" b="1" u="sng" dirty="0">
              <a:solidFill>
                <a:schemeClr val="bg2">
                  <a:lumMod val="50000"/>
                </a:schemeClr>
              </a:solidFill>
            </a:endParaRPr>
          </a:p>
        </p:txBody>
      </p:sp>
      <p:sp>
        <p:nvSpPr>
          <p:cNvPr id="3" name="Espace réservé du contenu 2"/>
          <p:cNvSpPr>
            <a:spLocks noGrp="1"/>
          </p:cNvSpPr>
          <p:nvPr>
            <p:ph idx="1"/>
          </p:nvPr>
        </p:nvSpPr>
        <p:spPr>
          <a:xfrm>
            <a:off x="405780" y="908720"/>
            <a:ext cx="11567810" cy="5589240"/>
          </a:xfrm>
        </p:spPr>
        <p:txBody>
          <a:bodyPr>
            <a:normAutofit/>
          </a:bodyPr>
          <a:lstStyle/>
          <a:p>
            <a:pPr marL="902970" indent="-857250">
              <a:buNone/>
            </a:pPr>
            <a:endParaRPr lang="en-US" sz="3600" b="1" dirty="0" smtClean="0"/>
          </a:p>
          <a:p>
            <a:pPr marL="902970" indent="-857250">
              <a:buFont typeface="+mj-lt"/>
              <a:buAutoNum type="romanUcPeriod"/>
            </a:pPr>
            <a:r>
              <a:rPr lang="en-US" sz="3600" b="1" dirty="0" smtClean="0"/>
              <a:t>La Marque </a:t>
            </a:r>
            <a:r>
              <a:rPr lang="en-US" sz="3600" b="1" dirty="0" err="1" smtClean="0"/>
              <a:t>Khépri</a:t>
            </a:r>
            <a:r>
              <a:rPr lang="en-US" sz="3600" b="1" dirty="0" smtClean="0"/>
              <a:t> </a:t>
            </a:r>
            <a:r>
              <a:rPr lang="en-US" sz="3600" b="1" dirty="0" smtClean="0"/>
              <a:t>Santé</a:t>
            </a:r>
          </a:p>
          <a:p>
            <a:pPr marL="902970" indent="-857250">
              <a:buFont typeface="+mj-lt"/>
              <a:buAutoNum type="romanUcPeriod"/>
            </a:pPr>
            <a:r>
              <a:rPr lang="en-US" sz="3600" b="1" dirty="0" smtClean="0"/>
              <a:t>Les 4 </a:t>
            </a:r>
            <a:r>
              <a:rPr lang="en-US" sz="3600" b="1" dirty="0" err="1" smtClean="0"/>
              <a:t>piliers</a:t>
            </a:r>
            <a:endParaRPr lang="en-US" sz="3600" b="1" dirty="0" smtClean="0"/>
          </a:p>
          <a:p>
            <a:pPr marL="902970" indent="-857250">
              <a:buFont typeface="+mj-lt"/>
              <a:buAutoNum type="romanUcPeriod"/>
            </a:pPr>
            <a:r>
              <a:rPr lang="en-US" sz="3600" b="1" dirty="0" smtClean="0"/>
              <a:t>Le </a:t>
            </a:r>
            <a:r>
              <a:rPr lang="en-US" sz="3600" b="1" dirty="0" err="1" smtClean="0"/>
              <a:t>Projet</a:t>
            </a:r>
            <a:endParaRPr lang="en-US" sz="3600" b="1" dirty="0" smtClean="0"/>
          </a:p>
          <a:p>
            <a:pPr marL="902970" indent="-857250">
              <a:buFont typeface="+mj-lt"/>
              <a:buAutoNum type="romanUcPeriod"/>
            </a:pPr>
            <a:r>
              <a:rPr lang="fr-FR" sz="3600" dirty="0" smtClean="0"/>
              <a:t>Les 4 piliers de la coordination de soins</a:t>
            </a:r>
            <a:endParaRPr lang="fr-FR" sz="3600" dirty="0" smtClean="0"/>
          </a:p>
          <a:p>
            <a:pPr marL="902970" indent="-857250">
              <a:buFont typeface="+mj-lt"/>
              <a:buAutoNum type="romanUcPeriod"/>
            </a:pPr>
            <a:r>
              <a:rPr lang="fr-FR" sz="3600" b="1" dirty="0" smtClean="0"/>
              <a:t>L’Atelier Co-Créons Ensemble</a:t>
            </a:r>
          </a:p>
          <a:p>
            <a:pPr>
              <a:buNone/>
            </a:pPr>
            <a:endParaRPr lang="fr-FR" sz="3600" b="1" dirty="0" smtClean="0"/>
          </a:p>
          <a:p>
            <a:pPr marL="902970" indent="-857250">
              <a:buFont typeface="+mj-lt"/>
              <a:buAutoNum type="romanUcPeriod"/>
            </a:pPr>
            <a:endParaRPr lang="fr-FR" sz="3600" b="1" dirty="0" smtClean="0"/>
          </a:p>
          <a:p>
            <a:pPr marL="902970" indent="-857250">
              <a:buFont typeface="+mj-lt"/>
              <a:buAutoNum type="romanUcPeriod"/>
            </a:pPr>
            <a:endParaRPr lang="fr-FR" sz="3600" b="1" dirty="0" smtClean="0"/>
          </a:p>
          <a:p>
            <a:pPr marL="902970" indent="-857250">
              <a:buFont typeface="+mj-lt"/>
              <a:buAutoNum type="romanUcPeriod"/>
            </a:pPr>
            <a:endParaRPr lang="fr-FR" sz="3600" dirty="0" smtClean="0"/>
          </a:p>
          <a:p>
            <a:pPr>
              <a:buNone/>
            </a:pPr>
            <a:endParaRPr lang="fr-FR" sz="3600" dirty="0" smtClean="0"/>
          </a:p>
          <a:p>
            <a:pPr>
              <a:buNone/>
            </a:pPr>
            <a:endParaRPr lang="fr-FR" sz="3600" dirty="0" smtClean="0"/>
          </a:p>
        </p:txBody>
      </p:sp>
      <p:sp>
        <p:nvSpPr>
          <p:cNvPr id="6" name="Espace réservé du numéro de diapositive 5"/>
          <p:cNvSpPr>
            <a:spLocks noGrp="1"/>
          </p:cNvSpPr>
          <p:nvPr>
            <p:ph type="sldNum" sz="quarter" idx="12"/>
          </p:nvPr>
        </p:nvSpPr>
        <p:spPr/>
        <p:txBody>
          <a:bodyPr/>
          <a:lstStyle/>
          <a:p>
            <a:pPr rtl="0"/>
            <a:fld id="{AAEAE4A8-A6E5-453E-B946-FB774B73F48C}" type="slidenum">
              <a:rPr lang="fr-FR" noProof="0" smtClean="0"/>
              <a:pPr rtl="0"/>
              <a:t>3</a:t>
            </a:fld>
            <a:endParaRPr lang="fr-FR" noProof="0" dirty="0"/>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9836" y="1772816"/>
            <a:ext cx="8686800" cy="2286000"/>
          </a:xfrm>
        </p:spPr>
        <p:txBody>
          <a:bodyPr/>
          <a:lstStyle/>
          <a:p>
            <a:r>
              <a:rPr lang="fr-FR" dirty="0" err="1" smtClean="0"/>
              <a:t>Khépri</a:t>
            </a:r>
            <a:r>
              <a:rPr lang="fr-FR" dirty="0" smtClean="0"/>
              <a:t> Santé</a:t>
            </a:r>
            <a:endParaRPr lang="fr-FR" dirty="0"/>
          </a:p>
        </p:txBody>
      </p:sp>
      <p:sp>
        <p:nvSpPr>
          <p:cNvPr id="5" name="Espace réservé du numéro de diapositive 4"/>
          <p:cNvSpPr>
            <a:spLocks noGrp="1"/>
          </p:cNvSpPr>
          <p:nvPr>
            <p:ph type="sldNum" sz="quarter" idx="12"/>
          </p:nvPr>
        </p:nvSpPr>
        <p:spPr/>
        <p:txBody>
          <a:bodyPr/>
          <a:lstStyle/>
          <a:p>
            <a:pPr rtl="0"/>
            <a:fld id="{AAEAE4A8-A6E5-453E-B946-FB774B73F48C}" type="slidenum">
              <a:rPr lang="fr-FR" noProof="0" smtClean="0"/>
              <a:pPr rtl="0"/>
              <a:t>4</a:t>
            </a:fld>
            <a:endParaRPr lang="fr-FR"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5820" y="0"/>
            <a:ext cx="8686801" cy="1066800"/>
          </a:xfrm>
        </p:spPr>
        <p:txBody>
          <a:bodyPr/>
          <a:lstStyle/>
          <a:p>
            <a:r>
              <a:rPr lang="fr-FR" dirty="0" smtClean="0"/>
              <a:t>  Khépri Santé : 1 Vision</a:t>
            </a:r>
            <a:endParaRPr lang="fr-FR" dirty="0"/>
          </a:p>
        </p:txBody>
      </p:sp>
      <p:sp>
        <p:nvSpPr>
          <p:cNvPr id="3" name="Espace réservé du contenu 2"/>
          <p:cNvSpPr>
            <a:spLocks noGrp="1"/>
          </p:cNvSpPr>
          <p:nvPr>
            <p:ph idx="1"/>
          </p:nvPr>
        </p:nvSpPr>
        <p:spPr>
          <a:xfrm>
            <a:off x="765820" y="980728"/>
            <a:ext cx="5832648" cy="5688632"/>
          </a:xfrm>
        </p:spPr>
        <p:txBody>
          <a:bodyPr>
            <a:normAutofit/>
          </a:bodyPr>
          <a:lstStyle/>
          <a:p>
            <a:endParaRPr lang="fr-FR" sz="2500" dirty="0" smtClean="0"/>
          </a:p>
          <a:p>
            <a:r>
              <a:rPr lang="fr-FR" sz="2500" dirty="0" smtClean="0"/>
              <a:t>Khépri Santé (2015) est un Centre     de Santé Médical, Paramédical et              de Thérapies Complémentaires.</a:t>
            </a:r>
          </a:p>
          <a:p>
            <a:r>
              <a:rPr lang="fr-FR" sz="2500" dirty="0" smtClean="0"/>
              <a:t>Offre Holistique (20 pratiques/50 Intervenants) est une ouverture à de nombreuses possibilités de Soins de Santé.</a:t>
            </a:r>
          </a:p>
          <a:p>
            <a:r>
              <a:rPr lang="fr-FR" sz="2500" dirty="0" smtClean="0"/>
              <a:t>Une Forte Valeur Ajoutée parcequ’elle  a la Capacité d’apporter des réponses à tous types de besoin de « Santé » qui sont d’ordre Physique, Energétique, Psycho-Emotionnel et Nutritionnel.</a:t>
            </a:r>
            <a:endParaRPr lang="fr-FR" sz="2500" dirty="0"/>
          </a:p>
        </p:txBody>
      </p:sp>
      <p:sp>
        <p:nvSpPr>
          <p:cNvPr id="8" name="Espace réservé du numéro de diapositive 7"/>
          <p:cNvSpPr>
            <a:spLocks noGrp="1"/>
          </p:cNvSpPr>
          <p:nvPr>
            <p:ph type="sldNum" sz="quarter" idx="12"/>
          </p:nvPr>
        </p:nvSpPr>
        <p:spPr/>
        <p:txBody>
          <a:bodyPr/>
          <a:lstStyle/>
          <a:p>
            <a:pPr rtl="0"/>
            <a:fld id="{AAEAE4A8-A6E5-453E-B946-FB774B73F48C}" type="slidenum">
              <a:rPr lang="fr-FR" noProof="0" smtClean="0"/>
              <a:pPr rtl="0"/>
              <a:t>5</a:t>
            </a:fld>
            <a:endParaRPr lang="fr-FR" noProof="0" dirty="0"/>
          </a:p>
        </p:txBody>
      </p:sp>
      <p:pic>
        <p:nvPicPr>
          <p:cNvPr id="2050" name="Picture 2" descr="C:\Users\Dell\Dropbox\01-Sophrokhépri\Marketing et Communication\Logo\logosophrokhepri V3okMai 2015\logoseul_fd_transp_200_pix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2564" y="1772816"/>
            <a:ext cx="3024336" cy="30243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692696"/>
            <a:ext cx="11737304" cy="1268760"/>
          </a:xfrm>
        </p:spPr>
        <p:txBody>
          <a:bodyPr/>
          <a:lstStyle/>
          <a:p>
            <a:r>
              <a:rPr lang="en-US" dirty="0" smtClean="0"/>
              <a:t/>
            </a:r>
            <a:br>
              <a:rPr lang="en-US" dirty="0" smtClean="0"/>
            </a:br>
            <a:r>
              <a:rPr lang="en-US" dirty="0" smtClean="0"/>
              <a:t>Khépri Santé : </a:t>
            </a:r>
            <a:r>
              <a:rPr lang="en-US" smtClean="0"/>
              <a:t>4 Piliers</a:t>
            </a:r>
            <a:endParaRPr lang="en-US" dirty="0"/>
          </a:p>
        </p:txBody>
      </p:sp>
      <p:graphicFrame>
        <p:nvGraphicFramePr>
          <p:cNvPr id="5" name="Espace réservé du contenu 7" descr="Un cycle radial montre la relation entre 4 tâches et un groupe"/>
          <p:cNvGraphicFramePr>
            <a:graphicFrameLocks/>
          </p:cNvGraphicFramePr>
          <p:nvPr>
            <p:extLst>
              <p:ext uri="{D42A27DB-BD31-4B8C-83A1-F6EECF244321}">
                <p14:modId xmlns:p14="http://schemas.microsoft.com/office/powerpoint/2010/main" val="2974353131"/>
              </p:ext>
            </p:extLst>
          </p:nvPr>
        </p:nvGraphicFramePr>
        <p:xfrm>
          <a:off x="2494012" y="0"/>
          <a:ext cx="10085561"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Espace réservé du numéro de diapositive 6"/>
          <p:cNvSpPr>
            <a:spLocks noGrp="1"/>
          </p:cNvSpPr>
          <p:nvPr>
            <p:ph type="sldNum" sz="quarter" idx="12"/>
          </p:nvPr>
        </p:nvSpPr>
        <p:spPr/>
        <p:txBody>
          <a:bodyPr/>
          <a:lstStyle/>
          <a:p>
            <a:pPr rtl="0"/>
            <a:fld id="{AAEAE4A8-A6E5-453E-B946-FB774B73F48C}" type="slidenum">
              <a:rPr lang="fr-FR" noProof="0" smtClean="0"/>
              <a:pPr rtl="0"/>
              <a:t>6</a:t>
            </a:fld>
            <a:endParaRPr lang="fr-FR"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5780" y="476672"/>
            <a:ext cx="11161240" cy="1268760"/>
          </a:xfrm>
        </p:spPr>
        <p:txBody>
          <a:bodyPr/>
          <a:lstStyle/>
          <a:p>
            <a:r>
              <a:rPr lang="en-US" dirty="0" smtClean="0"/>
              <a:t/>
            </a:r>
            <a:br>
              <a:rPr lang="en-US" dirty="0" smtClean="0"/>
            </a:br>
            <a:r>
              <a:rPr lang="en-US" dirty="0" smtClean="0"/>
              <a:t>Khépri Santé : 4 Personas</a:t>
            </a:r>
            <a:endParaRPr lang="en-US" dirty="0"/>
          </a:p>
        </p:txBody>
      </p:sp>
      <p:graphicFrame>
        <p:nvGraphicFramePr>
          <p:cNvPr id="5" name="Espace réservé du contenu 7" descr="Un cycle radial montre la relation entre 4 tâches et un groupe"/>
          <p:cNvGraphicFramePr>
            <a:graphicFrameLocks/>
          </p:cNvGraphicFramePr>
          <p:nvPr>
            <p:extLst>
              <p:ext uri="{D42A27DB-BD31-4B8C-83A1-F6EECF244321}">
                <p14:modId xmlns:p14="http://schemas.microsoft.com/office/powerpoint/2010/main" val="3013747672"/>
              </p:ext>
            </p:extLst>
          </p:nvPr>
        </p:nvGraphicFramePr>
        <p:xfrm>
          <a:off x="2782044" y="0"/>
          <a:ext cx="9581505"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Espace réservé du numéro de diapositive 6"/>
          <p:cNvSpPr>
            <a:spLocks noGrp="1"/>
          </p:cNvSpPr>
          <p:nvPr>
            <p:ph type="sldNum" sz="quarter" idx="12"/>
          </p:nvPr>
        </p:nvSpPr>
        <p:spPr/>
        <p:txBody>
          <a:bodyPr/>
          <a:lstStyle/>
          <a:p>
            <a:pPr rtl="0"/>
            <a:fld id="{AAEAE4A8-A6E5-453E-B946-FB774B73F48C}" type="slidenum">
              <a:rPr lang="fr-FR" noProof="0" smtClean="0"/>
              <a:pPr rtl="0"/>
              <a:t>7</a:t>
            </a:fld>
            <a:endParaRPr lang="fr-FR"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1521" y="0"/>
            <a:ext cx="11737304" cy="1268760"/>
          </a:xfrm>
        </p:spPr>
        <p:txBody>
          <a:bodyPr/>
          <a:lstStyle/>
          <a:p>
            <a:r>
              <a:rPr lang="en-US" dirty="0" smtClean="0"/>
              <a:t/>
            </a:r>
            <a:br>
              <a:rPr lang="en-US" dirty="0" smtClean="0"/>
            </a:br>
            <a:r>
              <a:rPr lang="en-US" dirty="0" smtClean="0"/>
              <a:t>Khépri Santé : 4 Solutions</a:t>
            </a:r>
            <a:endParaRPr lang="en-US" dirty="0"/>
          </a:p>
        </p:txBody>
      </p:sp>
      <p:sp>
        <p:nvSpPr>
          <p:cNvPr id="3" name="Espace réservé du contenu 2"/>
          <p:cNvSpPr>
            <a:spLocks noGrp="1"/>
          </p:cNvSpPr>
          <p:nvPr>
            <p:ph idx="1"/>
          </p:nvPr>
        </p:nvSpPr>
        <p:spPr>
          <a:xfrm>
            <a:off x="189756" y="1556792"/>
            <a:ext cx="4896544" cy="5517232"/>
          </a:xfrm>
        </p:spPr>
        <p:txBody>
          <a:bodyPr>
            <a:normAutofit/>
          </a:bodyPr>
          <a:lstStyle/>
          <a:p>
            <a:pPr>
              <a:buNone/>
            </a:pPr>
            <a:r>
              <a:rPr lang="fr-FR" sz="2400" dirty="0" smtClean="0"/>
              <a:t>   </a:t>
            </a:r>
          </a:p>
          <a:p>
            <a:pPr>
              <a:buFontTx/>
              <a:buChar char="-"/>
            </a:pPr>
            <a:r>
              <a:rPr lang="fr-FR" sz="2400" dirty="0" smtClean="0"/>
              <a:t>Espaces Co-Working « SANTE </a:t>
            </a:r>
            <a:r>
              <a:rPr lang="fr-FR" sz="2400" dirty="0" smtClean="0"/>
              <a:t>»</a:t>
            </a:r>
            <a:br>
              <a:rPr lang="fr-FR" sz="2400" dirty="0" smtClean="0"/>
            </a:br>
            <a:r>
              <a:rPr lang="fr-FR" sz="2400" dirty="0" smtClean="0"/>
              <a:t>pour les partenaires praticiens,</a:t>
            </a:r>
            <a:endParaRPr lang="fr-FR" sz="2400" dirty="0" smtClean="0"/>
          </a:p>
          <a:p>
            <a:pPr>
              <a:buFontTx/>
              <a:buChar char="-"/>
            </a:pPr>
            <a:r>
              <a:rPr lang="fr-FR" sz="2400" dirty="0" smtClean="0"/>
              <a:t>Coordination de soins </a:t>
            </a:r>
            <a:r>
              <a:rPr lang="fr-FR" sz="2400" dirty="0" smtClean="0"/>
              <a:t>de support Thérapies Complémentaires et médecine intégrative</a:t>
            </a:r>
            <a:endParaRPr lang="fr-FR" sz="2400" dirty="0" smtClean="0"/>
          </a:p>
          <a:p>
            <a:pPr>
              <a:buFontTx/>
              <a:buChar char="-"/>
            </a:pPr>
            <a:r>
              <a:rPr lang="fr-FR" sz="2400" dirty="0" smtClean="0"/>
              <a:t>Accompagnement dans l’installation de </a:t>
            </a:r>
            <a:r>
              <a:rPr lang="fr-FR" sz="2400" dirty="0" smtClean="0"/>
              <a:t>Médecins</a:t>
            </a:r>
          </a:p>
          <a:p>
            <a:pPr>
              <a:buFontTx/>
              <a:buChar char="-"/>
            </a:pPr>
            <a:r>
              <a:rPr lang="fr-FR" sz="2400" dirty="0" err="1" smtClean="0"/>
              <a:t>Visiapy</a:t>
            </a:r>
            <a:r>
              <a:rPr lang="fr-FR" sz="2400" dirty="0" smtClean="0"/>
              <a:t>: Santé </a:t>
            </a:r>
            <a:r>
              <a:rPr lang="fr-FR" sz="2400" dirty="0" smtClean="0"/>
              <a:t>en Entreprise </a:t>
            </a:r>
          </a:p>
          <a:p>
            <a:pPr>
              <a:buFontTx/>
              <a:buChar char="-"/>
            </a:pPr>
            <a:endParaRPr lang="fr-FR" sz="2400" dirty="0" smtClean="0"/>
          </a:p>
          <a:p>
            <a:endParaRPr lang="en-US" sz="2400" dirty="0"/>
          </a:p>
        </p:txBody>
      </p:sp>
      <p:graphicFrame>
        <p:nvGraphicFramePr>
          <p:cNvPr id="5" name="Espace réservé du contenu 7" descr="Un cycle radial montre la relation entre 4 tâches et un groupe"/>
          <p:cNvGraphicFramePr>
            <a:graphicFrameLocks/>
          </p:cNvGraphicFramePr>
          <p:nvPr>
            <p:extLst>
              <p:ext uri="{D42A27DB-BD31-4B8C-83A1-F6EECF244321}">
                <p14:modId xmlns:p14="http://schemas.microsoft.com/office/powerpoint/2010/main" val="2898108863"/>
              </p:ext>
            </p:extLst>
          </p:nvPr>
        </p:nvGraphicFramePr>
        <p:xfrm>
          <a:off x="4870276" y="0"/>
          <a:ext cx="6917209"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Espace réservé du numéro de diapositive 7"/>
          <p:cNvSpPr>
            <a:spLocks noGrp="1"/>
          </p:cNvSpPr>
          <p:nvPr>
            <p:ph type="sldNum" sz="quarter" idx="12"/>
          </p:nvPr>
        </p:nvSpPr>
        <p:spPr/>
        <p:txBody>
          <a:bodyPr/>
          <a:lstStyle/>
          <a:p>
            <a:pPr rtl="0"/>
            <a:fld id="{AAEAE4A8-A6E5-453E-B946-FB774B73F48C}" type="slidenum">
              <a:rPr lang="fr-FR" noProof="0" smtClean="0"/>
              <a:pPr rtl="0"/>
              <a:t>8</a:t>
            </a:fld>
            <a:endParaRPr lang="fr-FR"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1521" y="-315416"/>
            <a:ext cx="11737304" cy="1268760"/>
          </a:xfrm>
        </p:spPr>
        <p:txBody>
          <a:bodyPr/>
          <a:lstStyle/>
          <a:p>
            <a:r>
              <a:rPr lang="en-US" dirty="0" smtClean="0"/>
              <a:t/>
            </a:r>
            <a:br>
              <a:rPr lang="en-US" dirty="0" smtClean="0"/>
            </a:br>
            <a:r>
              <a:rPr lang="en-US" dirty="0" smtClean="0"/>
              <a:t>Khépri Santé</a:t>
            </a:r>
            <a:endParaRPr lang="en-US" dirty="0"/>
          </a:p>
        </p:txBody>
      </p:sp>
      <p:sp>
        <p:nvSpPr>
          <p:cNvPr id="3" name="Espace réservé du contenu 2"/>
          <p:cNvSpPr>
            <a:spLocks noGrp="1"/>
          </p:cNvSpPr>
          <p:nvPr>
            <p:ph idx="1"/>
          </p:nvPr>
        </p:nvSpPr>
        <p:spPr>
          <a:xfrm>
            <a:off x="477788" y="1052736"/>
            <a:ext cx="4896544" cy="5517232"/>
          </a:xfrm>
        </p:spPr>
        <p:txBody>
          <a:bodyPr>
            <a:normAutofit/>
          </a:bodyPr>
          <a:lstStyle/>
          <a:p>
            <a:pPr>
              <a:buNone/>
            </a:pPr>
            <a:r>
              <a:rPr lang="fr-FR" sz="2400" smtClean="0"/>
              <a:t>« </a:t>
            </a:r>
            <a:r>
              <a:rPr lang="fr-FR" sz="2400" i="1" smtClean="0"/>
              <a:t>Nos compétences au service de notre propre développement …»  </a:t>
            </a:r>
            <a:endParaRPr lang="fr-FR" sz="2400" i="1" dirty="0" smtClean="0"/>
          </a:p>
          <a:p>
            <a:endParaRPr lang="en-US" sz="2400" dirty="0" smtClean="0"/>
          </a:p>
          <a:p>
            <a:r>
              <a:rPr lang="en-US" sz="2400" smtClean="0"/>
              <a:t>A</a:t>
            </a:r>
            <a:endParaRPr lang="en-US" sz="2400" dirty="0" smtClean="0"/>
          </a:p>
          <a:p>
            <a:r>
              <a:rPr lang="en-US" sz="2400" dirty="0" smtClean="0"/>
              <a:t>C</a:t>
            </a:r>
          </a:p>
          <a:p>
            <a:r>
              <a:rPr lang="en-US" sz="2400" dirty="0" smtClean="0"/>
              <a:t>T</a:t>
            </a:r>
          </a:p>
          <a:p>
            <a:r>
              <a:rPr lang="en-US" sz="2400" dirty="0" smtClean="0"/>
              <a:t>I</a:t>
            </a:r>
          </a:p>
          <a:p>
            <a:r>
              <a:rPr lang="en-US" sz="2400" dirty="0" smtClean="0"/>
              <a:t>O</a:t>
            </a:r>
          </a:p>
          <a:p>
            <a:r>
              <a:rPr lang="en-US" sz="2400" dirty="0" smtClean="0"/>
              <a:t>N</a:t>
            </a:r>
          </a:p>
          <a:p>
            <a:r>
              <a:rPr lang="en-US" sz="2400" dirty="0" smtClean="0"/>
              <a:t>S</a:t>
            </a:r>
          </a:p>
          <a:p>
            <a:endParaRPr lang="en-US" sz="2400" dirty="0"/>
          </a:p>
        </p:txBody>
      </p:sp>
      <p:graphicFrame>
        <p:nvGraphicFramePr>
          <p:cNvPr id="5" name="Espace réservé du contenu 7" descr="Un cycle radial montre la relation entre 4 tâches et un groupe"/>
          <p:cNvGraphicFramePr>
            <a:graphicFrameLocks/>
          </p:cNvGraphicFramePr>
          <p:nvPr>
            <p:extLst>
              <p:ext uri="{D42A27DB-BD31-4B8C-83A1-F6EECF244321}">
                <p14:modId xmlns:p14="http://schemas.microsoft.com/office/powerpoint/2010/main" val="3046607704"/>
              </p:ext>
            </p:extLst>
          </p:nvPr>
        </p:nvGraphicFramePr>
        <p:xfrm>
          <a:off x="4798268" y="-27384"/>
          <a:ext cx="6917209"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Espace réservé du numéro de diapositive 7"/>
          <p:cNvSpPr>
            <a:spLocks noGrp="1"/>
          </p:cNvSpPr>
          <p:nvPr>
            <p:ph type="sldNum" sz="quarter" idx="12"/>
          </p:nvPr>
        </p:nvSpPr>
        <p:spPr/>
        <p:txBody>
          <a:bodyPr/>
          <a:lstStyle/>
          <a:p>
            <a:pPr rtl="0"/>
            <a:fld id="{AAEAE4A8-A6E5-453E-B946-FB774B73F48C}" type="slidenum">
              <a:rPr lang="fr-FR" noProof="0" smtClean="0"/>
              <a:pPr rtl="0"/>
              <a:t>9</a:t>
            </a:fld>
            <a:endParaRPr lang="fr-FR"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theme/theme1.xml><?xml version="1.0" encoding="utf-8"?>
<a:theme xmlns:a="http://schemas.openxmlformats.org/drawingml/2006/main" name="tf02895266">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5870396_TF02895266.potx" id="{47023EB1-84D6-4F8D-A3A4-0DB2D5BFEFCD}" vid="{A3AA592D-003A-45B9-875A-068D4A2C5DA8}"/>
    </a:ext>
  </a:extLst>
</a:theme>
</file>

<file path=ppt/theme/theme2.xml><?xml version="1.0" encoding="utf-8"?>
<a:theme xmlns:a="http://schemas.openxmlformats.org/drawingml/2006/main" name="Thème Offic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hème Offic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F2BE50-DDB3-465B-A26E-975A276D4362}">
  <ds:schemaRefs>
    <ds:schemaRef ds:uri="http://schemas.microsoft.com/sharepoint/v3/contenttype/forms"/>
  </ds:schemaRefs>
</ds:datastoreItem>
</file>

<file path=customXml/itemProps2.xml><?xml version="1.0" encoding="utf-8"?>
<ds:datastoreItem xmlns:ds="http://schemas.openxmlformats.org/officeDocument/2006/customXml" ds:itemID="{99220E13-D325-4A9E-AA7A-0D1409275EB9}">
  <ds:schemaRefs>
    <ds:schemaRef ds:uri="http://schemas.openxmlformats.org/package/2006/metadata/core-properties"/>
    <ds:schemaRef ds:uri="http://purl.org/dc/terms/"/>
    <ds:schemaRef ds:uri="http://www.w3.org/XML/1998/namespace"/>
    <ds:schemaRef ds:uri="http://purl.org/dc/dcmitype/"/>
    <ds:schemaRef ds:uri="http://purl.org/dc/elements/1.1/"/>
    <ds:schemaRef ds:uri="http://schemas.microsoft.com/office/2006/documentManagement/types"/>
    <ds:schemaRef ds:uri="http://schemas.microsoft.com/office/2006/metadata/properties"/>
    <ds:schemaRef ds:uri="http://schemas.microsoft.com/office/infopath/2007/PartnerControls"/>
    <ds:schemaRef ds:uri="40262f94-9f35-4ac3-9a90-690165a166b7"/>
    <ds:schemaRef ds:uri="a4f35948-e619-41b3-aa29-22878b09cfd2"/>
  </ds:schemaRefs>
</ds:datastoreItem>
</file>

<file path=customXml/itemProps3.xml><?xml version="1.0" encoding="utf-8"?>
<ds:datastoreItem xmlns:ds="http://schemas.openxmlformats.org/officeDocument/2006/customXml" ds:itemID="{7C80FAF7-F941-4D3E-A3C3-283A611079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tf02895266</Template>
  <TotalTime>3000</TotalTime>
  <Words>375</Words>
  <Application>Microsoft Office PowerPoint</Application>
  <PresentationFormat>Personnalisé</PresentationFormat>
  <Paragraphs>100</Paragraphs>
  <Slides>14</Slides>
  <Notes>2</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14</vt:i4>
      </vt:variant>
    </vt:vector>
  </HeadingPairs>
  <TitlesOfParts>
    <vt:vector size="17" baseType="lpstr">
      <vt:lpstr>Arial</vt:lpstr>
      <vt:lpstr>Franklin Gothic Medium</vt:lpstr>
      <vt:lpstr>tf02895266</vt:lpstr>
      <vt:lpstr>STRATEGIE</vt:lpstr>
      <vt:lpstr>Docteur Edward Bach</vt:lpstr>
      <vt:lpstr>Sommaire</vt:lpstr>
      <vt:lpstr>Khépri Santé</vt:lpstr>
      <vt:lpstr>  Khépri Santé : 1 Vision</vt:lpstr>
      <vt:lpstr> Khépri Santé : 4 Piliers</vt:lpstr>
      <vt:lpstr> Khépri Santé : 4 Personas</vt:lpstr>
      <vt:lpstr> Khépri Santé : 4 Solutions</vt:lpstr>
      <vt:lpstr> Khépri Santé</vt:lpstr>
      <vt:lpstr>PROJET</vt:lpstr>
      <vt:lpstr>   Projet</vt:lpstr>
      <vt:lpstr>  Mission</vt:lpstr>
      <vt:lpstr>LE Co-Développement Participatif </vt:lpstr>
      <vt:lpstr> Bénéfices Elite Développement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Disposition du titre</dc:title>
  <dc:creator>nehal</dc:creator>
  <cp:lastModifiedBy>Utilisateur Windows</cp:lastModifiedBy>
  <cp:revision>318</cp:revision>
  <dcterms:created xsi:type="dcterms:W3CDTF">2018-01-13T13:09:20Z</dcterms:created>
  <dcterms:modified xsi:type="dcterms:W3CDTF">2018-07-16T12:05:59Z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