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76" r:id="rId4"/>
    <p:sldId id="267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66" r:id="rId13"/>
  </p:sldIdLst>
  <p:sldSz cx="9144000" cy="6858000" type="screen4x3"/>
  <p:notesSz cx="6805613" cy="9939338"/>
  <p:embeddedFontLst>
    <p:embeddedFont>
      <p:font typeface="Source Sans Pr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>
      <p:cViewPr varScale="1">
        <p:scale>
          <a:sx n="86" d="100"/>
          <a:sy n="86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S -Formation </a:t>
          </a: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Soins de support après cancer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CF95F-E4A9-41E0-8D83-0FD34FCBA1D0}" type="presOf" srcId="{B8060F7B-9920-4F24-BE71-F0E4E3B7B934}" destId="{B0C37B97-914B-49F2-84E5-94B39EF2352F}" srcOrd="0" destOrd="0" presId="urn:microsoft.com/office/officeart/2005/8/layout/radial6"/>
    <dgm:cxn modelId="{B18E46B2-FCAF-46B1-8076-85B9E80ADE74}" type="presOf" srcId="{B04B74A7-039D-46F2-A30E-0D07E04CAE1A}" destId="{53B5DF5F-8B8B-41EF-8531-276CBECDCAB4}" srcOrd="0" destOrd="0" presId="urn:microsoft.com/office/officeart/2005/8/layout/radial6"/>
    <dgm:cxn modelId="{99E9EC2C-51A2-4E5F-AEA7-5299BDF0E36F}" type="presOf" srcId="{03860152-2A6F-476F-91FD-CBA9D7B26338}" destId="{FADEA337-AD34-4422-B53A-01423AF1AC8F}" srcOrd="0" destOrd="0" presId="urn:microsoft.com/office/officeart/2005/8/layout/radial6"/>
    <dgm:cxn modelId="{2AA5B4B1-1555-4D9D-81F4-7CA90AD480D0}" type="presOf" srcId="{20EB584B-A7B7-43D9-BF6A-2C9338C05B4D}" destId="{29DFD080-5F1B-4B82-A3B2-DA9D6DF3694E}" srcOrd="0" destOrd="0" presId="urn:microsoft.com/office/officeart/2005/8/layout/radial6"/>
    <dgm:cxn modelId="{42DDA950-3503-4E41-95EE-93D15D81F691}" type="presOf" srcId="{AA38CBC9-AC6B-457D-9F63-4D1AB8E7793E}" destId="{D2BB9C9C-582A-4226-99A2-A6A4B7AD887A}" srcOrd="0" destOrd="0" presId="urn:microsoft.com/office/officeart/2005/8/layout/radial6"/>
    <dgm:cxn modelId="{C17E704A-BA11-4DDD-A741-C11A9FAE32FF}" type="presOf" srcId="{7E2B8B4E-293F-43EE-AB7D-6598814ECB3C}" destId="{B3F8C3C3-65FB-486F-82C0-A8478B7022B9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DC186E63-647A-4A88-BE77-7DE175B7F1AC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B178FE4-CF3B-4758-BAC2-E1B95F2B6ED6}" type="presOf" srcId="{87E6D3C0-9C36-4C9B-9EE4-FCB2F172CF62}" destId="{1C226D9E-C8BD-43C0-B5A7-66592C02513E}" srcOrd="0" destOrd="0" presId="urn:microsoft.com/office/officeart/2005/8/layout/radial6"/>
    <dgm:cxn modelId="{646449C3-EF33-4E00-9F39-55E7CFB49735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2942479F-0F41-4E91-89CC-0193272CB3C6}" type="presOf" srcId="{50789F86-D3CE-4C0B-B830-60161BD38E85}" destId="{0B9D5D8D-AE9B-4E3C-8081-7E5A4C702F02}" srcOrd="0" destOrd="0" presId="urn:microsoft.com/office/officeart/2005/8/layout/radial6"/>
    <dgm:cxn modelId="{29FFCABA-4B0D-413F-9C0E-3A5C15DFB472}" type="presParOf" srcId="{B0C37B97-914B-49F2-84E5-94B39EF2352F}" destId="{D2BB9C9C-582A-4226-99A2-A6A4B7AD887A}" srcOrd="0" destOrd="0" presId="urn:microsoft.com/office/officeart/2005/8/layout/radial6"/>
    <dgm:cxn modelId="{44A01E4B-A575-4AF8-B058-179456DEC4EC}" type="presParOf" srcId="{B0C37B97-914B-49F2-84E5-94B39EF2352F}" destId="{0B9D5D8D-AE9B-4E3C-8081-7E5A4C702F02}" srcOrd="1" destOrd="0" presId="urn:microsoft.com/office/officeart/2005/8/layout/radial6"/>
    <dgm:cxn modelId="{9F0D9D82-633E-4F05-8D1B-7273E417B66A}" type="presParOf" srcId="{B0C37B97-914B-49F2-84E5-94B39EF2352F}" destId="{E8755371-EE00-4D9C-9546-B5D2DEB3691D}" srcOrd="2" destOrd="0" presId="urn:microsoft.com/office/officeart/2005/8/layout/radial6"/>
    <dgm:cxn modelId="{074D320B-1958-40C9-A2CF-D3CF80830CA3}" type="presParOf" srcId="{B0C37B97-914B-49F2-84E5-94B39EF2352F}" destId="{65DE7562-7D1C-4B0F-8927-12F8E6C5F5AF}" srcOrd="3" destOrd="0" presId="urn:microsoft.com/office/officeart/2005/8/layout/radial6"/>
    <dgm:cxn modelId="{CB4C47C8-2778-4A68-93B2-944550953139}" type="presParOf" srcId="{B0C37B97-914B-49F2-84E5-94B39EF2352F}" destId="{1C226D9E-C8BD-43C0-B5A7-66592C02513E}" srcOrd="4" destOrd="0" presId="urn:microsoft.com/office/officeart/2005/8/layout/radial6"/>
    <dgm:cxn modelId="{4729FA27-E2F0-420B-8EC0-F125710144EC}" type="presParOf" srcId="{B0C37B97-914B-49F2-84E5-94B39EF2352F}" destId="{2E93314B-ED13-4B02-B199-BBF658DCCBEE}" srcOrd="5" destOrd="0" presId="urn:microsoft.com/office/officeart/2005/8/layout/radial6"/>
    <dgm:cxn modelId="{C7C7B518-1D54-4B1E-A0AC-7D0380ED772A}" type="presParOf" srcId="{B0C37B97-914B-49F2-84E5-94B39EF2352F}" destId="{22CB3940-637A-4C32-AB7F-CFAD929A59AB}" srcOrd="6" destOrd="0" presId="urn:microsoft.com/office/officeart/2005/8/layout/radial6"/>
    <dgm:cxn modelId="{BF838311-92E6-42C3-B38C-E9477DEF719A}" type="presParOf" srcId="{B0C37B97-914B-49F2-84E5-94B39EF2352F}" destId="{29DFD080-5F1B-4B82-A3B2-DA9D6DF3694E}" srcOrd="7" destOrd="0" presId="urn:microsoft.com/office/officeart/2005/8/layout/radial6"/>
    <dgm:cxn modelId="{9DD7C688-A475-43A3-9B38-D258E2D78D19}" type="presParOf" srcId="{B0C37B97-914B-49F2-84E5-94B39EF2352F}" destId="{3C0BB87F-E2C7-4D7C-BF8F-45EA9A4A93F1}" srcOrd="8" destOrd="0" presId="urn:microsoft.com/office/officeart/2005/8/layout/radial6"/>
    <dgm:cxn modelId="{52526354-B734-4C69-81AB-429CACD707F6}" type="presParOf" srcId="{B0C37B97-914B-49F2-84E5-94B39EF2352F}" destId="{53B5DF5F-8B8B-41EF-8531-276CBECDCAB4}" srcOrd="9" destOrd="0" presId="urn:microsoft.com/office/officeart/2005/8/layout/radial6"/>
    <dgm:cxn modelId="{5D9F40DA-4F78-42F1-BE72-219D62C284FA}" type="presParOf" srcId="{B0C37B97-914B-49F2-84E5-94B39EF2352F}" destId="{B3F8C3C3-65FB-486F-82C0-A8478B7022B9}" srcOrd="10" destOrd="0" presId="urn:microsoft.com/office/officeart/2005/8/layout/radial6"/>
    <dgm:cxn modelId="{FBAB729D-2818-4799-B3BE-10870817C2F2}" type="presParOf" srcId="{B0C37B97-914B-49F2-84E5-94B39EF2352F}" destId="{655FDCB9-5F59-4F26-9EF0-749F42DEA7F0}" srcOrd="11" destOrd="0" presId="urn:microsoft.com/office/officeart/2005/8/layout/radial6"/>
    <dgm:cxn modelId="{C7499089-7A26-458A-947F-210168A2685B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74381" y="656010"/>
          <a:ext cx="4376610" cy="437661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697015" y="1830718"/>
          <a:ext cx="836594" cy="834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rtlCol="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700" kern="1200" noProof="0" dirty="0"/>
        </a:p>
      </dsp:txBody>
      <dsp:txXfrm>
        <a:off x="2819531" y="1952857"/>
        <a:ext cx="591562" cy="589738"/>
      </dsp:txXfrm>
    </dsp:sp>
    <dsp:sp modelId="{0B9D5D8D-AE9B-4E3C-8081-7E5A4C702F02}">
      <dsp:nvSpPr>
        <dsp:cNvPr id="0" name=""/>
        <dsp:cNvSpPr/>
      </dsp:nvSpPr>
      <dsp:spPr>
        <a:xfrm>
          <a:off x="2257480" y="1801"/>
          <a:ext cx="1610413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Pôle         Santé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Médical</a:t>
          </a:r>
        </a:p>
      </dsp:txBody>
      <dsp:txXfrm>
        <a:off x="2493320" y="208281"/>
        <a:ext cx="1138733" cy="996974"/>
      </dsp:txXfrm>
    </dsp:sp>
    <dsp:sp modelId="{1C226D9E-C8BD-43C0-B5A7-66592C02513E}">
      <dsp:nvSpPr>
        <dsp:cNvPr id="0" name=""/>
        <dsp:cNvSpPr/>
      </dsp:nvSpPr>
      <dsp:spPr>
        <a:xfrm>
          <a:off x="4495266" y="2139348"/>
          <a:ext cx="140993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4701746" y="2345828"/>
        <a:ext cx="996974" cy="996974"/>
      </dsp:txXfrm>
    </dsp:sp>
    <dsp:sp modelId="{29DFD080-5F1B-4B82-A3B2-DA9D6DF3694E}">
      <dsp:nvSpPr>
        <dsp:cNvPr id="0" name=""/>
        <dsp:cNvSpPr/>
      </dsp:nvSpPr>
      <dsp:spPr>
        <a:xfrm>
          <a:off x="2286489" y="4276896"/>
          <a:ext cx="1552394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Khépri</a:t>
          </a: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S -Formation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2513832" y="4483376"/>
        <a:ext cx="1097708" cy="996974"/>
      </dsp:txXfrm>
    </dsp:sp>
    <dsp:sp modelId="{B3F8C3C3-65FB-486F-82C0-A8478B7022B9}">
      <dsp:nvSpPr>
        <dsp:cNvPr id="0" name=""/>
        <dsp:cNvSpPr/>
      </dsp:nvSpPr>
      <dsp:spPr>
        <a:xfrm>
          <a:off x="178966" y="2139348"/>
          <a:ext cx="1492345" cy="1409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Soins de support après cancer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7515" y="2345828"/>
        <a:ext cx="1055247" cy="99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22/12/2018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22/12/2018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elyne.revellat@kheprisante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velyne.revellat@kheprisante.fr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logo kheprisante+accroche 10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300" y="1764921"/>
            <a:ext cx="5807400" cy="193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2750" y="4374912"/>
            <a:ext cx="4196400" cy="18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www.kheprisante.fr</a:t>
            </a:r>
            <a:endParaRPr lang="en" sz="1800" b="1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5AB1C9"/>
                </a:solidFill>
              </a:rPr>
              <a:t>188 Grande rue Charles de Gaulle 94130 Nogent-sur-Marne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Pôle Santé Paris-Est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smtClean="0"/>
              <a:t> Association</a:t>
            </a:r>
          </a:p>
          <a:p>
            <a:endParaRPr lang="fr-FR" sz="1800" smtClean="0"/>
          </a:p>
          <a:p>
            <a:r>
              <a:rPr lang="fr-FR" sz="1800" smtClean="0"/>
              <a:t>  Membres du bureau : Evelyne </a:t>
            </a:r>
            <a:r>
              <a:rPr lang="fr-FR" sz="1800"/>
              <a:t>Revellat, </a:t>
            </a:r>
            <a:r>
              <a:rPr lang="fr-FR" sz="1800" smtClean="0"/>
              <a:t>Jacques Labescat, Christian Schoen</a:t>
            </a:r>
          </a:p>
          <a:p>
            <a:endParaRPr lang="fr-FR" sz="1800">
              <a:sym typeface="Wingdings" panose="05000000000000000000" pitchFamily="2" charset="2"/>
            </a:endParaRPr>
          </a:p>
          <a:p>
            <a:r>
              <a:rPr lang="fr-FR" sz="1800" smtClean="0">
                <a:sym typeface="Wingdings" panose="05000000000000000000" pitchFamily="2" charset="2"/>
              </a:rPr>
              <a:t>Intervenants actifs dans le processus commercial: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Evelyne Revellat, Carole Fournaise, Christian Schoen.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Carole: Réseau, communication, Cie assurances, Fondations.</a:t>
            </a:r>
            <a:endParaRPr lang="fr-FR" sz="180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Thématiques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Coordination de soins de support (avec labo pharma)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Formation des aidants Actifs (CR)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10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77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Direction informatique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Philippe Revellat</a:t>
            </a:r>
          </a:p>
          <a:p>
            <a:endParaRPr lang="fr-FR" sz="1800" dirty="0" smtClean="0"/>
          </a:p>
          <a:p>
            <a:r>
              <a:rPr lang="fr-FR" sz="1800" dirty="0" smtClean="0"/>
              <a:t> Supervision refonte site web de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 </a:t>
            </a:r>
            <a:r>
              <a:rPr lang="fr-FR" sz="1800" smtClean="0"/>
              <a:t>avec </a:t>
            </a:r>
            <a:endParaRPr lang="fr-FR" sz="1800" dirty="0" smtClean="0"/>
          </a:p>
          <a:p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Visiapy</a:t>
            </a:r>
            <a:r>
              <a:rPr lang="fr-FR" sz="1800" dirty="0" smtClean="0">
                <a:sym typeface="Wingdings" panose="05000000000000000000" pitchFamily="2" charset="2"/>
              </a:rPr>
              <a:t> : finalisation maquette, </a:t>
            </a:r>
            <a:r>
              <a:rPr lang="fr-FR" sz="1800" dirty="0" err="1" smtClean="0">
                <a:sym typeface="Wingdings" panose="05000000000000000000" pitchFamily="2" charset="2"/>
              </a:rPr>
              <a:t>Video</a:t>
            </a:r>
            <a:r>
              <a:rPr lang="fr-FR" sz="1800" dirty="0" smtClean="0">
                <a:sym typeface="Wingdings" panose="05000000000000000000" pitchFamily="2" charset="2"/>
              </a:rPr>
              <a:t> pour démo clientèle,</a:t>
            </a:r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Modèle financier coordination de soins</a:t>
            </a:r>
          </a:p>
          <a:p>
            <a:r>
              <a:rPr lang="fr-FR" sz="1800" dirty="0" smtClean="0">
                <a:sym typeface="Wingdings" panose="05000000000000000000" pitchFamily="2" charset="2"/>
              </a:rPr>
              <a:t> CRM</a:t>
            </a: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blog et </a:t>
            </a:r>
            <a:r>
              <a:rPr lang="fr-FR" sz="1800" dirty="0" err="1" smtClean="0">
                <a:sym typeface="Wingdings" panose="05000000000000000000" pitchFamily="2" charset="2"/>
              </a:rPr>
              <a:t>doctolib</a:t>
            </a:r>
            <a:endParaRPr lang="fr-FR" sz="1800" dirty="0" smtClean="0">
              <a:sym typeface="Wingdings" panose="05000000000000000000" pitchFamily="2" charset="2"/>
            </a:endParaRPr>
          </a:p>
          <a:p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Suivi compta</a:t>
            </a:r>
          </a:p>
          <a:p>
            <a:endParaRPr lang="fr-FR" sz="1800" dirty="0" smtClean="0">
              <a:sym typeface="Wingdings" panose="05000000000000000000" pitchFamily="2" charset="2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59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Emmanuel lhoste-10.jpg"/>
          <p:cNvPicPr preferRelativeResize="0"/>
          <p:nvPr/>
        </p:nvPicPr>
        <p:blipFill rotWithShape="1">
          <a:blip r:embed="rId4">
            <a:alphaModFix/>
          </a:blip>
          <a:srcRect l="11913" t="2589" r="16616" b="26838"/>
          <a:stretch/>
        </p:blipFill>
        <p:spPr>
          <a:xfrm>
            <a:off x="5865750" y="3424125"/>
            <a:ext cx="1843547" cy="18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049450" y="2608725"/>
            <a:ext cx="3453300" cy="3435300"/>
          </a:xfrm>
          <a:prstGeom prst="donut">
            <a:avLst>
              <a:gd name="adj" fmla="val 23861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5747" y="3416025"/>
            <a:ext cx="1820700" cy="18207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2500625" y="1343700"/>
            <a:ext cx="3052800" cy="992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/>
              <a:t>Merci !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35950" y="4365104"/>
            <a:ext cx="4753500" cy="19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Evelyne Revellat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>
                <a:solidFill>
                  <a:srgbClr val="5AB1C9"/>
                </a:solidFill>
              </a:rPr>
              <a:t>06 60 47 71 64</a:t>
            </a: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  <a:hlinkClick r:id="rId5"/>
              </a:rPr>
              <a:t>evelyne.revellat@kheprisante.fr</a:t>
            </a:r>
            <a:endParaRPr lang="en" sz="2600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5AB1C9"/>
                </a:solidFill>
              </a:rPr>
              <a:t>www.kheprisante.fr</a:t>
            </a:r>
            <a:endParaRPr lang="en" sz="2600" dirty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157" name="Shape 157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7073500" y="5197375"/>
            <a:ext cx="722100" cy="81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8341100" y="5057925"/>
            <a:ext cx="139500" cy="532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3" idx="4"/>
          </p:cNvCxnSpPr>
          <p:nvPr/>
        </p:nvCxnSpPr>
        <p:spPr>
          <a:xfrm rot="10800000">
            <a:off x="6776097" y="5236725"/>
            <a:ext cx="170700" cy="1050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1" name="Shape 161" descr="logo_kheprisante 50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dédié aux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praticiens: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intégrées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6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Centre de santé Khépri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= marque </a:t>
            </a:r>
            <a:r>
              <a:rPr lang="fr-FR" sz="1600" b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déposée 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Khépri Formation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détient toutes les habilitations et le </a:t>
            </a: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datadock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  <a:t>la marque. Khépri Formation va devenir une SCOP KS-Formation (SKF) avec 4 dirigeants : Virginie Croisé, Isabelle Marcy, Nathalie Desile, Evelyne Revellat.</a:t>
            </a:r>
          </a:p>
          <a:p>
            <a:pPr>
              <a:buNone/>
            </a:pPr>
            <a: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Pôle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 Paris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(PSP Paris Est</a:t>
            </a:r>
            <a: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  <a:t>) Association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</a:t>
            </a:r>
            <a:r>
              <a:rPr lang="fr-FR" sz="1600" b="1"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1600" smtClean="0">
                <a:latin typeface="Calibri" panose="020F0502020204030204" pitchFamily="34" charset="0"/>
                <a:cs typeface="Calibri" panose="020F0502020204030204" pitchFamily="34" charset="0"/>
              </a:rPr>
              <a:t>(Collectif participatif)</a:t>
            </a: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Avoir des structures autonomes juridiquement et interdépendantes dans le concept en terme de fonctionnement 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trouver l’articulation juridique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285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Sophrokhépri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PARTENAIRES :</a:t>
            </a:r>
            <a:endParaRPr lang="fr-F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Emma Courrège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Marcy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Danielle Estrade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Aurélie Rosier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Vanessa Charpentier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46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856580"/>
            <a:ext cx="8805271" cy="9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= 1 expertise</a:t>
            </a:r>
            <a:b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 4 Solutions </a:t>
            </a:r>
            <a:r>
              <a:rPr lang="en-US" sz="3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intégrées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579" y="2026302"/>
            <a:ext cx="3673365" cy="4139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expertise en coordination de soins dans un espace de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co-working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dédié aux praticiens et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solutions intégrées :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Formation</a:t>
            </a:r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Pôle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Santé </a:t>
            </a: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Pluridisciplinaire</a:t>
            </a:r>
          </a:p>
          <a:p>
            <a:pPr>
              <a:buNone/>
            </a:pP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Paris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Est (PSP Paris Est)</a:t>
            </a: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Coordination de soins de support </a:t>
            </a:r>
            <a:b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après cancer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Elite Développement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(Collectif </a:t>
            </a:r>
            <a:b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participatif)</a:t>
            </a:r>
            <a:endParaRPr lang="fr-FR" sz="1800" b="1" dirty="0"/>
          </a:p>
          <a:p>
            <a:endParaRPr lang="en-US" sz="18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688489"/>
              </p:ext>
            </p:extLst>
          </p:nvPr>
        </p:nvGraphicFramePr>
        <p:xfrm>
          <a:off x="3059832" y="620688"/>
          <a:ext cx="60841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4932041" y="2204864"/>
            <a:ext cx="2520280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endParaRPr lang="fr-FR" sz="1050" dirty="0">
              <a:solidFill>
                <a:srgbClr val="0070C0"/>
              </a:solidFill>
            </a:endParaRPr>
          </a:p>
          <a:p>
            <a:pPr lvl="0"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Unités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spécialisées</a:t>
            </a: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un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Espace Co-</a:t>
            </a:r>
            <a:r>
              <a:rPr lang="fr-FR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dédié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28096" y="3064017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49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388600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rgbClr val="5AB1C9"/>
                </a:solidFill>
              </a:rPr>
              <a:t>Le </a:t>
            </a:r>
            <a:r>
              <a:rPr lang="en" sz="6000" b="1" smtClean="0">
                <a:solidFill>
                  <a:srgbClr val="5AB1C9"/>
                </a:solidFill>
              </a:rPr>
              <a:t>Concept</a:t>
            </a:r>
            <a:endParaRPr lang="en" sz="6000" b="1">
              <a:solidFill>
                <a:srgbClr val="5AB1C9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513075" y="3257150"/>
            <a:ext cx="4623300" cy="131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Centre de </a:t>
            </a:r>
            <a:r>
              <a:rPr lang="en" dirty="0" smtClean="0"/>
              <a:t>santé intégrative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3099000" y="4442475"/>
            <a:ext cx="5832600" cy="138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Un espace de coworking dédié aux professionnels de santé</a:t>
            </a:r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pic>
        <p:nvPicPr>
          <p:cNvPr id="84" name="Shape 84" descr="logo_kheprisante 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Concept </a:t>
            </a:r>
            <a:r>
              <a:rPr lang="fr-FR" sz="1800" b="1" dirty="0" err="1" smtClean="0"/>
              <a:t>Khépri</a:t>
            </a:r>
            <a:r>
              <a:rPr lang="fr-FR" sz="1800" b="1" dirty="0" smtClean="0"/>
              <a:t> Santé </a:t>
            </a:r>
            <a:r>
              <a:rPr lang="fr-FR" sz="1800" b="1" dirty="0" err="1" smtClean="0"/>
              <a:t>duplicable</a:t>
            </a:r>
            <a:r>
              <a:rPr lang="fr-FR" sz="1800" b="1" dirty="0" smtClean="0"/>
              <a:t> sur le plan :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 Informatique : gestion des réservations automatiques,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Sécurisation des accès,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Modèle économique de paiement des salles,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Marketing avec une Enseigne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A terme un réseau de Centres au niveau national (une quinzaine d’emplacements)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 Vendre de la formation, du savoir-faire, de l’installation, du recrutement, de l’informatique, des produits…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243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Centre Khépri Santé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smtClean="0"/>
              <a:t> Coordination de soins de support </a:t>
            </a:r>
            <a:r>
              <a:rPr lang="fr-FR" sz="1800" b="1"/>
              <a:t>p</a:t>
            </a:r>
            <a:r>
              <a:rPr lang="fr-FR" sz="1800" b="1" smtClean="0"/>
              <a:t>our la cancérologie et les pathologies chroniques</a:t>
            </a:r>
            <a:endParaRPr lang="fr-FR" sz="1800" b="1" dirty="0"/>
          </a:p>
          <a:p>
            <a:pPr>
              <a:buNone/>
            </a:pP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 Un modèle économique : mise en place plans de traitements pour les cas complèxes avec clés de répartition de CA pour les différents professionnels aux différentes étapes d’intervention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Objectifs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</a:t>
            </a:r>
            <a:r>
              <a:rPr lang="fr-FR" sz="1800"/>
              <a:t>G</a:t>
            </a:r>
            <a:r>
              <a:rPr lang="fr-FR" sz="1800" smtClean="0"/>
              <a:t>énérer des rendez-vous supplémentaires pour les praticiens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Fidéliser la clientèle usagers du centre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/>
              <a:t>- Augmenter le taux de remplissage.</a:t>
            </a:r>
            <a:endParaRPr lang="fr-F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Intervenants actifs dans ce processus: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smtClean="0">
                <a:sym typeface="Wingdings" panose="05000000000000000000" pitchFamily="2" charset="2"/>
              </a:rPr>
              <a:t>Jean-Yves Bane, Lamine Amroune, Isabelle Marcy, Fatima Nehal, Nawal Tahiri, Virginie Nègre, Virginie Croisé, Jean-Jacques Remond, Justine Lebacle, Margaux Honoré, Aurélie Rosier, Lauras Valladas, Christele Benoist, Rodolphe Bihanic, Nabila Meniri.</a:t>
            </a:r>
            <a:endParaRPr lang="fr-FR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7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KS - Formation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SCOP KSF</a:t>
            </a:r>
          </a:p>
          <a:p>
            <a:endParaRPr lang="fr-FR" sz="1800" dirty="0" smtClean="0"/>
          </a:p>
          <a:p>
            <a:r>
              <a:rPr lang="fr-FR" sz="1800" dirty="0" smtClean="0"/>
              <a:t>Dirigeants : Virginie Croisé, Isabelle Marcy, Nathalie </a:t>
            </a:r>
            <a:r>
              <a:rPr lang="fr-FR" sz="1800" dirty="0" err="1" smtClean="0"/>
              <a:t>Desile</a:t>
            </a:r>
            <a:r>
              <a:rPr lang="fr-FR" sz="1800" dirty="0" smtClean="0"/>
              <a:t>, Evelyne Revellat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tant que 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Danielle Estrade, Fatima Nehal, Virginie Nègre, Isabelle Marcy, Aurélie Rosier, Sophie Vieillard, Nelly </a:t>
            </a:r>
            <a:r>
              <a:rPr lang="fr-FR" sz="1800" dirty="0" err="1" smtClean="0">
                <a:sym typeface="Wingdings" panose="05000000000000000000" pitchFamily="2" charset="2"/>
              </a:rPr>
              <a:t>Kerbiriou</a:t>
            </a:r>
            <a:r>
              <a:rPr lang="fr-FR" sz="1800" dirty="0" smtClean="0">
                <a:sym typeface="Wingdings" panose="05000000000000000000" pitchFamily="2" charset="2"/>
              </a:rPr>
              <a:t>, Evelyne Revellat, Dominique Hadria, Carole Fournaise.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18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729" y="332656"/>
            <a:ext cx="8805271" cy="951818"/>
          </a:xfrm>
        </p:spPr>
        <p:txBody>
          <a:bodyPr>
            <a:normAutofit/>
          </a:bodyPr>
          <a:lstStyle/>
          <a:p>
            <a:r>
              <a:rPr lang="en-US" sz="3100" b="1" smtClean="0">
                <a:latin typeface="Calibri" panose="020F0502020204030204" pitchFamily="34" charset="0"/>
                <a:cs typeface="Calibri" panose="020F0502020204030204" pitchFamily="34" charset="0"/>
              </a:rPr>
              <a:t>VISIAPY</a:t>
            </a: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420"/>
            <a:ext cx="7632848" cy="43208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 SAS</a:t>
            </a:r>
          </a:p>
          <a:p>
            <a:r>
              <a:rPr lang="fr-FR" sz="1800" b="1" dirty="0" smtClean="0"/>
              <a:t> Prévision de Présentation commerciale à l’équipe le 15 janvier 2019</a:t>
            </a:r>
          </a:p>
          <a:p>
            <a:endParaRPr lang="fr-FR" sz="1800" dirty="0" smtClean="0"/>
          </a:p>
          <a:p>
            <a:r>
              <a:rPr lang="fr-FR" sz="1800" dirty="0" smtClean="0"/>
              <a:t>Dirigeants : </a:t>
            </a:r>
            <a:r>
              <a:rPr lang="fr-FR" sz="1800" dirty="0"/>
              <a:t>Philippe Revellat, Danielle Estrade, Flavien Revellat </a:t>
            </a:r>
            <a:endParaRPr lang="fr-FR" sz="1800" dirty="0" smtClean="0"/>
          </a:p>
          <a:p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Intervenants actifs dans ce processus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en </a:t>
            </a:r>
            <a:r>
              <a:rPr lang="fr-FR" sz="1800" dirty="0" smtClean="0">
                <a:sym typeface="Wingdings" panose="05000000000000000000" pitchFamily="2" charset="2"/>
              </a:rPr>
              <a:t>tant </a:t>
            </a:r>
            <a:r>
              <a:rPr lang="fr-FR" sz="1800" dirty="0" smtClean="0">
                <a:sym typeface="Wingdings" panose="05000000000000000000" pitchFamily="2" charset="2"/>
              </a:rPr>
              <a:t>que </a:t>
            </a:r>
            <a:r>
              <a:rPr lang="fr-FR" sz="1800" dirty="0" smtClean="0">
                <a:sym typeface="Wingdings" panose="05000000000000000000" pitchFamily="2" charset="2"/>
              </a:rPr>
              <a:t>commerciaux: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Catherine </a:t>
            </a:r>
            <a:r>
              <a:rPr lang="fr-FR" sz="1800" dirty="0" err="1" smtClean="0">
                <a:sym typeface="Wingdings" panose="05000000000000000000" pitchFamily="2" charset="2"/>
              </a:rPr>
              <a:t>Regeffe</a:t>
            </a:r>
            <a:r>
              <a:rPr lang="fr-FR" sz="1800" dirty="0" smtClean="0">
                <a:sym typeface="Wingdings" panose="05000000000000000000" pitchFamily="2" charset="2"/>
              </a:rPr>
              <a:t>, Danielle Estrade, Fatima Nehal, Virginie Nègre, Isabelle Marcy, Aurélie Rosier, Sophie Vieillard, Nelly </a:t>
            </a:r>
            <a:r>
              <a:rPr lang="fr-FR" sz="1800" dirty="0" err="1" smtClean="0">
                <a:sym typeface="Wingdings" panose="05000000000000000000" pitchFamily="2" charset="2"/>
              </a:rPr>
              <a:t>Kerbiriou</a:t>
            </a:r>
            <a:r>
              <a:rPr lang="fr-FR" sz="1800" dirty="0" smtClean="0">
                <a:sym typeface="Wingdings" panose="05000000000000000000" pitchFamily="2" charset="2"/>
              </a:rPr>
              <a:t>, Evelyne Revellat, Dominique Hadria, Carole Fournaise.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49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33343</TotalTime>
  <Words>634</Words>
  <Application>Microsoft Office PowerPoint</Application>
  <PresentationFormat>Affichage à l'écran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Source Sans Pro</vt:lpstr>
      <vt:lpstr>Calibri</vt:lpstr>
      <vt:lpstr>Roboto Slab</vt:lpstr>
      <vt:lpstr>Wingdings</vt:lpstr>
      <vt:lpstr>Arial</vt:lpstr>
      <vt:lpstr>Cordelia template</vt:lpstr>
      <vt:lpstr>Présentation PowerPoint</vt:lpstr>
      <vt:lpstr>SAS Sophrokhépri</vt:lpstr>
      <vt:lpstr>SAS Sophrokhépri</vt:lpstr>
      <vt:lpstr> Khépri Santé = 1 expertise et 4 Solutions intégrées</vt:lpstr>
      <vt:lpstr>Le Concept</vt:lpstr>
      <vt:lpstr>Centre Khépri Santé</vt:lpstr>
      <vt:lpstr>Centre Khépri Santé</vt:lpstr>
      <vt:lpstr>KS - Formation</vt:lpstr>
      <vt:lpstr>VISIAPY</vt:lpstr>
      <vt:lpstr>Pôle Santé Paris-Est</vt:lpstr>
      <vt:lpstr>Direction informatique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49</cp:revision>
  <cp:lastPrinted>2018-10-01T08:23:08Z</cp:lastPrinted>
  <dcterms:modified xsi:type="dcterms:W3CDTF">2019-01-07T10:00:59Z</dcterms:modified>
</cp:coreProperties>
</file>