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76" r:id="rId4"/>
    <p:sldId id="267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66" r:id="rId13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>
      <p:cViewPr varScale="1">
        <p:scale>
          <a:sx n="80" d="100"/>
          <a:sy n="80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 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Soins de support après cancer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69701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1953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5748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49332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49526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0174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28648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 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1383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78966" y="2139348"/>
          <a:ext cx="149234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Soins de support après cancer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7515" y="2345828"/>
        <a:ext cx="1055247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24/04/2019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Pôle Santé Paris-Est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 lnSpcReduction="10000"/>
          </a:bodyPr>
          <a:lstStyle/>
          <a:p>
            <a:r>
              <a:rPr lang="fr-FR" sz="1800" b="1" dirty="0" smtClean="0"/>
              <a:t> Association</a:t>
            </a:r>
          </a:p>
          <a:p>
            <a:endParaRPr lang="fr-FR" sz="1800" dirty="0" smtClean="0"/>
          </a:p>
          <a:p>
            <a:r>
              <a:rPr lang="fr-FR" sz="1800" dirty="0" smtClean="0"/>
              <a:t> </a:t>
            </a:r>
            <a:r>
              <a:rPr lang="fr-FR" sz="1800" b="1" dirty="0" smtClean="0"/>
              <a:t>Membres </a:t>
            </a:r>
            <a:r>
              <a:rPr lang="fr-FR" sz="1800" b="1" dirty="0" smtClean="0"/>
              <a:t>du bureau : </a:t>
            </a:r>
            <a:r>
              <a:rPr lang="fr-FR" sz="1800" dirty="0" smtClean="0"/>
              <a:t>Evelyne </a:t>
            </a:r>
            <a:r>
              <a:rPr lang="fr-FR" sz="1800" dirty="0"/>
              <a:t>Revellat, </a:t>
            </a:r>
            <a:r>
              <a:rPr lang="fr-FR" sz="1800" dirty="0" smtClean="0"/>
              <a:t>Jacques Labescat, Christian </a:t>
            </a:r>
            <a:r>
              <a:rPr lang="fr-FR" sz="1800" dirty="0" smtClean="0"/>
              <a:t>Schoen</a:t>
            </a:r>
          </a:p>
          <a:p>
            <a:r>
              <a:rPr lang="fr-FR" sz="1800" dirty="0" smtClean="0"/>
              <a:t> </a:t>
            </a:r>
            <a:r>
              <a:rPr lang="fr-FR" sz="1800" b="1" dirty="0" smtClean="0"/>
              <a:t>Bénévoles :</a:t>
            </a:r>
            <a:r>
              <a:rPr lang="fr-FR" sz="1800" dirty="0" smtClean="0"/>
              <a:t> Carole Fournaise, Mathilde Bloumine</a:t>
            </a:r>
            <a:endParaRPr lang="fr-FR" sz="1800" dirty="0" smtClean="0"/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ym typeface="Wingdings" panose="05000000000000000000" pitchFamily="2" charset="2"/>
              </a:rPr>
              <a:t>Intervenants </a:t>
            </a:r>
            <a:r>
              <a:rPr lang="fr-FR" sz="1800" b="1" dirty="0" smtClean="0">
                <a:sym typeface="Wingdings" panose="05000000000000000000" pitchFamily="2" charset="2"/>
              </a:rPr>
              <a:t>actifs dans le processus </a:t>
            </a:r>
            <a:r>
              <a:rPr lang="fr-FR" sz="1800" b="1" dirty="0" smtClean="0">
                <a:sym typeface="Wingdings" panose="05000000000000000000" pitchFamily="2" charset="2"/>
              </a:rPr>
              <a:t>commercial :</a:t>
            </a:r>
            <a:endParaRPr lang="fr-FR" sz="18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Evelyne Revellat, Carole Fournaise, Christian Schoen, Séverine De </a:t>
            </a:r>
            <a:r>
              <a:rPr lang="fr-FR" sz="1800" dirty="0" err="1" smtClean="0">
                <a:sym typeface="Wingdings" panose="05000000000000000000" pitchFamily="2" charset="2"/>
              </a:rPr>
              <a:t>Wailly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Carole : </a:t>
            </a:r>
            <a:r>
              <a:rPr lang="fr-FR" sz="1800" dirty="0" smtClean="0">
                <a:sym typeface="Wingdings" panose="05000000000000000000" pitchFamily="2" charset="2"/>
              </a:rPr>
              <a:t>Réseau, communication, Cie assurances, Fondations.</a:t>
            </a:r>
            <a:endParaRPr lang="fr-FR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Thématiques </a:t>
            </a:r>
            <a:r>
              <a:rPr lang="fr-FR" sz="1800" dirty="0" smtClean="0">
                <a:sym typeface="Wingdings" panose="05000000000000000000" pitchFamily="2" charset="2"/>
              </a:rPr>
              <a:t>: Solutions au désert médical, soins de jours de </a:t>
            </a:r>
            <a:r>
              <a:rPr lang="fr-FR" sz="1800" dirty="0" err="1" smtClean="0">
                <a:sym typeface="Wingdings" panose="05000000000000000000" pitchFamily="2" charset="2"/>
              </a:rPr>
              <a:t>réadaption</a:t>
            </a:r>
            <a:r>
              <a:rPr lang="fr-FR" sz="1800" dirty="0" smtClean="0">
                <a:sym typeface="Wingdings" panose="05000000000000000000" pitchFamily="2" charset="2"/>
              </a:rPr>
              <a:t>, santé intégrative &amp; </a:t>
            </a:r>
            <a:r>
              <a:rPr lang="fr-FR" sz="1800" dirty="0" err="1" smtClean="0">
                <a:sym typeface="Wingdings" panose="05000000000000000000" pitchFamily="2" charset="2"/>
              </a:rPr>
              <a:t>Neufeedback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Coordination de soins de support (avec labo pharma)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Formation des aidants </a:t>
            </a:r>
            <a:r>
              <a:rPr lang="fr-FR" sz="1800" dirty="0" smtClean="0">
                <a:sym typeface="Wingdings" panose="05000000000000000000" pitchFamily="2" charset="2"/>
              </a:rPr>
              <a:t>Actifs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(CR</a:t>
            </a:r>
            <a:r>
              <a:rPr lang="fr-FR" sz="1800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77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Direction informatique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Philippe Revellat</a:t>
            </a:r>
          </a:p>
          <a:p>
            <a:endParaRPr lang="fr-FR" sz="1800" dirty="0" smtClean="0"/>
          </a:p>
          <a:p>
            <a:r>
              <a:rPr lang="fr-FR" sz="1800" dirty="0" smtClean="0"/>
              <a:t> Supervision refonte site web de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</a:t>
            </a:r>
            <a:r>
              <a:rPr lang="fr-FR" sz="1800" dirty="0" smtClean="0"/>
              <a:t>Santé</a:t>
            </a:r>
            <a:endParaRPr lang="fr-FR" sz="1800" dirty="0" smtClean="0"/>
          </a:p>
          <a:p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Visiapy</a:t>
            </a:r>
            <a:r>
              <a:rPr lang="fr-FR" sz="1800" dirty="0" smtClean="0">
                <a:sym typeface="Wingdings" panose="05000000000000000000" pitchFamily="2" charset="2"/>
              </a:rPr>
              <a:t> : finalisation maquette, </a:t>
            </a:r>
            <a:r>
              <a:rPr lang="fr-FR" sz="1800" dirty="0" err="1" smtClean="0">
                <a:sym typeface="Wingdings" panose="05000000000000000000" pitchFamily="2" charset="2"/>
              </a:rPr>
              <a:t>Video</a:t>
            </a:r>
            <a:r>
              <a:rPr lang="fr-FR" sz="1800" dirty="0" smtClean="0">
                <a:sym typeface="Wingdings" panose="05000000000000000000" pitchFamily="2" charset="2"/>
              </a:rPr>
              <a:t> pour démo </a:t>
            </a:r>
            <a:r>
              <a:rPr lang="fr-FR" sz="1800" dirty="0" smtClean="0">
                <a:sym typeface="Wingdings" panose="05000000000000000000" pitchFamily="2" charset="2"/>
              </a:rPr>
              <a:t>clientèle</a:t>
            </a:r>
            <a:endParaRPr lang="fr-FR" sz="1800" dirty="0" smtClean="0">
              <a:sym typeface="Wingdings" panose="05000000000000000000" pitchFamily="2" charset="2"/>
            </a:endParaRPr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Modèle financier coordination de soins</a:t>
            </a:r>
          </a:p>
          <a:p>
            <a:r>
              <a:rPr lang="fr-FR" sz="1800" dirty="0" smtClean="0">
                <a:sym typeface="Wingdings" panose="05000000000000000000" pitchFamily="2" charset="2"/>
              </a:rPr>
              <a:t> CRM</a:t>
            </a: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Suivi blog et </a:t>
            </a:r>
            <a:r>
              <a:rPr lang="fr-FR" sz="1800" dirty="0" err="1" smtClean="0">
                <a:sym typeface="Wingdings" panose="05000000000000000000" pitchFamily="2" charset="2"/>
              </a:rPr>
              <a:t>doctolib</a:t>
            </a:r>
            <a:endParaRPr lang="fr-FR" sz="1800" dirty="0" smtClean="0">
              <a:sym typeface="Wingdings" panose="05000000000000000000" pitchFamily="2" charset="2"/>
            </a:endParaRP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Suivi compta</a:t>
            </a:r>
          </a:p>
          <a:p>
            <a:endParaRPr lang="fr-FR" sz="1800" dirty="0" smtClean="0">
              <a:sym typeface="Wingdings" panose="05000000000000000000" pitchFamily="2" charset="2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59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dédié aux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praticiens: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intégrées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Centre de santé </a:t>
            </a: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 = marque déposée </a:t>
            </a:r>
          </a:p>
          <a:p>
            <a:pPr>
              <a:buNone/>
            </a:pPr>
            <a:endParaRPr lang="fr-FR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Formation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détient toutes les habilitations et le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datadock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marque.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Formation va devenir une SCOP KS-Formation (SKF) avec 4 dirigeants : Virginie Croisé, Isabelle Marcy, Nathalie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Desile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Evelyne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Revellat.</a:t>
            </a:r>
          </a:p>
          <a:p>
            <a:pPr>
              <a:buNone/>
            </a:pP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Pluridisciplinaire Paris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(PSP Paris Est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Association, Membre du bureau Evelyne Revellat, Jacques Labescat, Christian Schoen. 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des structures autonomes juridiquement et interdépendantes dans le concept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terme de fonctionnement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trouver l’articulation juridique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PARTENAIRES :</a:t>
            </a:r>
          </a:p>
          <a:p>
            <a:pPr>
              <a:buNone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Croisé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hépri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Formation, dossier subventions)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Marcy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(Coordination de soins et développement des Prestations)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Aurélie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Rosier (Digital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Emma Courrège (Communication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Vanessa Charpentier (Communication)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Muriel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Montay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-Mula (Pôle Santé et actions sociales)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Nègre (Subventions laboratoires et coordination de soins)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Fatima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Néhal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(Management commercial)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Catherine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Regeffe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(Développement Commercial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relation entreprises et DRH)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Carole Fournaise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(Pôle Santé et actions sociales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46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Coordination de soins de support </a:t>
            </a:r>
            <a:b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après cancer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fr-FR" sz="1800" b="1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034987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spécialisées</a:t>
            </a: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un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Espace Co-</a:t>
            </a:r>
            <a:r>
              <a:rPr lang="fr-FR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dédié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28096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</a:t>
            </a:r>
            <a:r>
              <a:rPr lang="en" sz="6000" b="1" smtClean="0">
                <a:solidFill>
                  <a:srgbClr val="5AB1C9"/>
                </a:solidFill>
              </a:rPr>
              <a:t>Concept</a:t>
            </a:r>
            <a:endParaRPr lang="en" sz="6000" b="1">
              <a:solidFill>
                <a:srgbClr val="5AB1C9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257150"/>
            <a:ext cx="4623300" cy="131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santé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Centre Khépri Santé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Concept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Santé </a:t>
            </a:r>
            <a:r>
              <a:rPr lang="fr-FR" sz="1800" b="1" dirty="0" err="1" smtClean="0"/>
              <a:t>duplicable</a:t>
            </a:r>
            <a:r>
              <a:rPr lang="fr-FR" sz="1800" b="1" dirty="0" smtClean="0"/>
              <a:t> sur le plan :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 Informatique : gestion des réservations automatiques,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Sécurisation des accès,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Modèle économique de paiement des salles,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Marketing avec une Enseigne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A terme un réseau de Centres au niveau national </a:t>
            </a:r>
            <a:r>
              <a:rPr lang="fr-FR" sz="1800" dirty="0" smtClean="0"/>
              <a:t>(50 Centres)</a:t>
            </a:r>
            <a:endParaRPr lang="fr-FR" sz="1800" dirty="0" smtClean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 Vendre de la formation, du savoir-faire, de l’installation, du recrutement, le système informatique, des produits…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43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Centre Khépri Santé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smtClean="0"/>
              <a:t> Coordination de soins de support </a:t>
            </a:r>
            <a:r>
              <a:rPr lang="fr-FR" sz="1800" b="1"/>
              <a:t>p</a:t>
            </a:r>
            <a:r>
              <a:rPr lang="fr-FR" sz="1800" b="1" smtClean="0"/>
              <a:t>our la cancérologie et les pathologies chroniques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 Un modèle économique : mise en place plans de traitements pour les cas complèxes avec clés de répartition de CA pour les différents professionnels aux différentes étapes d’intervention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Objectifs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</a:t>
            </a:r>
            <a:r>
              <a:rPr lang="fr-FR" sz="1800"/>
              <a:t>G</a:t>
            </a:r>
            <a:r>
              <a:rPr lang="fr-FR" sz="1800" smtClean="0"/>
              <a:t>énérer des rendez-vous supplémentaires pour les praticiens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Fidéliser la clientèle usagers du centre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Augmenter le taux de remplissage.</a:t>
            </a: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Intervenants actifs dans ce processus: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Jean-Yves Bane, Lamine Amroune, Isabelle Marcy, Fatima Nehal, Nawal Tahiri, Virginie Nègre, Virginie Croisé, Jean-Jacques Remond, Justine Lebacle, Margaux Honoré, Aurélie Rosier, Lauras Valladas, Christele Benoist, Rodolphe Bihanic, Nabila Meniri.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67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SCOP KSF</a:t>
            </a:r>
          </a:p>
          <a:p>
            <a:endParaRPr lang="fr-FR" sz="1800" dirty="0" smtClean="0"/>
          </a:p>
          <a:p>
            <a:r>
              <a:rPr lang="fr-FR" sz="1800" dirty="0" smtClean="0"/>
              <a:t>Dirigeants : Virginie Croisé, Isabelle Marcy, Nathalie </a:t>
            </a:r>
            <a:r>
              <a:rPr lang="fr-FR" sz="1800" dirty="0" err="1" smtClean="0"/>
              <a:t>Desile</a:t>
            </a:r>
            <a:r>
              <a:rPr lang="fr-FR" sz="1800" dirty="0" smtClean="0"/>
              <a:t>, Evelyne Revellat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Intervenants actifs dans ce processus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en tant que commerciaux: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Catherine </a:t>
            </a:r>
            <a:r>
              <a:rPr lang="fr-FR" sz="1800" dirty="0" err="1" smtClean="0">
                <a:sym typeface="Wingdings" panose="05000000000000000000" pitchFamily="2" charset="2"/>
              </a:rPr>
              <a:t>Regeffe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dirty="0" smtClean="0">
                <a:sym typeface="Wingdings" panose="05000000000000000000" pitchFamily="2" charset="2"/>
              </a:rPr>
              <a:t>Fatima Nehal</a:t>
            </a:r>
            <a:r>
              <a:rPr lang="fr-FR" sz="1800" b="1" dirty="0" smtClean="0">
                <a:sym typeface="Wingdings" panose="05000000000000000000" pitchFamily="2" charset="2"/>
              </a:rPr>
              <a:t>, Virginie Nègre, Isabelle Marcy</a:t>
            </a:r>
            <a:r>
              <a:rPr lang="fr-FR" sz="1800" dirty="0" smtClean="0">
                <a:sym typeface="Wingdings" panose="05000000000000000000" pitchFamily="2" charset="2"/>
              </a:rPr>
              <a:t>, Aurélie Rosier, Sophie Vieillard, Nelly </a:t>
            </a:r>
            <a:r>
              <a:rPr lang="fr-FR" sz="1800" dirty="0" err="1" smtClean="0">
                <a:sym typeface="Wingdings" panose="05000000000000000000" pitchFamily="2" charset="2"/>
              </a:rPr>
              <a:t>Kerbiriou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b="1" dirty="0" smtClean="0">
                <a:sym typeface="Wingdings" panose="05000000000000000000" pitchFamily="2" charset="2"/>
              </a:rPr>
              <a:t>Evelyne </a:t>
            </a:r>
            <a:r>
              <a:rPr lang="fr-FR" sz="1800" b="1" dirty="0" smtClean="0">
                <a:sym typeface="Wingdings" panose="05000000000000000000" pitchFamily="2" charset="2"/>
              </a:rPr>
              <a:t>Revellat, </a:t>
            </a:r>
            <a:r>
              <a:rPr lang="fr-FR" sz="1800" b="1" dirty="0" smtClean="0">
                <a:sym typeface="Wingdings" panose="05000000000000000000" pitchFamily="2" charset="2"/>
              </a:rPr>
              <a:t>Carole Fournaise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18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SAS</a:t>
            </a:r>
          </a:p>
          <a:p>
            <a:r>
              <a:rPr lang="fr-FR" sz="1800" b="1" dirty="0" smtClean="0"/>
              <a:t> Prévision de Présentation commerciale à l’équipe le 15 janvier 2019</a:t>
            </a:r>
          </a:p>
          <a:p>
            <a:endParaRPr lang="fr-FR" sz="1800" dirty="0" smtClean="0"/>
          </a:p>
          <a:p>
            <a:r>
              <a:rPr lang="fr-FR" sz="1800" dirty="0" smtClean="0"/>
              <a:t> Dirigeants : </a:t>
            </a:r>
            <a:r>
              <a:rPr lang="fr-FR" sz="1800" dirty="0"/>
              <a:t>Philippe </a:t>
            </a:r>
            <a:r>
              <a:rPr lang="fr-FR" sz="1800" dirty="0" smtClean="0"/>
              <a:t>Revellat, </a:t>
            </a:r>
            <a:r>
              <a:rPr lang="fr-FR" sz="1800" dirty="0"/>
              <a:t>Flavien Revellat </a:t>
            </a:r>
            <a:endParaRPr lang="fr-FR" sz="1800" dirty="0" smtClean="0"/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 smtClean="0">
                <a:sym typeface="Wingdings" panose="05000000000000000000" pitchFamily="2" charset="2"/>
              </a:rPr>
              <a:t> Intervenants actifs dans ce processus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en tant que commerciaux: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Catherine </a:t>
            </a:r>
            <a:r>
              <a:rPr lang="fr-FR" sz="1800" dirty="0" err="1" smtClean="0">
                <a:sym typeface="Wingdings" panose="05000000000000000000" pitchFamily="2" charset="2"/>
              </a:rPr>
              <a:t>Regeffe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dirty="0" smtClean="0">
                <a:sym typeface="Wingdings" panose="05000000000000000000" pitchFamily="2" charset="2"/>
              </a:rPr>
              <a:t>Fatima Nehal, Virginie Nègre, Isabelle Marcy, Aurélie Rosier, Sophie Vieillard, Nelly </a:t>
            </a:r>
            <a:r>
              <a:rPr lang="fr-FR" sz="1800" dirty="0" err="1" smtClean="0">
                <a:sym typeface="Wingdings" panose="05000000000000000000" pitchFamily="2" charset="2"/>
              </a:rPr>
              <a:t>Kerbiriou</a:t>
            </a:r>
            <a:r>
              <a:rPr lang="fr-FR" sz="1800" dirty="0" smtClean="0">
                <a:sym typeface="Wingdings" panose="05000000000000000000" pitchFamily="2" charset="2"/>
              </a:rPr>
              <a:t>, Evelyne </a:t>
            </a:r>
            <a:r>
              <a:rPr lang="fr-FR" sz="1800" dirty="0" smtClean="0">
                <a:sym typeface="Wingdings" panose="05000000000000000000" pitchFamily="2" charset="2"/>
              </a:rPr>
              <a:t>Revellat, </a:t>
            </a:r>
            <a:r>
              <a:rPr lang="fr-FR" sz="1800" dirty="0" smtClean="0">
                <a:sym typeface="Wingdings" panose="05000000000000000000" pitchFamily="2" charset="2"/>
              </a:rPr>
              <a:t>Carole Fournaise.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49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44602</TotalTime>
  <Words>759</Words>
  <Application>Microsoft Office PowerPoint</Application>
  <PresentationFormat>Affichage à l'écran (4:3)</PresentationFormat>
  <Paragraphs>129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Calibri</vt:lpstr>
      <vt:lpstr>Wingdings</vt:lpstr>
      <vt:lpstr>Arial</vt:lpstr>
      <vt:lpstr>Source Sans Pro</vt:lpstr>
      <vt:lpstr>Roboto Slab</vt:lpstr>
      <vt:lpstr>Cordelia template</vt:lpstr>
      <vt:lpstr>Présentation PowerPoint</vt:lpstr>
      <vt:lpstr>SAS Sophrokhépri</vt:lpstr>
      <vt:lpstr>SAS Sophrokhépri</vt:lpstr>
      <vt:lpstr> Khépri Santé = 1 expertise et 4 Solutions intégrées</vt:lpstr>
      <vt:lpstr>Le Concept</vt:lpstr>
      <vt:lpstr>Centre Khépri Santé</vt:lpstr>
      <vt:lpstr>Centre Khépri Santé</vt:lpstr>
      <vt:lpstr>Khépri Formation</vt:lpstr>
      <vt:lpstr>VISIAPY</vt:lpstr>
      <vt:lpstr>Pôle Santé Paris-Est</vt:lpstr>
      <vt:lpstr>Direction informatique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58</cp:revision>
  <cp:lastPrinted>2018-10-01T08:23:08Z</cp:lastPrinted>
  <dcterms:modified xsi:type="dcterms:W3CDTF">2019-04-24T17:02:30Z</dcterms:modified>
</cp:coreProperties>
</file>