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3600450" cy="10801350"/>
  <p:notesSz cx="6858000" cy="9144000"/>
  <p:defaultTextStyle>
    <a:defPPr>
      <a:defRPr lang="fr-FR"/>
    </a:defPPr>
    <a:lvl1pPr marL="0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247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495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742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989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6237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9484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2732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5979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53" d="100"/>
          <a:sy n="53" d="100"/>
        </p:scale>
        <p:origin x="-1176" y="48"/>
      </p:cViewPr>
      <p:guideLst>
        <p:guide orient="horz" pos="3401"/>
        <p:guide pos="11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5" y="1767723"/>
            <a:ext cx="3060382" cy="3760469"/>
          </a:xfrm>
        </p:spPr>
        <p:txBody>
          <a:bodyPr anchor="b"/>
          <a:lstStyle>
            <a:lvl1pPr algn="ctr">
              <a:defRPr sz="27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7" y="5673210"/>
            <a:ext cx="2700338" cy="2607825"/>
          </a:xfrm>
        </p:spPr>
        <p:txBody>
          <a:bodyPr/>
          <a:lstStyle>
            <a:lvl1pPr marL="0" indent="0" algn="ctr">
              <a:buNone/>
              <a:defRPr sz="1100"/>
            </a:lvl1pPr>
            <a:lvl2pPr marL="205707" indent="0" algn="ctr">
              <a:buNone/>
              <a:defRPr sz="900"/>
            </a:lvl2pPr>
            <a:lvl3pPr marL="411416" indent="0" algn="ctr">
              <a:buNone/>
              <a:defRPr sz="800"/>
            </a:lvl3pPr>
            <a:lvl4pPr marL="617123" indent="0" algn="ctr">
              <a:buNone/>
              <a:defRPr sz="700"/>
            </a:lvl4pPr>
            <a:lvl5pPr marL="822830" indent="0" algn="ctr">
              <a:buNone/>
              <a:defRPr sz="700"/>
            </a:lvl5pPr>
            <a:lvl6pPr marL="1028537" indent="0" algn="ctr">
              <a:buNone/>
              <a:defRPr sz="700"/>
            </a:lvl6pPr>
            <a:lvl7pPr marL="1234246" indent="0" algn="ctr">
              <a:buNone/>
              <a:defRPr sz="700"/>
            </a:lvl7pPr>
            <a:lvl8pPr marL="1439953" indent="0" algn="ctr">
              <a:buNone/>
              <a:defRPr sz="700"/>
            </a:lvl8pPr>
            <a:lvl9pPr marL="1645660" indent="0" algn="ctr">
              <a:buNone/>
              <a:defRPr sz="7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20/09/2017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87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20/09/2017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51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3" y="575073"/>
            <a:ext cx="776347" cy="915364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575073"/>
            <a:ext cx="2284036" cy="915364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20/09/2017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07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20/09/2017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41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2692840"/>
            <a:ext cx="3105388" cy="4493061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7228408"/>
            <a:ext cx="3105388" cy="2362794"/>
          </a:xfrm>
        </p:spPr>
        <p:txBody>
          <a:bodyPr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20570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1141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171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2283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2853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3424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43995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64566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20/09/2017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26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2875360"/>
            <a:ext cx="1530191" cy="68533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9" y="2875360"/>
            <a:ext cx="1530191" cy="68533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20/09/2017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9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575075"/>
            <a:ext cx="3105388" cy="208776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1" y="2647833"/>
            <a:ext cx="1523158" cy="1297661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05707" indent="0">
              <a:buNone/>
              <a:defRPr sz="900" b="1"/>
            </a:lvl2pPr>
            <a:lvl3pPr marL="411416" indent="0">
              <a:buNone/>
              <a:defRPr sz="800" b="1"/>
            </a:lvl3pPr>
            <a:lvl4pPr marL="617123" indent="0">
              <a:buNone/>
              <a:defRPr sz="700" b="1"/>
            </a:lvl4pPr>
            <a:lvl5pPr marL="822830" indent="0">
              <a:buNone/>
              <a:defRPr sz="700" b="1"/>
            </a:lvl5pPr>
            <a:lvl6pPr marL="1028537" indent="0">
              <a:buNone/>
              <a:defRPr sz="700" b="1"/>
            </a:lvl6pPr>
            <a:lvl7pPr marL="1234246" indent="0">
              <a:buNone/>
              <a:defRPr sz="700" b="1"/>
            </a:lvl7pPr>
            <a:lvl8pPr marL="1439953" indent="0">
              <a:buNone/>
              <a:defRPr sz="700" b="1"/>
            </a:lvl8pPr>
            <a:lvl9pPr marL="1645660" indent="0">
              <a:buNone/>
              <a:defRPr sz="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1" y="3945494"/>
            <a:ext cx="1523158" cy="580322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2647833"/>
            <a:ext cx="1530660" cy="1297661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05707" indent="0">
              <a:buNone/>
              <a:defRPr sz="900" b="1"/>
            </a:lvl2pPr>
            <a:lvl3pPr marL="411416" indent="0">
              <a:buNone/>
              <a:defRPr sz="800" b="1"/>
            </a:lvl3pPr>
            <a:lvl4pPr marL="617123" indent="0">
              <a:buNone/>
              <a:defRPr sz="700" b="1"/>
            </a:lvl4pPr>
            <a:lvl5pPr marL="822830" indent="0">
              <a:buNone/>
              <a:defRPr sz="700" b="1"/>
            </a:lvl5pPr>
            <a:lvl6pPr marL="1028537" indent="0">
              <a:buNone/>
              <a:defRPr sz="700" b="1"/>
            </a:lvl6pPr>
            <a:lvl7pPr marL="1234246" indent="0">
              <a:buNone/>
              <a:defRPr sz="700" b="1"/>
            </a:lvl7pPr>
            <a:lvl8pPr marL="1439953" indent="0">
              <a:buNone/>
              <a:defRPr sz="700" b="1"/>
            </a:lvl8pPr>
            <a:lvl9pPr marL="1645660" indent="0">
              <a:buNone/>
              <a:defRPr sz="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3945494"/>
            <a:ext cx="1530660" cy="580322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20/09/2017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20/09/2017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13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20/09/2017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10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99" y="720090"/>
            <a:ext cx="1161239" cy="2520315"/>
          </a:xfrm>
        </p:spPr>
        <p:txBody>
          <a:bodyPr anchor="b"/>
          <a:lstStyle>
            <a:lvl1pPr>
              <a:defRPr sz="1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1" y="1555198"/>
            <a:ext cx="1822728" cy="7675959"/>
          </a:xfrm>
        </p:spPr>
        <p:txBody>
          <a:bodyPr/>
          <a:lstStyle>
            <a:lvl1pPr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99" y="3240406"/>
            <a:ext cx="1161239" cy="6003251"/>
          </a:xfrm>
        </p:spPr>
        <p:txBody>
          <a:bodyPr/>
          <a:lstStyle>
            <a:lvl1pPr marL="0" indent="0">
              <a:buNone/>
              <a:defRPr sz="700"/>
            </a:lvl1pPr>
            <a:lvl2pPr marL="205707" indent="0">
              <a:buNone/>
              <a:defRPr sz="600"/>
            </a:lvl2pPr>
            <a:lvl3pPr marL="411416" indent="0">
              <a:buNone/>
              <a:defRPr sz="500"/>
            </a:lvl3pPr>
            <a:lvl4pPr marL="617123" indent="0">
              <a:buNone/>
              <a:defRPr sz="500"/>
            </a:lvl4pPr>
            <a:lvl5pPr marL="822830" indent="0">
              <a:buNone/>
              <a:defRPr sz="500"/>
            </a:lvl5pPr>
            <a:lvl6pPr marL="1028537" indent="0">
              <a:buNone/>
              <a:defRPr sz="500"/>
            </a:lvl6pPr>
            <a:lvl7pPr marL="1234246" indent="0">
              <a:buNone/>
              <a:defRPr sz="500"/>
            </a:lvl7pPr>
            <a:lvl8pPr marL="1439953" indent="0">
              <a:buNone/>
              <a:defRPr sz="500"/>
            </a:lvl8pPr>
            <a:lvl9pPr marL="1645660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20/09/2017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73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99" y="720090"/>
            <a:ext cx="1161239" cy="2520315"/>
          </a:xfrm>
        </p:spPr>
        <p:txBody>
          <a:bodyPr anchor="b"/>
          <a:lstStyle>
            <a:lvl1pPr>
              <a:defRPr sz="1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1" y="1555198"/>
            <a:ext cx="1822728" cy="7675959"/>
          </a:xfrm>
        </p:spPr>
        <p:txBody>
          <a:bodyPr anchor="t"/>
          <a:lstStyle>
            <a:lvl1pPr marL="0" indent="0">
              <a:buNone/>
              <a:defRPr sz="1400"/>
            </a:lvl1pPr>
            <a:lvl2pPr marL="205707" indent="0">
              <a:buNone/>
              <a:defRPr sz="1300"/>
            </a:lvl2pPr>
            <a:lvl3pPr marL="411416" indent="0">
              <a:buNone/>
              <a:defRPr sz="1100"/>
            </a:lvl3pPr>
            <a:lvl4pPr marL="617123" indent="0">
              <a:buNone/>
              <a:defRPr sz="900"/>
            </a:lvl4pPr>
            <a:lvl5pPr marL="822830" indent="0">
              <a:buNone/>
              <a:defRPr sz="900"/>
            </a:lvl5pPr>
            <a:lvl6pPr marL="1028537" indent="0">
              <a:buNone/>
              <a:defRPr sz="900"/>
            </a:lvl6pPr>
            <a:lvl7pPr marL="1234246" indent="0">
              <a:buNone/>
              <a:defRPr sz="900"/>
            </a:lvl7pPr>
            <a:lvl8pPr marL="1439953" indent="0">
              <a:buNone/>
              <a:defRPr sz="900"/>
            </a:lvl8pPr>
            <a:lvl9pPr marL="1645660" indent="0">
              <a:buNone/>
              <a:defRPr sz="9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99" y="3240406"/>
            <a:ext cx="1161239" cy="6003251"/>
          </a:xfrm>
        </p:spPr>
        <p:txBody>
          <a:bodyPr/>
          <a:lstStyle>
            <a:lvl1pPr marL="0" indent="0">
              <a:buNone/>
              <a:defRPr sz="700"/>
            </a:lvl1pPr>
            <a:lvl2pPr marL="205707" indent="0">
              <a:buNone/>
              <a:defRPr sz="600"/>
            </a:lvl2pPr>
            <a:lvl3pPr marL="411416" indent="0">
              <a:buNone/>
              <a:defRPr sz="500"/>
            </a:lvl3pPr>
            <a:lvl4pPr marL="617123" indent="0">
              <a:buNone/>
              <a:defRPr sz="500"/>
            </a:lvl4pPr>
            <a:lvl5pPr marL="822830" indent="0">
              <a:buNone/>
              <a:defRPr sz="500"/>
            </a:lvl5pPr>
            <a:lvl6pPr marL="1028537" indent="0">
              <a:buNone/>
              <a:defRPr sz="500"/>
            </a:lvl6pPr>
            <a:lvl7pPr marL="1234246" indent="0">
              <a:buNone/>
              <a:defRPr sz="500"/>
            </a:lvl7pPr>
            <a:lvl8pPr marL="1439953" indent="0">
              <a:buNone/>
              <a:defRPr sz="500"/>
            </a:lvl8pPr>
            <a:lvl9pPr marL="1645660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20/09/2017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61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2" y="575075"/>
            <a:ext cx="3105388" cy="2087761"/>
          </a:xfrm>
          <a:prstGeom prst="rect">
            <a:avLst/>
          </a:prstGeom>
        </p:spPr>
        <p:txBody>
          <a:bodyPr vert="horz" lIns="130649" tIns="65325" rIns="130649" bIns="6532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2" y="2875360"/>
            <a:ext cx="3105388" cy="6853357"/>
          </a:xfrm>
          <a:prstGeom prst="rect">
            <a:avLst/>
          </a:prstGeom>
        </p:spPr>
        <p:txBody>
          <a:bodyPr vert="horz" lIns="130649" tIns="65325" rIns="130649" bIns="6532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10011254"/>
            <a:ext cx="810101" cy="575072"/>
          </a:xfrm>
          <a:prstGeom prst="rect">
            <a:avLst/>
          </a:prstGeom>
        </p:spPr>
        <p:txBody>
          <a:bodyPr vert="horz" lIns="130649" tIns="65325" rIns="130649" bIns="65325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87E2-A8C9-4325-9C10-40635AF61D7B}" type="datetimeFigureOut">
              <a:rPr lang="fr-FR" smtClean="0"/>
              <a:t>20/09/2017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50" y="10011254"/>
            <a:ext cx="1215152" cy="575072"/>
          </a:xfrm>
          <a:prstGeom prst="rect">
            <a:avLst/>
          </a:prstGeom>
        </p:spPr>
        <p:txBody>
          <a:bodyPr vert="horz" lIns="130649" tIns="65325" rIns="130649" bIns="65325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10011254"/>
            <a:ext cx="810101" cy="575072"/>
          </a:xfrm>
          <a:prstGeom prst="rect">
            <a:avLst/>
          </a:prstGeom>
        </p:spPr>
        <p:txBody>
          <a:bodyPr vert="horz" lIns="130649" tIns="65325" rIns="130649" bIns="65325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87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11416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2854" indent="-102854" algn="l" defTabSz="411416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08561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269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19977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5684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392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100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807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514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07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16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23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30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537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246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39953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660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47636" y="3278511"/>
            <a:ext cx="3505179" cy="747479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Prévention de la santé, 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qualité et confort de vie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7636" y="9690835"/>
            <a:ext cx="3505179" cy="870590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1600" dirty="0" smtClean="0">
                <a:latin typeface="Trebuchet MS" panose="020B0603020202020204" pitchFamily="34" charset="0"/>
              </a:rPr>
              <a:t>contact@kheprisante.fr</a:t>
            </a:r>
            <a:endParaRPr lang="fr-FR" sz="1600" dirty="0">
              <a:latin typeface="Trebuchet MS" panose="020B0603020202020204" pitchFamily="34" charset="0"/>
            </a:endParaRPr>
          </a:p>
          <a:p>
            <a:pPr algn="ctr"/>
            <a:r>
              <a:rPr lang="fr-FR" sz="1600" dirty="0">
                <a:latin typeface="Trebuchet MS" panose="020B0603020202020204" pitchFamily="34" charset="0"/>
              </a:rPr>
              <a:t>01 84 25 22 87</a:t>
            </a:r>
          </a:p>
          <a:p>
            <a:pPr algn="ctr"/>
            <a:r>
              <a:rPr lang="fr-FR" sz="1600" dirty="0">
                <a:latin typeface="Trebuchet MS" panose="020B0603020202020204" pitchFamily="34" charset="0"/>
              </a:rPr>
              <a:t>Nogent-sur-Marne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3361" y="7344527"/>
            <a:ext cx="3505179" cy="2147862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Une équipe pluridisciplinaire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de thérapeutes</a:t>
            </a:r>
          </a:p>
          <a:p>
            <a:pPr algn="ctr"/>
            <a:endParaRPr lang="fr-FR" sz="11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Nous vous guidons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pour </a:t>
            </a:r>
            <a:r>
              <a:rPr lang="fr-FR" sz="20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trouver le</a:t>
            </a:r>
          </a:p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praticien </a:t>
            </a:r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qu’il vous faut</a:t>
            </a:r>
          </a:p>
        </p:txBody>
      </p:sp>
      <p:pic>
        <p:nvPicPr>
          <p:cNvPr id="2" name="Picture 2" descr="C:\Users\Dell\Dropbox\Sophrokhépri\Site web kheprisante\Images\Joie et libert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36" y="4385128"/>
            <a:ext cx="3591902" cy="292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2436" y="0"/>
            <a:ext cx="3600450" cy="2953552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49" tIns="65325" rIns="130649" bIns="65325" rtlCol="0" anchor="ctr"/>
          <a:lstStyle/>
          <a:p>
            <a:pPr algn="ctr"/>
            <a:endParaRPr lang="fr-FR" sz="1400"/>
          </a:p>
        </p:txBody>
      </p:sp>
      <p:sp>
        <p:nvSpPr>
          <p:cNvPr id="13" name="ZoneTexte 12"/>
          <p:cNvSpPr txBox="1"/>
          <p:nvPr/>
        </p:nvSpPr>
        <p:spPr>
          <a:xfrm>
            <a:off x="47635" y="1317403"/>
            <a:ext cx="3505178" cy="685924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1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57" y="116910"/>
            <a:ext cx="3241939" cy="122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95272" y="2184707"/>
            <a:ext cx="3505179" cy="624368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16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santé paramédical et</a:t>
            </a:r>
          </a:p>
          <a:p>
            <a:pPr algn="ctr"/>
            <a:r>
              <a:rPr lang="fr-FR" sz="16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thérapies complémentaires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2902" y="4373471"/>
            <a:ext cx="2404914" cy="778257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70C0"/>
                </a:solidFill>
                <a:latin typeface="Trebuchet MS" panose="020B0603020202020204" pitchFamily="34" charset="0"/>
              </a:rPr>
              <a:t>30 pratiques </a:t>
            </a:r>
          </a:p>
          <a:p>
            <a:pPr algn="ctr"/>
            <a:r>
              <a:rPr lang="fr-FR" sz="1400" b="1" dirty="0">
                <a:solidFill>
                  <a:srgbClr val="0070C0"/>
                </a:solidFill>
                <a:latin typeface="Trebuchet MS" panose="020B0603020202020204" pitchFamily="34" charset="0"/>
              </a:rPr>
              <a:t>90 professionnels</a:t>
            </a:r>
          </a:p>
          <a:p>
            <a:pPr algn="ctr"/>
            <a:r>
              <a:rPr lang="fr-FR" sz="1400" b="1" dirty="0">
                <a:solidFill>
                  <a:srgbClr val="0070C0"/>
                </a:solidFill>
                <a:latin typeface="Trebuchet MS" panose="020B0603020202020204" pitchFamily="34" charset="0"/>
              </a:rPr>
              <a:t>20 raisons de consulter</a:t>
            </a:r>
          </a:p>
        </p:txBody>
      </p:sp>
      <p:sp>
        <p:nvSpPr>
          <p:cNvPr id="16" name="ZoneTexte 15"/>
          <p:cNvSpPr txBox="1"/>
          <p:nvPr/>
        </p:nvSpPr>
        <p:spPr>
          <a:xfrm rot="16200000">
            <a:off x="-916277" y="8302289"/>
            <a:ext cx="2192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Ne pas jeter sur la voie publique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28116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47636" y="3258912"/>
            <a:ext cx="3505179" cy="747479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2000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Professionnels, </a:t>
            </a:r>
          </a:p>
          <a:p>
            <a:pPr algn="ctr"/>
            <a:r>
              <a:rPr lang="fr-FR" sz="2000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rejoignez-nous!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7635" y="1317403"/>
            <a:ext cx="3505178" cy="1516920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0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5272" y="2220565"/>
            <a:ext cx="3505179" cy="916756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17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santé paramédical et</a:t>
            </a:r>
          </a:p>
          <a:p>
            <a:pPr algn="ctr"/>
            <a:r>
              <a:rPr lang="fr-FR" sz="17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thérapies complémentaires</a:t>
            </a:r>
          </a:p>
        </p:txBody>
      </p:sp>
      <p:pic>
        <p:nvPicPr>
          <p:cNvPr id="1027" name="Picture 3" descr="C:\Users\Dell\Dropbox\Sophrokhépri\Site web kheprisante\Images\Synergie et compéten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02" y="4493159"/>
            <a:ext cx="3626252" cy="264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1337067" y="4532356"/>
            <a:ext cx="2324804" cy="747479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Trebuchet MS" panose="020B0603020202020204" pitchFamily="34" charset="0"/>
              </a:rPr>
              <a:t>Une synergie des compétences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9735" y="7906770"/>
            <a:ext cx="3610915" cy="1363032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Avec un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Esprit innovant 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et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collaboratif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-12901" y="7175085"/>
            <a:ext cx="3610915" cy="439702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Dans un lieu d'opportunités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7636" y="9583261"/>
            <a:ext cx="3505179" cy="916756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1700" b="1" dirty="0" smtClean="0">
                <a:latin typeface="Trebuchet MS" panose="020B0603020202020204" pitchFamily="34" charset="0"/>
              </a:rPr>
              <a:t>contact@kheprisante.fr</a:t>
            </a:r>
            <a:endParaRPr lang="fr-FR" sz="1700" b="1" dirty="0">
              <a:latin typeface="Trebuchet MS" panose="020B0603020202020204" pitchFamily="34" charset="0"/>
            </a:endParaRPr>
          </a:p>
          <a:p>
            <a:pPr algn="ctr"/>
            <a:r>
              <a:rPr lang="fr-FR" sz="1700" b="1" dirty="0">
                <a:latin typeface="Trebuchet MS" panose="020B0603020202020204" pitchFamily="34" charset="0"/>
              </a:rPr>
              <a:t>01 84 25 22 87</a:t>
            </a:r>
          </a:p>
          <a:p>
            <a:pPr algn="ctr"/>
            <a:r>
              <a:rPr lang="fr-FR" sz="1700" b="1" dirty="0">
                <a:latin typeface="Trebuchet MS" panose="020B0603020202020204" pitchFamily="34" charset="0"/>
              </a:rPr>
              <a:t>Nogent-sur-Marne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-2436" y="0"/>
            <a:ext cx="3600450" cy="2953552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49" tIns="65325" rIns="130649" bIns="65325" rtlCol="0" anchor="ctr"/>
          <a:lstStyle/>
          <a:p>
            <a:pPr algn="ctr"/>
            <a:endParaRPr lang="fr-FR" sz="1400"/>
          </a:p>
        </p:txBody>
      </p:sp>
      <p:sp>
        <p:nvSpPr>
          <p:cNvPr id="22" name="ZoneTexte 21"/>
          <p:cNvSpPr txBox="1"/>
          <p:nvPr/>
        </p:nvSpPr>
        <p:spPr>
          <a:xfrm>
            <a:off x="47635" y="1317403"/>
            <a:ext cx="3505178" cy="685924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23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57" y="116910"/>
            <a:ext cx="3241939" cy="122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95272" y="2184707"/>
            <a:ext cx="3505179" cy="624368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16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santé paramédical et</a:t>
            </a:r>
          </a:p>
          <a:p>
            <a:pPr algn="ctr"/>
            <a:r>
              <a:rPr lang="fr-FR" sz="16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thérapies complémentaires</a:t>
            </a:r>
          </a:p>
        </p:txBody>
      </p:sp>
      <p:sp>
        <p:nvSpPr>
          <p:cNvPr id="2" name="ZoneTexte 1"/>
          <p:cNvSpPr txBox="1"/>
          <p:nvPr/>
        </p:nvSpPr>
        <p:spPr>
          <a:xfrm rot="16200000">
            <a:off x="-916277" y="8674030"/>
            <a:ext cx="2192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Ne pas jeter sur la voie publique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229262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2717</TotalTime>
  <Words>106</Words>
  <Application>Microsoft Office PowerPoint</Application>
  <PresentationFormat>Personnalisé</PresentationFormat>
  <Paragraphs>36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khepri</dc:creator>
  <cp:lastModifiedBy>Dell</cp:lastModifiedBy>
  <cp:revision>15</cp:revision>
  <dcterms:created xsi:type="dcterms:W3CDTF">2017-06-15T07:25:10Z</dcterms:created>
  <dcterms:modified xsi:type="dcterms:W3CDTF">2017-09-21T08:15:31Z</dcterms:modified>
</cp:coreProperties>
</file>