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>
        <p:scale>
          <a:sx n="69" d="100"/>
          <a:sy n="69" d="100"/>
        </p:scale>
        <p:origin x="-474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DBC5BD-1947-4E0E-922F-B568650FAA2B}" type="doc">
      <dgm:prSet loTypeId="urn:microsoft.com/office/officeart/2005/8/layout/cycle5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609E440A-B1CB-4490-9526-D6B555B7C717}">
      <dgm:prSet phldrT="[Texte]" custT="1"/>
      <dgm:spPr/>
      <dgm:t>
        <a:bodyPr/>
        <a:lstStyle/>
        <a:p>
          <a:r>
            <a:rPr lang="fr-FR" sz="1400" dirty="0" smtClean="0"/>
            <a:t>Président directeur général</a:t>
          </a:r>
        </a:p>
        <a:p>
          <a:r>
            <a:rPr lang="fr-FR" sz="1400" dirty="0" smtClean="0"/>
            <a:t>Evelyne Revellat</a:t>
          </a:r>
        </a:p>
        <a:p>
          <a:r>
            <a:rPr lang="fr-FR" sz="1400" dirty="0" smtClean="0"/>
            <a:t>1/06/15 </a:t>
          </a:r>
          <a:endParaRPr lang="fr-FR" sz="1400" dirty="0"/>
        </a:p>
      </dgm:t>
    </dgm:pt>
    <dgm:pt modelId="{2DAF0E15-844B-4D4C-8777-BCEDBE99B05A}" type="parTrans" cxnId="{119FFBEF-DD91-4430-9C3C-5475ED639E28}">
      <dgm:prSet/>
      <dgm:spPr/>
      <dgm:t>
        <a:bodyPr/>
        <a:lstStyle/>
        <a:p>
          <a:endParaRPr lang="fr-FR"/>
        </a:p>
      </dgm:t>
    </dgm:pt>
    <dgm:pt modelId="{FF65A26F-036A-4719-BF5C-AEEB876B3786}" type="sibTrans" cxnId="{119FFBEF-DD91-4430-9C3C-5475ED639E28}">
      <dgm:prSet/>
      <dgm:spPr/>
      <dgm:t>
        <a:bodyPr/>
        <a:lstStyle/>
        <a:p>
          <a:endParaRPr lang="fr-FR"/>
        </a:p>
      </dgm:t>
    </dgm:pt>
    <dgm:pt modelId="{5FC6366B-819C-442A-977B-8FF16AE95AC0}">
      <dgm:prSet phldrT="[Texte]" custT="1"/>
      <dgm:spPr/>
      <dgm:t>
        <a:bodyPr/>
        <a:lstStyle/>
        <a:p>
          <a:r>
            <a:rPr lang="fr-FR" sz="1400" dirty="0" err="1" smtClean="0"/>
            <a:t>Community</a:t>
          </a:r>
          <a:r>
            <a:rPr lang="fr-FR" sz="1400" dirty="0" smtClean="0"/>
            <a:t> Manager</a:t>
          </a:r>
        </a:p>
        <a:p>
          <a:r>
            <a:rPr lang="fr-FR" sz="1400" dirty="0" smtClean="0"/>
            <a:t> Stagiaire</a:t>
          </a:r>
        </a:p>
        <a:p>
          <a:r>
            <a:rPr lang="fr-FR" sz="1400" dirty="0" smtClean="0"/>
            <a:t>To </a:t>
          </a:r>
          <a:r>
            <a:rPr lang="fr-FR" sz="1400" dirty="0" err="1" smtClean="0"/>
            <a:t>be</a:t>
          </a:r>
          <a:r>
            <a:rPr lang="fr-FR" sz="1400" dirty="0" smtClean="0"/>
            <a:t> A</a:t>
          </a:r>
          <a:endParaRPr lang="fr-FR" sz="1400" dirty="0" smtClean="0"/>
        </a:p>
        <a:p>
          <a:r>
            <a:rPr lang="fr-FR" sz="1400" dirty="0" smtClean="0"/>
            <a:t>1/04/17</a:t>
          </a:r>
          <a:endParaRPr lang="fr-FR" sz="1400" dirty="0"/>
        </a:p>
      </dgm:t>
    </dgm:pt>
    <dgm:pt modelId="{AD64F032-9301-4DB8-B6D9-4F9AEB177AA8}" type="parTrans" cxnId="{DA977EFF-9F49-40BA-A0B4-B71092704E9C}">
      <dgm:prSet/>
      <dgm:spPr/>
      <dgm:t>
        <a:bodyPr/>
        <a:lstStyle/>
        <a:p>
          <a:endParaRPr lang="fr-FR"/>
        </a:p>
      </dgm:t>
    </dgm:pt>
    <dgm:pt modelId="{7847B919-F7EF-4987-B60A-E8A32B456B5B}" type="sibTrans" cxnId="{DA977EFF-9F49-40BA-A0B4-B71092704E9C}">
      <dgm:prSet/>
      <dgm:spPr/>
      <dgm:t>
        <a:bodyPr/>
        <a:lstStyle/>
        <a:p>
          <a:endParaRPr lang="fr-FR"/>
        </a:p>
      </dgm:t>
    </dgm:pt>
    <dgm:pt modelId="{D5DD46A3-4B4C-4277-A560-D60BA53EBDA0}">
      <dgm:prSet phldrT="[Texte]" custT="1"/>
      <dgm:spPr/>
      <dgm:t>
        <a:bodyPr/>
        <a:lstStyle/>
        <a:p>
          <a:r>
            <a:rPr lang="fr-FR" sz="1400" dirty="0" smtClean="0"/>
            <a:t>Assistant commercial</a:t>
          </a:r>
        </a:p>
        <a:p>
          <a:r>
            <a:rPr lang="fr-FR" sz="1400" dirty="0" smtClean="0"/>
            <a:t>1/09/17</a:t>
          </a:r>
        </a:p>
        <a:p>
          <a:r>
            <a:rPr lang="fr-FR" sz="1400" dirty="0" smtClean="0"/>
            <a:t>To </a:t>
          </a:r>
          <a:r>
            <a:rPr lang="fr-FR" sz="1400" dirty="0" err="1" smtClean="0"/>
            <a:t>be</a:t>
          </a:r>
          <a:r>
            <a:rPr lang="fr-FR" sz="1400" dirty="0" smtClean="0"/>
            <a:t> A</a:t>
          </a:r>
          <a:endParaRPr lang="fr-FR" sz="1400" dirty="0" smtClean="0"/>
        </a:p>
        <a:p>
          <a:r>
            <a:rPr lang="fr-FR" sz="1400" dirty="0" smtClean="0"/>
            <a:t>Professionnalisation</a:t>
          </a:r>
          <a:endParaRPr lang="fr-FR" sz="1400" dirty="0" smtClean="0"/>
        </a:p>
        <a:p>
          <a:endParaRPr lang="fr-FR" sz="1400" dirty="0" smtClean="0"/>
        </a:p>
      </dgm:t>
    </dgm:pt>
    <dgm:pt modelId="{0DD88539-604B-45F0-8E45-59B25E0CDE1D}" type="parTrans" cxnId="{C629BD52-DEB1-4DAD-8590-C4948A497DDE}">
      <dgm:prSet/>
      <dgm:spPr/>
      <dgm:t>
        <a:bodyPr/>
        <a:lstStyle/>
        <a:p>
          <a:endParaRPr lang="fr-FR"/>
        </a:p>
      </dgm:t>
    </dgm:pt>
    <dgm:pt modelId="{BAD1BFAA-7E1E-4650-B7A0-D4F48F39B53C}" type="sibTrans" cxnId="{C629BD52-DEB1-4DAD-8590-C4948A497DDE}">
      <dgm:prSet/>
      <dgm:spPr/>
      <dgm:t>
        <a:bodyPr/>
        <a:lstStyle/>
        <a:p>
          <a:endParaRPr lang="fr-FR"/>
        </a:p>
      </dgm:t>
    </dgm:pt>
    <dgm:pt modelId="{86855F93-174D-47A1-A29F-68382A8C7A0B}">
      <dgm:prSet phldrT="[Texte]" custT="1"/>
      <dgm:spPr/>
      <dgm:t>
        <a:bodyPr/>
        <a:lstStyle/>
        <a:p>
          <a:r>
            <a:rPr lang="fr-FR" sz="1400" dirty="0" smtClean="0"/>
            <a:t>Chargé </a:t>
          </a:r>
          <a:r>
            <a:rPr lang="fr-FR" sz="1400" dirty="0" smtClean="0"/>
            <a:t>marketing</a:t>
          </a:r>
          <a:endParaRPr lang="fr-FR" sz="1400" dirty="0" smtClean="0"/>
        </a:p>
        <a:p>
          <a:r>
            <a:rPr lang="fr-FR" sz="1400" dirty="0" smtClean="0"/>
            <a:t>Flavien Revellat</a:t>
          </a:r>
        </a:p>
        <a:p>
          <a:r>
            <a:rPr lang="fr-FR" sz="1400" dirty="0" smtClean="0"/>
            <a:t>Stagiaire IGS </a:t>
          </a:r>
        </a:p>
        <a:p>
          <a:r>
            <a:rPr lang="fr-FR" sz="1400" dirty="0" smtClean="0"/>
            <a:t>Début 2018</a:t>
          </a:r>
          <a:endParaRPr lang="fr-FR" sz="1400" dirty="0"/>
        </a:p>
      </dgm:t>
    </dgm:pt>
    <dgm:pt modelId="{C58A7A29-C3B6-4B8A-9E5E-8F0A1A285AF7}" type="parTrans" cxnId="{051FFD34-C00C-4840-B0F3-93C6B687F7C2}">
      <dgm:prSet/>
      <dgm:spPr/>
      <dgm:t>
        <a:bodyPr/>
        <a:lstStyle/>
        <a:p>
          <a:endParaRPr lang="fr-FR"/>
        </a:p>
      </dgm:t>
    </dgm:pt>
    <dgm:pt modelId="{CC7991CF-E3C1-4C12-AC2F-A87372C765C2}" type="sibTrans" cxnId="{051FFD34-C00C-4840-B0F3-93C6B687F7C2}">
      <dgm:prSet/>
      <dgm:spPr/>
      <dgm:t>
        <a:bodyPr/>
        <a:lstStyle/>
        <a:p>
          <a:endParaRPr lang="fr-FR"/>
        </a:p>
      </dgm:t>
    </dgm:pt>
    <dgm:pt modelId="{4817AD71-BD62-4DED-9089-DD259465DFF5}">
      <dgm:prSet phldrT="[Texte]" custT="1"/>
      <dgm:spPr/>
      <dgm:t>
        <a:bodyPr/>
        <a:lstStyle/>
        <a:p>
          <a:r>
            <a:rPr lang="fr-FR" sz="1400" dirty="0" smtClean="0"/>
            <a:t>Responsable Informatique</a:t>
          </a:r>
        </a:p>
        <a:p>
          <a:r>
            <a:rPr lang="fr-FR" sz="1400" dirty="0" smtClean="0"/>
            <a:t>Philippe Revellat</a:t>
          </a:r>
        </a:p>
        <a:p>
          <a:r>
            <a:rPr lang="fr-FR" sz="1400" dirty="0" smtClean="0"/>
            <a:t>2020</a:t>
          </a:r>
          <a:endParaRPr lang="fr-FR" sz="1400" dirty="0"/>
        </a:p>
      </dgm:t>
    </dgm:pt>
    <dgm:pt modelId="{1C7A86B7-DE96-4015-A250-968144A7FFBA}" type="parTrans" cxnId="{2CFF75DA-44D0-4FF5-B854-6CFE74EF807E}">
      <dgm:prSet/>
      <dgm:spPr/>
      <dgm:t>
        <a:bodyPr/>
        <a:lstStyle/>
        <a:p>
          <a:endParaRPr lang="fr-FR"/>
        </a:p>
      </dgm:t>
    </dgm:pt>
    <dgm:pt modelId="{6A2F0D71-50C0-41A8-9910-E43DB2C8CEB7}" type="sibTrans" cxnId="{2CFF75DA-44D0-4FF5-B854-6CFE74EF807E}">
      <dgm:prSet/>
      <dgm:spPr/>
      <dgm:t>
        <a:bodyPr/>
        <a:lstStyle/>
        <a:p>
          <a:endParaRPr lang="fr-FR"/>
        </a:p>
      </dgm:t>
    </dgm:pt>
    <dgm:pt modelId="{2DC415D6-E9B5-4AF3-B58A-5D651226B396}">
      <dgm:prSet custT="1"/>
      <dgm:spPr/>
      <dgm:t>
        <a:bodyPr/>
        <a:lstStyle/>
        <a:p>
          <a:r>
            <a:rPr lang="fr-FR" sz="1400" dirty="0" smtClean="0"/>
            <a:t>Contrôle de Gestion</a:t>
          </a:r>
        </a:p>
        <a:p>
          <a:r>
            <a:rPr lang="fr-FR" sz="1400" dirty="0" smtClean="0"/>
            <a:t>Mikael Massa</a:t>
          </a:r>
          <a:endParaRPr lang="fr-FR" sz="1400" dirty="0" smtClean="0"/>
        </a:p>
        <a:p>
          <a:r>
            <a:rPr lang="fr-FR" sz="1400" dirty="0" smtClean="0"/>
            <a:t>Contrat de professionnalisation</a:t>
          </a:r>
          <a:endParaRPr lang="fr-FR" sz="1400" dirty="0" smtClean="0"/>
        </a:p>
        <a:p>
          <a:r>
            <a:rPr lang="fr-FR" sz="1400" dirty="0" smtClean="0"/>
            <a:t>2016</a:t>
          </a:r>
          <a:endParaRPr lang="fr-FR" sz="1400" dirty="0"/>
        </a:p>
      </dgm:t>
    </dgm:pt>
    <dgm:pt modelId="{959E8048-0163-4140-85B7-956F2038EDD1}" type="parTrans" cxnId="{F7F0D5CA-7052-4A34-904D-0592FB9E31F6}">
      <dgm:prSet/>
      <dgm:spPr/>
      <dgm:t>
        <a:bodyPr/>
        <a:lstStyle/>
        <a:p>
          <a:endParaRPr lang="fr-FR"/>
        </a:p>
      </dgm:t>
    </dgm:pt>
    <dgm:pt modelId="{2AE0121A-9AF6-429F-AA21-66850C82D688}" type="sibTrans" cxnId="{F7F0D5CA-7052-4A34-904D-0592FB9E31F6}">
      <dgm:prSet/>
      <dgm:spPr/>
      <dgm:t>
        <a:bodyPr/>
        <a:lstStyle/>
        <a:p>
          <a:endParaRPr lang="fr-FR"/>
        </a:p>
      </dgm:t>
    </dgm:pt>
    <dgm:pt modelId="{3B992324-7AC0-4838-92C9-8E7EDD7E67AC}" type="pres">
      <dgm:prSet presAssocID="{BDDBC5BD-1947-4E0E-922F-B568650FAA2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0111253-2A3B-4D18-876B-393A4210D6E8}" type="pres">
      <dgm:prSet presAssocID="{609E440A-B1CB-4490-9526-D6B555B7C717}" presName="node" presStyleLbl="node1" presStyleIdx="0" presStyleCnt="6" custScaleX="129511" custScaleY="132951" custRadScaleRad="94910" custRadScaleInc="121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9818C5-88E8-412A-8C47-9FA50621DB8D}" type="pres">
      <dgm:prSet presAssocID="{609E440A-B1CB-4490-9526-D6B555B7C717}" presName="spNode" presStyleCnt="0"/>
      <dgm:spPr/>
      <dgm:t>
        <a:bodyPr/>
        <a:lstStyle/>
        <a:p>
          <a:endParaRPr lang="fr-FR"/>
        </a:p>
      </dgm:t>
    </dgm:pt>
    <dgm:pt modelId="{7B06A13C-687E-433F-901A-AB6BD16A215B}" type="pres">
      <dgm:prSet presAssocID="{FF65A26F-036A-4719-BF5C-AEEB876B3786}" presName="sibTrans" presStyleLbl="sibTrans1D1" presStyleIdx="0" presStyleCnt="6"/>
      <dgm:spPr/>
      <dgm:t>
        <a:bodyPr/>
        <a:lstStyle/>
        <a:p>
          <a:endParaRPr lang="fr-FR"/>
        </a:p>
      </dgm:t>
    </dgm:pt>
    <dgm:pt modelId="{33A262FF-A9E9-48D0-83B0-D819D0D5F6B3}" type="pres">
      <dgm:prSet presAssocID="{5FC6366B-819C-442A-977B-8FF16AE95AC0}" presName="node" presStyleLbl="node1" presStyleIdx="1" presStyleCnt="6" custScaleX="129511" custScaleY="132951" custRadScaleRad="100352" custRadScaleInc="118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E35B18-18B1-4B3A-9934-FC4BEB87136E}" type="pres">
      <dgm:prSet presAssocID="{5FC6366B-819C-442A-977B-8FF16AE95AC0}" presName="spNode" presStyleCnt="0"/>
      <dgm:spPr/>
      <dgm:t>
        <a:bodyPr/>
        <a:lstStyle/>
        <a:p>
          <a:endParaRPr lang="fr-FR"/>
        </a:p>
      </dgm:t>
    </dgm:pt>
    <dgm:pt modelId="{524F6472-BA01-4D8E-A481-3FE95F468DFC}" type="pres">
      <dgm:prSet presAssocID="{7847B919-F7EF-4987-B60A-E8A32B456B5B}" presName="sibTrans" presStyleLbl="sibTrans1D1" presStyleIdx="1" presStyleCnt="6"/>
      <dgm:spPr/>
      <dgm:t>
        <a:bodyPr/>
        <a:lstStyle/>
        <a:p>
          <a:endParaRPr lang="fr-FR"/>
        </a:p>
      </dgm:t>
    </dgm:pt>
    <dgm:pt modelId="{D229D05C-E8C0-4A7F-AC26-E883AE0572D1}" type="pres">
      <dgm:prSet presAssocID="{2DC415D6-E9B5-4AF3-B58A-5D651226B396}" presName="node" presStyleLbl="node1" presStyleIdx="2" presStyleCnt="6" custScaleX="129511" custScaleY="132951" custRadScaleRad="100336" custRadScaleInc="-154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A9FD98-BC61-4442-9014-78D2C7653B63}" type="pres">
      <dgm:prSet presAssocID="{2DC415D6-E9B5-4AF3-B58A-5D651226B396}" presName="spNode" presStyleCnt="0"/>
      <dgm:spPr/>
      <dgm:t>
        <a:bodyPr/>
        <a:lstStyle/>
        <a:p>
          <a:endParaRPr lang="fr-FR"/>
        </a:p>
      </dgm:t>
    </dgm:pt>
    <dgm:pt modelId="{3887BC53-CA63-4DE1-AFB0-ED8B7B5D5CD2}" type="pres">
      <dgm:prSet presAssocID="{2AE0121A-9AF6-429F-AA21-66850C82D688}" presName="sibTrans" presStyleLbl="sibTrans1D1" presStyleIdx="2" presStyleCnt="6"/>
      <dgm:spPr/>
      <dgm:t>
        <a:bodyPr/>
        <a:lstStyle/>
        <a:p>
          <a:endParaRPr lang="fr-FR"/>
        </a:p>
      </dgm:t>
    </dgm:pt>
    <dgm:pt modelId="{7DC33A6F-6156-4A96-AB73-70D26DDE00D8}" type="pres">
      <dgm:prSet presAssocID="{D5DD46A3-4B4C-4277-A560-D60BA53EBDA0}" presName="node" presStyleLbl="node1" presStyleIdx="3" presStyleCnt="6" custScaleX="129511" custScaleY="132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F5CFB7-F3E3-409D-B2C7-55C2DFAF6CDB}" type="pres">
      <dgm:prSet presAssocID="{D5DD46A3-4B4C-4277-A560-D60BA53EBDA0}" presName="spNode" presStyleCnt="0"/>
      <dgm:spPr/>
      <dgm:t>
        <a:bodyPr/>
        <a:lstStyle/>
        <a:p>
          <a:endParaRPr lang="fr-FR"/>
        </a:p>
      </dgm:t>
    </dgm:pt>
    <dgm:pt modelId="{AE99C7DF-1391-45AE-A992-2CF6C17F2C22}" type="pres">
      <dgm:prSet presAssocID="{BAD1BFAA-7E1E-4650-B7A0-D4F48F39B53C}" presName="sibTrans" presStyleLbl="sibTrans1D1" presStyleIdx="3" presStyleCnt="6"/>
      <dgm:spPr/>
      <dgm:t>
        <a:bodyPr/>
        <a:lstStyle/>
        <a:p>
          <a:endParaRPr lang="fr-FR"/>
        </a:p>
      </dgm:t>
    </dgm:pt>
    <dgm:pt modelId="{C0E3E648-4C02-446C-92BF-6D2337C72240}" type="pres">
      <dgm:prSet presAssocID="{86855F93-174D-47A1-A29F-68382A8C7A0B}" presName="node" presStyleLbl="node1" presStyleIdx="4" presStyleCnt="6" custScaleX="129511" custScaleY="132951" custRadScaleRad="99624" custRadScaleInc="273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925E7E-CF9C-48E4-93F4-911BE1965525}" type="pres">
      <dgm:prSet presAssocID="{86855F93-174D-47A1-A29F-68382A8C7A0B}" presName="spNode" presStyleCnt="0"/>
      <dgm:spPr/>
      <dgm:t>
        <a:bodyPr/>
        <a:lstStyle/>
        <a:p>
          <a:endParaRPr lang="fr-FR"/>
        </a:p>
      </dgm:t>
    </dgm:pt>
    <dgm:pt modelId="{875205FC-5DD5-42C6-96DC-D39D22F98393}" type="pres">
      <dgm:prSet presAssocID="{CC7991CF-E3C1-4C12-AC2F-A87372C765C2}" presName="sibTrans" presStyleLbl="sibTrans1D1" presStyleIdx="4" presStyleCnt="6"/>
      <dgm:spPr/>
      <dgm:t>
        <a:bodyPr/>
        <a:lstStyle/>
        <a:p>
          <a:endParaRPr lang="fr-FR"/>
        </a:p>
      </dgm:t>
    </dgm:pt>
    <dgm:pt modelId="{B726A922-DA4F-48B8-BB4D-79D5E9DC44A4}" type="pres">
      <dgm:prSet presAssocID="{4817AD71-BD62-4DED-9089-DD259465DFF5}" presName="node" presStyleLbl="node1" presStyleIdx="5" presStyleCnt="6" custScaleX="129511" custScaleY="132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E76B43-B839-43AE-B71F-4C6900D1BA27}" type="pres">
      <dgm:prSet presAssocID="{4817AD71-BD62-4DED-9089-DD259465DFF5}" presName="spNode" presStyleCnt="0"/>
      <dgm:spPr/>
      <dgm:t>
        <a:bodyPr/>
        <a:lstStyle/>
        <a:p>
          <a:endParaRPr lang="fr-FR"/>
        </a:p>
      </dgm:t>
    </dgm:pt>
    <dgm:pt modelId="{8DC6DD63-3511-489D-847B-CB71146D3F64}" type="pres">
      <dgm:prSet presAssocID="{6A2F0D71-50C0-41A8-9910-E43DB2C8CEB7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C629BD52-DEB1-4DAD-8590-C4948A497DDE}" srcId="{BDDBC5BD-1947-4E0E-922F-B568650FAA2B}" destId="{D5DD46A3-4B4C-4277-A560-D60BA53EBDA0}" srcOrd="3" destOrd="0" parTransId="{0DD88539-604B-45F0-8E45-59B25E0CDE1D}" sibTransId="{BAD1BFAA-7E1E-4650-B7A0-D4F48F39B53C}"/>
    <dgm:cxn modelId="{4756BA55-4817-44C4-80ED-4FA30E1DC87F}" type="presOf" srcId="{7847B919-F7EF-4987-B60A-E8A32B456B5B}" destId="{524F6472-BA01-4D8E-A481-3FE95F468DFC}" srcOrd="0" destOrd="0" presId="urn:microsoft.com/office/officeart/2005/8/layout/cycle5"/>
    <dgm:cxn modelId="{F7F0D5CA-7052-4A34-904D-0592FB9E31F6}" srcId="{BDDBC5BD-1947-4E0E-922F-B568650FAA2B}" destId="{2DC415D6-E9B5-4AF3-B58A-5D651226B396}" srcOrd="2" destOrd="0" parTransId="{959E8048-0163-4140-85B7-956F2038EDD1}" sibTransId="{2AE0121A-9AF6-429F-AA21-66850C82D688}"/>
    <dgm:cxn modelId="{2CFF75DA-44D0-4FF5-B854-6CFE74EF807E}" srcId="{BDDBC5BD-1947-4E0E-922F-B568650FAA2B}" destId="{4817AD71-BD62-4DED-9089-DD259465DFF5}" srcOrd="5" destOrd="0" parTransId="{1C7A86B7-DE96-4015-A250-968144A7FFBA}" sibTransId="{6A2F0D71-50C0-41A8-9910-E43DB2C8CEB7}"/>
    <dgm:cxn modelId="{804F2161-7EC5-4510-8E54-6F1DE1AD5068}" type="presOf" srcId="{CC7991CF-E3C1-4C12-AC2F-A87372C765C2}" destId="{875205FC-5DD5-42C6-96DC-D39D22F98393}" srcOrd="0" destOrd="0" presId="urn:microsoft.com/office/officeart/2005/8/layout/cycle5"/>
    <dgm:cxn modelId="{0D0B6EA2-7AE5-46D5-89CC-C4C8E38A2932}" type="presOf" srcId="{FF65A26F-036A-4719-BF5C-AEEB876B3786}" destId="{7B06A13C-687E-433F-901A-AB6BD16A215B}" srcOrd="0" destOrd="0" presId="urn:microsoft.com/office/officeart/2005/8/layout/cycle5"/>
    <dgm:cxn modelId="{23584E64-3080-40E1-BF39-D6B230487694}" type="presOf" srcId="{BDDBC5BD-1947-4E0E-922F-B568650FAA2B}" destId="{3B992324-7AC0-4838-92C9-8E7EDD7E67AC}" srcOrd="0" destOrd="0" presId="urn:microsoft.com/office/officeart/2005/8/layout/cycle5"/>
    <dgm:cxn modelId="{051FFD34-C00C-4840-B0F3-93C6B687F7C2}" srcId="{BDDBC5BD-1947-4E0E-922F-B568650FAA2B}" destId="{86855F93-174D-47A1-A29F-68382A8C7A0B}" srcOrd="4" destOrd="0" parTransId="{C58A7A29-C3B6-4B8A-9E5E-8F0A1A285AF7}" sibTransId="{CC7991CF-E3C1-4C12-AC2F-A87372C765C2}"/>
    <dgm:cxn modelId="{8701F0F0-1DF5-4C84-BAEC-D7AC2654AEB9}" type="presOf" srcId="{86855F93-174D-47A1-A29F-68382A8C7A0B}" destId="{C0E3E648-4C02-446C-92BF-6D2337C72240}" srcOrd="0" destOrd="0" presId="urn:microsoft.com/office/officeart/2005/8/layout/cycle5"/>
    <dgm:cxn modelId="{229B4B4D-41BB-4E98-BDD2-7A56206D2020}" type="presOf" srcId="{2AE0121A-9AF6-429F-AA21-66850C82D688}" destId="{3887BC53-CA63-4DE1-AFB0-ED8B7B5D5CD2}" srcOrd="0" destOrd="0" presId="urn:microsoft.com/office/officeart/2005/8/layout/cycle5"/>
    <dgm:cxn modelId="{2E6A3570-23E6-44FF-8E5A-8BE72C80B486}" type="presOf" srcId="{6A2F0D71-50C0-41A8-9910-E43DB2C8CEB7}" destId="{8DC6DD63-3511-489D-847B-CB71146D3F64}" srcOrd="0" destOrd="0" presId="urn:microsoft.com/office/officeart/2005/8/layout/cycle5"/>
    <dgm:cxn modelId="{26F0DD40-4DCD-441B-855B-279FC9438428}" type="presOf" srcId="{BAD1BFAA-7E1E-4650-B7A0-D4F48F39B53C}" destId="{AE99C7DF-1391-45AE-A992-2CF6C17F2C22}" srcOrd="0" destOrd="0" presId="urn:microsoft.com/office/officeart/2005/8/layout/cycle5"/>
    <dgm:cxn modelId="{119FFBEF-DD91-4430-9C3C-5475ED639E28}" srcId="{BDDBC5BD-1947-4E0E-922F-B568650FAA2B}" destId="{609E440A-B1CB-4490-9526-D6B555B7C717}" srcOrd="0" destOrd="0" parTransId="{2DAF0E15-844B-4D4C-8777-BCEDBE99B05A}" sibTransId="{FF65A26F-036A-4719-BF5C-AEEB876B3786}"/>
    <dgm:cxn modelId="{DA977EFF-9F49-40BA-A0B4-B71092704E9C}" srcId="{BDDBC5BD-1947-4E0E-922F-B568650FAA2B}" destId="{5FC6366B-819C-442A-977B-8FF16AE95AC0}" srcOrd="1" destOrd="0" parTransId="{AD64F032-9301-4DB8-B6D9-4F9AEB177AA8}" sibTransId="{7847B919-F7EF-4987-B60A-E8A32B456B5B}"/>
    <dgm:cxn modelId="{02D424D3-2222-457C-A460-9BB34A580B6A}" type="presOf" srcId="{609E440A-B1CB-4490-9526-D6B555B7C717}" destId="{00111253-2A3B-4D18-876B-393A4210D6E8}" srcOrd="0" destOrd="0" presId="urn:microsoft.com/office/officeart/2005/8/layout/cycle5"/>
    <dgm:cxn modelId="{CAA58C97-29C6-403B-BB18-718D69FC580F}" type="presOf" srcId="{2DC415D6-E9B5-4AF3-B58A-5D651226B396}" destId="{D229D05C-E8C0-4A7F-AC26-E883AE0572D1}" srcOrd="0" destOrd="0" presId="urn:microsoft.com/office/officeart/2005/8/layout/cycle5"/>
    <dgm:cxn modelId="{46DD97E7-D8E1-4A34-94EE-0A9F51FCE755}" type="presOf" srcId="{D5DD46A3-4B4C-4277-A560-D60BA53EBDA0}" destId="{7DC33A6F-6156-4A96-AB73-70D26DDE00D8}" srcOrd="0" destOrd="0" presId="urn:microsoft.com/office/officeart/2005/8/layout/cycle5"/>
    <dgm:cxn modelId="{C6C0F8BD-813B-4052-968B-87BF34254E1B}" type="presOf" srcId="{5FC6366B-819C-442A-977B-8FF16AE95AC0}" destId="{33A262FF-A9E9-48D0-83B0-D819D0D5F6B3}" srcOrd="0" destOrd="0" presId="urn:microsoft.com/office/officeart/2005/8/layout/cycle5"/>
    <dgm:cxn modelId="{EA351D25-CE48-4686-9408-42118F0D5452}" type="presOf" srcId="{4817AD71-BD62-4DED-9089-DD259465DFF5}" destId="{B726A922-DA4F-48B8-BB4D-79D5E9DC44A4}" srcOrd="0" destOrd="0" presId="urn:microsoft.com/office/officeart/2005/8/layout/cycle5"/>
    <dgm:cxn modelId="{89ED2183-0349-4369-8DA1-B044CDA5C184}" type="presParOf" srcId="{3B992324-7AC0-4838-92C9-8E7EDD7E67AC}" destId="{00111253-2A3B-4D18-876B-393A4210D6E8}" srcOrd="0" destOrd="0" presId="urn:microsoft.com/office/officeart/2005/8/layout/cycle5"/>
    <dgm:cxn modelId="{C1A2E107-B918-4598-A41E-D0ECE4826B94}" type="presParOf" srcId="{3B992324-7AC0-4838-92C9-8E7EDD7E67AC}" destId="{079818C5-88E8-412A-8C47-9FA50621DB8D}" srcOrd="1" destOrd="0" presId="urn:microsoft.com/office/officeart/2005/8/layout/cycle5"/>
    <dgm:cxn modelId="{210ABBBC-32BF-4408-A49D-E97553D18147}" type="presParOf" srcId="{3B992324-7AC0-4838-92C9-8E7EDD7E67AC}" destId="{7B06A13C-687E-433F-901A-AB6BD16A215B}" srcOrd="2" destOrd="0" presId="urn:microsoft.com/office/officeart/2005/8/layout/cycle5"/>
    <dgm:cxn modelId="{E9623EAB-4D1D-4FF5-BC84-47AC4A7792CA}" type="presParOf" srcId="{3B992324-7AC0-4838-92C9-8E7EDD7E67AC}" destId="{33A262FF-A9E9-48D0-83B0-D819D0D5F6B3}" srcOrd="3" destOrd="0" presId="urn:microsoft.com/office/officeart/2005/8/layout/cycle5"/>
    <dgm:cxn modelId="{E446215C-C569-4948-9A73-CCA2DE5FA915}" type="presParOf" srcId="{3B992324-7AC0-4838-92C9-8E7EDD7E67AC}" destId="{78E35B18-18B1-4B3A-9934-FC4BEB87136E}" srcOrd="4" destOrd="0" presId="urn:microsoft.com/office/officeart/2005/8/layout/cycle5"/>
    <dgm:cxn modelId="{DBECF741-E90E-4DE0-9F51-25476C52B4B2}" type="presParOf" srcId="{3B992324-7AC0-4838-92C9-8E7EDD7E67AC}" destId="{524F6472-BA01-4D8E-A481-3FE95F468DFC}" srcOrd="5" destOrd="0" presId="urn:microsoft.com/office/officeart/2005/8/layout/cycle5"/>
    <dgm:cxn modelId="{9FA8AA75-9802-4B7F-9254-7D6A69051355}" type="presParOf" srcId="{3B992324-7AC0-4838-92C9-8E7EDD7E67AC}" destId="{D229D05C-E8C0-4A7F-AC26-E883AE0572D1}" srcOrd="6" destOrd="0" presId="urn:microsoft.com/office/officeart/2005/8/layout/cycle5"/>
    <dgm:cxn modelId="{01AFD2FE-B49A-4639-A386-1156A4C9750C}" type="presParOf" srcId="{3B992324-7AC0-4838-92C9-8E7EDD7E67AC}" destId="{B0A9FD98-BC61-4442-9014-78D2C7653B63}" srcOrd="7" destOrd="0" presId="urn:microsoft.com/office/officeart/2005/8/layout/cycle5"/>
    <dgm:cxn modelId="{307EEA0E-5DA1-49AE-B3EB-F8D5A6769F56}" type="presParOf" srcId="{3B992324-7AC0-4838-92C9-8E7EDD7E67AC}" destId="{3887BC53-CA63-4DE1-AFB0-ED8B7B5D5CD2}" srcOrd="8" destOrd="0" presId="urn:microsoft.com/office/officeart/2005/8/layout/cycle5"/>
    <dgm:cxn modelId="{56C021BC-7577-4617-8F82-EF355445AD7C}" type="presParOf" srcId="{3B992324-7AC0-4838-92C9-8E7EDD7E67AC}" destId="{7DC33A6F-6156-4A96-AB73-70D26DDE00D8}" srcOrd="9" destOrd="0" presId="urn:microsoft.com/office/officeart/2005/8/layout/cycle5"/>
    <dgm:cxn modelId="{E4259A06-135E-4BC0-AF64-519B9FA0F6B7}" type="presParOf" srcId="{3B992324-7AC0-4838-92C9-8E7EDD7E67AC}" destId="{37F5CFB7-F3E3-409D-B2C7-55C2DFAF6CDB}" srcOrd="10" destOrd="0" presId="urn:microsoft.com/office/officeart/2005/8/layout/cycle5"/>
    <dgm:cxn modelId="{5F9E545B-E514-4026-ABE3-D4E6974A53C2}" type="presParOf" srcId="{3B992324-7AC0-4838-92C9-8E7EDD7E67AC}" destId="{AE99C7DF-1391-45AE-A992-2CF6C17F2C22}" srcOrd="11" destOrd="0" presId="urn:microsoft.com/office/officeart/2005/8/layout/cycle5"/>
    <dgm:cxn modelId="{4D9CE978-1CD3-4DB9-A155-996398B6236F}" type="presParOf" srcId="{3B992324-7AC0-4838-92C9-8E7EDD7E67AC}" destId="{C0E3E648-4C02-446C-92BF-6D2337C72240}" srcOrd="12" destOrd="0" presId="urn:microsoft.com/office/officeart/2005/8/layout/cycle5"/>
    <dgm:cxn modelId="{AB6A0488-B8C8-4518-A7A5-573F84A52D95}" type="presParOf" srcId="{3B992324-7AC0-4838-92C9-8E7EDD7E67AC}" destId="{08925E7E-CF9C-48E4-93F4-911BE1965525}" srcOrd="13" destOrd="0" presId="urn:microsoft.com/office/officeart/2005/8/layout/cycle5"/>
    <dgm:cxn modelId="{33A4C93A-3ABF-4E0D-8A9F-823F7ABF55ED}" type="presParOf" srcId="{3B992324-7AC0-4838-92C9-8E7EDD7E67AC}" destId="{875205FC-5DD5-42C6-96DC-D39D22F98393}" srcOrd="14" destOrd="0" presId="urn:microsoft.com/office/officeart/2005/8/layout/cycle5"/>
    <dgm:cxn modelId="{C45C7532-3D9B-4AB6-93F9-80F4B3D21D3B}" type="presParOf" srcId="{3B992324-7AC0-4838-92C9-8E7EDD7E67AC}" destId="{B726A922-DA4F-48B8-BB4D-79D5E9DC44A4}" srcOrd="15" destOrd="0" presId="urn:microsoft.com/office/officeart/2005/8/layout/cycle5"/>
    <dgm:cxn modelId="{080512F7-145A-4FBE-89CA-FD747634BA91}" type="presParOf" srcId="{3B992324-7AC0-4838-92C9-8E7EDD7E67AC}" destId="{F1E76B43-B839-43AE-B71F-4C6900D1BA27}" srcOrd="16" destOrd="0" presId="urn:microsoft.com/office/officeart/2005/8/layout/cycle5"/>
    <dgm:cxn modelId="{8BF98233-7763-4CB6-9FD9-BDFD9833A01A}" type="presParOf" srcId="{3B992324-7AC0-4838-92C9-8E7EDD7E67AC}" destId="{8DC6DD63-3511-489D-847B-CB71146D3F64}" srcOrd="17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11253-2A3B-4D18-876B-393A4210D6E8}">
      <dsp:nvSpPr>
        <dsp:cNvPr id="0" name=""/>
        <dsp:cNvSpPr/>
      </dsp:nvSpPr>
      <dsp:spPr>
        <a:xfrm>
          <a:off x="3399374" y="-41655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Président directeur général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Evelyne Revellat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1/06/15 </a:t>
          </a:r>
          <a:endParaRPr lang="fr-FR" sz="1400" kern="1200" dirty="0"/>
        </a:p>
      </dsp:txBody>
      <dsp:txXfrm>
        <a:off x="3465785" y="24756"/>
        <a:ext cx="1906008" cy="1227618"/>
      </dsp:txXfrm>
    </dsp:sp>
    <dsp:sp modelId="{7B06A13C-687E-433F-901A-AB6BD16A215B}">
      <dsp:nvSpPr>
        <dsp:cNvPr id="0" name=""/>
        <dsp:cNvSpPr/>
      </dsp:nvSpPr>
      <dsp:spPr>
        <a:xfrm>
          <a:off x="2404686" y="845301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3135748" y="112089"/>
              </a:moveTo>
              <a:arcTo wR="2409407" hR="2409407" stAng="17252722" swAng="457453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262FF-A9E9-48D0-83B0-D819D0D5F6B3}">
      <dsp:nvSpPr>
        <dsp:cNvPr id="0" name=""/>
        <dsp:cNvSpPr/>
      </dsp:nvSpPr>
      <dsp:spPr>
        <a:xfrm>
          <a:off x="5444415" y="1121481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Community</a:t>
          </a:r>
          <a:r>
            <a:rPr lang="fr-FR" sz="1400" kern="1200" dirty="0" smtClean="0"/>
            <a:t> Manager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Stagiaire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To </a:t>
          </a:r>
          <a:r>
            <a:rPr lang="fr-FR" sz="1400" kern="1200" dirty="0" err="1" smtClean="0"/>
            <a:t>be</a:t>
          </a:r>
          <a:r>
            <a:rPr lang="fr-FR" sz="1400" kern="1200" dirty="0" smtClean="0"/>
            <a:t> A</a:t>
          </a: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1/04/17</a:t>
          </a:r>
          <a:endParaRPr lang="fr-FR" sz="1400" kern="1200" dirty="0"/>
        </a:p>
      </dsp:txBody>
      <dsp:txXfrm>
        <a:off x="5510826" y="1187892"/>
        <a:ext cx="1906008" cy="1227618"/>
      </dsp:txXfrm>
    </dsp:sp>
    <dsp:sp modelId="{524F6472-BA01-4D8E-A481-3FE95F468DFC}">
      <dsp:nvSpPr>
        <dsp:cNvPr id="0" name=""/>
        <dsp:cNvSpPr/>
      </dsp:nvSpPr>
      <dsp:spPr>
        <a:xfrm>
          <a:off x="1920818" y="512733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4803510" y="2138278"/>
              </a:moveTo>
              <a:arcTo wR="2409407" hR="2409407" stAng="21212332" swAng="73844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9D05C-E8C0-4A7F-AC26-E883AE0572D1}">
      <dsp:nvSpPr>
        <dsp:cNvPr id="0" name=""/>
        <dsp:cNvSpPr/>
      </dsp:nvSpPr>
      <dsp:spPr>
        <a:xfrm>
          <a:off x="5458267" y="3336915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Contrôle de Gestion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Mikael Massa</a:t>
          </a: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Contrat de professionnalisation</a:t>
          </a: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2016</a:t>
          </a:r>
          <a:endParaRPr lang="fr-FR" sz="1400" kern="1200" dirty="0"/>
        </a:p>
      </dsp:txBody>
      <dsp:txXfrm>
        <a:off x="5524678" y="3403326"/>
        <a:ext cx="1906008" cy="1227618"/>
      </dsp:txXfrm>
    </dsp:sp>
    <dsp:sp modelId="{3887BC53-CA63-4DE1-AFB0-ED8B7B5D5CD2}">
      <dsp:nvSpPr>
        <dsp:cNvPr id="0" name=""/>
        <dsp:cNvSpPr/>
      </dsp:nvSpPr>
      <dsp:spPr>
        <a:xfrm>
          <a:off x="1936491" y="502781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3914119" y="4291183"/>
              </a:moveTo>
              <a:arcTo wR="2409407" hR="2409407" stAng="3081201" swAng="642182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33A6F-6156-4A96-AB73-70D26DDE00D8}">
      <dsp:nvSpPr>
        <dsp:cNvPr id="0" name=""/>
        <dsp:cNvSpPr/>
      </dsp:nvSpPr>
      <dsp:spPr>
        <a:xfrm>
          <a:off x="3302394" y="4652462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Assistant commercial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1/09/17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To </a:t>
          </a:r>
          <a:r>
            <a:rPr lang="fr-FR" sz="1400" kern="1200" dirty="0" err="1" smtClean="0"/>
            <a:t>be</a:t>
          </a:r>
          <a:r>
            <a:rPr lang="fr-FR" sz="1400" kern="1200" dirty="0" smtClean="0"/>
            <a:t> A</a:t>
          </a: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Professionnalisation</a:t>
          </a: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</dsp:txBody>
      <dsp:txXfrm>
        <a:off x="3368805" y="4718873"/>
        <a:ext cx="1906008" cy="1227618"/>
      </dsp:txXfrm>
    </dsp:sp>
    <dsp:sp modelId="{AE99C7DF-1391-45AE-A992-2CF6C17F2C22}">
      <dsp:nvSpPr>
        <dsp:cNvPr id="0" name=""/>
        <dsp:cNvSpPr/>
      </dsp:nvSpPr>
      <dsp:spPr>
        <a:xfrm>
          <a:off x="1935642" y="524871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1214123" y="4501425"/>
              </a:moveTo>
              <a:arcTo wR="2409407" hR="2409407" stAng="7184500" swAng="744633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3E648-4C02-446C-92BF-6D2337C72240}">
      <dsp:nvSpPr>
        <dsp:cNvPr id="0" name=""/>
        <dsp:cNvSpPr/>
      </dsp:nvSpPr>
      <dsp:spPr>
        <a:xfrm>
          <a:off x="1118831" y="3239911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Chargé </a:t>
          </a:r>
          <a:r>
            <a:rPr lang="fr-FR" sz="1400" kern="1200" dirty="0" smtClean="0"/>
            <a:t>marketing</a:t>
          </a: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Flavien Revellat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Stagiaire IGS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Début 2018</a:t>
          </a:r>
          <a:endParaRPr lang="fr-FR" sz="1400" kern="1200" dirty="0"/>
        </a:p>
      </dsp:txBody>
      <dsp:txXfrm>
        <a:off x="1185242" y="3306322"/>
        <a:ext cx="1906008" cy="1227618"/>
      </dsp:txXfrm>
    </dsp:sp>
    <dsp:sp modelId="{875205FC-5DD5-42C6-96DC-D39D22F98393}">
      <dsp:nvSpPr>
        <dsp:cNvPr id="0" name=""/>
        <dsp:cNvSpPr/>
      </dsp:nvSpPr>
      <dsp:spPr>
        <a:xfrm>
          <a:off x="1917991" y="488150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6367" y="2584453"/>
              </a:moveTo>
              <a:arcTo wR="2409407" hR="2409407" stAng="10550023" swAng="726647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6A922-DA4F-48B8-BB4D-79D5E9DC44A4}">
      <dsp:nvSpPr>
        <dsp:cNvPr id="0" name=""/>
        <dsp:cNvSpPr/>
      </dsp:nvSpPr>
      <dsp:spPr>
        <a:xfrm>
          <a:off x="1215786" y="1038351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Responsable Informatique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Philippe Revellat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2020</a:t>
          </a:r>
          <a:endParaRPr lang="fr-FR" sz="1400" kern="1200" dirty="0"/>
        </a:p>
      </dsp:txBody>
      <dsp:txXfrm>
        <a:off x="1282197" y="1104762"/>
        <a:ext cx="1906008" cy="1227618"/>
      </dsp:txXfrm>
    </dsp:sp>
    <dsp:sp modelId="{8DC6DD63-3511-489D-847B-CB71146D3F64}">
      <dsp:nvSpPr>
        <dsp:cNvPr id="0" name=""/>
        <dsp:cNvSpPr/>
      </dsp:nvSpPr>
      <dsp:spPr>
        <a:xfrm>
          <a:off x="1507995" y="774460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1423854" y="210787"/>
              </a:moveTo>
              <a:arcTo wR="2409407" hR="2409407" stAng="14751314" swAng="528409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52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37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17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54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16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9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51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99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28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98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BC9A5-5C55-4A68-909B-5B8FFDCCE680}" type="datetimeFigureOut">
              <a:rPr lang="fr-FR" smtClean="0"/>
              <a:t>21/04/2016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45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075376118"/>
              </p:ext>
            </p:extLst>
          </p:nvPr>
        </p:nvGraphicFramePr>
        <p:xfrm>
          <a:off x="1079962" y="423257"/>
          <a:ext cx="8643620" cy="5846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69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3448050" cy="987424"/>
          </a:xfrm>
        </p:spPr>
        <p:txBody>
          <a:bodyPr>
            <a:normAutofit/>
          </a:bodyPr>
          <a:lstStyle/>
          <a:p>
            <a:r>
              <a:rPr lang="fr-FR" sz="1400" b="1" dirty="0" smtClean="0"/>
              <a:t>Profil du personnel </a:t>
            </a:r>
            <a:endParaRPr lang="fr-FR" sz="1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8674" y="2918116"/>
            <a:ext cx="4105276" cy="16677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fr-FR" sz="1100" dirty="0" smtClean="0"/>
              <a:t>Nom : </a:t>
            </a:r>
            <a:r>
              <a:rPr lang="fr-FR" sz="1100" dirty="0" smtClean="0"/>
              <a:t>MASSA</a:t>
            </a:r>
            <a:r>
              <a:rPr lang="fr-FR" sz="1100" dirty="0" smtClean="0"/>
              <a:t>	Prénom : </a:t>
            </a:r>
            <a:r>
              <a:rPr lang="fr-FR" sz="1100" dirty="0" smtClean="0"/>
              <a:t>Mikael</a:t>
            </a: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Age : 23 ans</a:t>
            </a:r>
          </a:p>
          <a:p>
            <a:pPr marL="0" indent="0">
              <a:buNone/>
            </a:pPr>
            <a:r>
              <a:rPr lang="fr-FR" sz="1100" dirty="0" smtClean="0"/>
              <a:t>Niveau Etude : Bac + </a:t>
            </a:r>
            <a:r>
              <a:rPr lang="fr-FR" sz="1100" dirty="0" smtClean="0"/>
              <a:t>3</a:t>
            </a: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Statut : Non </a:t>
            </a:r>
            <a:r>
              <a:rPr lang="fr-FR" sz="1100" dirty="0" smtClean="0"/>
              <a:t>cadre – Contrôleur de gestion</a:t>
            </a: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Type de contrat : </a:t>
            </a:r>
            <a:r>
              <a:rPr lang="fr-FR" sz="1100" dirty="0" smtClean="0"/>
              <a:t>Contrat de professionnalisation</a:t>
            </a:r>
            <a:endParaRPr lang="fr-FR" sz="11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534023" y="1079500"/>
            <a:ext cx="3933826" cy="17468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Nom : Revellat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Prénom : Flavien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Age : 22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Niveau Etude : Bac + 3 </a:t>
            </a:r>
            <a:r>
              <a:rPr lang="fr-FR" sz="1200" dirty="0" err="1" smtClean="0"/>
              <a:t>Bachelor</a:t>
            </a:r>
            <a:endParaRPr lang="fr-FR" sz="12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Statut : Stagiaire Marketing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Type de contrat : Stagiaire IGS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534023" y="2985366"/>
            <a:ext cx="3933826" cy="15589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Nom : Revellat	Prénom : Philippe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Age : 54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Niveau Etude : Bac </a:t>
            </a:r>
          </a:p>
          <a:p>
            <a:pPr marL="0" indent="0">
              <a:buNone/>
            </a:pPr>
            <a:r>
              <a:rPr lang="fr-FR" dirty="0" smtClean="0"/>
              <a:t>Statut : </a:t>
            </a:r>
            <a:r>
              <a:rPr lang="fr-FR" dirty="0" smtClean="0"/>
              <a:t>Cadre </a:t>
            </a:r>
            <a:r>
              <a:rPr lang="fr-FR" dirty="0"/>
              <a:t>– </a:t>
            </a:r>
            <a:r>
              <a:rPr lang="fr-FR" dirty="0" smtClean="0"/>
              <a:t>Développeur  </a:t>
            </a:r>
            <a:r>
              <a:rPr lang="fr-FR" dirty="0" smtClean="0"/>
              <a:t>Informatique</a:t>
            </a: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Type de Contrat : CDI  - Contrat Génération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Retraité : En 2020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828674" y="1079499"/>
            <a:ext cx="4105276" cy="17468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Nom : Revellat	Prénom : Evelyne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Age : 54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Niveau Etude : Bac + 4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Statut : </a:t>
            </a:r>
            <a:r>
              <a:rPr lang="fr-FR" sz="2300" dirty="0"/>
              <a:t>C</a:t>
            </a:r>
            <a:r>
              <a:rPr lang="fr-FR" sz="2300" dirty="0" smtClean="0"/>
              <a:t>adre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Type de contrat : CDI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PDG</a:t>
            </a:r>
            <a:endParaRPr lang="fr-FR" sz="23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21217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82</Words>
  <Application>Microsoft Office PowerPoint</Application>
  <PresentationFormat>Personnalisé</PresentationFormat>
  <Paragraphs>46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Profil du personnel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Graziella Zonnekynd</dc:creator>
  <cp:lastModifiedBy>Dell</cp:lastModifiedBy>
  <cp:revision>10</cp:revision>
  <cp:lastPrinted>2015-05-13T12:56:39Z</cp:lastPrinted>
  <dcterms:created xsi:type="dcterms:W3CDTF">2015-05-07T16:58:37Z</dcterms:created>
  <dcterms:modified xsi:type="dcterms:W3CDTF">2016-04-21T21:17:17Z</dcterms:modified>
</cp:coreProperties>
</file>