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91" r:id="rId31"/>
    <p:sldId id="292" r:id="rId32"/>
    <p:sldId id="315" r:id="rId33"/>
    <p:sldId id="293" r:id="rId34"/>
    <p:sldId id="294" r:id="rId35"/>
    <p:sldId id="295" r:id="rId36"/>
    <p:sldId id="316" r:id="rId37"/>
    <p:sldId id="296" r:id="rId38"/>
    <p:sldId id="313" r:id="rId39"/>
    <p:sldId id="297" r:id="rId40"/>
    <p:sldId id="298" r:id="rId41"/>
    <p:sldId id="299" r:id="rId42"/>
    <p:sldId id="300" r:id="rId43"/>
  </p:sldIdLst>
  <p:sldSz cx="9144000" cy="6858000" type="screen4x3"/>
  <p:notesSz cx="6805613" cy="9939338"/>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00" autoAdjust="0"/>
  </p:normalViewPr>
  <p:slideViewPr>
    <p:cSldViewPr>
      <p:cViewPr varScale="1">
        <p:scale>
          <a:sx n="80" d="100"/>
          <a:sy n="80" d="100"/>
        </p:scale>
        <p:origin x="-756" y="-84"/>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notesViewPr>
    <p:cSldViewPr>
      <p:cViewPr varScale="1">
        <p:scale>
          <a:sx n="55" d="100"/>
          <a:sy n="55" d="100"/>
        </p:scale>
        <p:origin x="-2562"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30</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36</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41</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r>
              <a:rPr lang="fr-FR" smtClean="0"/>
              <a:t>Juin 2015</a:t>
            </a: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9"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139"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pic>
        <p:nvPicPr>
          <p:cNvPr id="7171" name="Picture 3" descr="C:\Users\Dell\Dropbox\Sophrokhépri\site web\Textes Site\Champs d'application-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44" y="822866"/>
            <a:ext cx="4851720" cy="562265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Avancement du projet</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a:t>
            </a:r>
            <a:r>
              <a:rPr lang="fr-FR" sz="1800" dirty="0" smtClean="0"/>
              <a:t>12 salles de consultations, </a:t>
            </a:r>
            <a:r>
              <a:rPr lang="fr-FR" sz="1800" dirty="0"/>
              <a:t>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8"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9"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10"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1"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412776"/>
            <a:ext cx="8775700" cy="4719737"/>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Détails des charges</a:t>
            </a:r>
          </a:p>
          <a:p>
            <a:pPr lvl="4" eaLnBrk="1" hangingPunct="1">
              <a:buSzTx/>
            </a:pPr>
            <a:r>
              <a:rPr lang="fr-FR" altLang="fr-FR" sz="3200" dirty="0" smtClean="0"/>
              <a:t>Détails des investissements</a:t>
            </a:r>
          </a:p>
          <a:p>
            <a:pPr lvl="4" eaLnBrk="1" hangingPunct="1">
              <a:buSzTx/>
            </a:pPr>
            <a:r>
              <a:rPr lang="fr-FR" altLang="fr-FR" sz="3200" dirty="0" smtClean="0"/>
              <a:t>Bilans</a:t>
            </a:r>
          </a:p>
          <a:p>
            <a:pPr lvl="4" eaLnBrk="1" hangingPunct="1">
              <a:buSzTx/>
            </a:pPr>
            <a:r>
              <a:rPr lang="fr-FR" altLang="fr-FR" sz="3200" dirty="0" smtClean="0"/>
              <a:t>BFR</a:t>
            </a:r>
          </a:p>
          <a:p>
            <a:pPr lvl="4" eaLnBrk="1" hangingPunct="1">
              <a:buSzTx/>
            </a:pPr>
            <a:r>
              <a:rPr lang="fr-FR" altLang="fr-FR" sz="3200" dirty="0" smtClean="0"/>
              <a:t>Plans de trésorerie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29</a:t>
            </a:fld>
            <a:endParaRPr lang="fr-FR" altLang="fr-FR" sz="1400" dirty="0"/>
          </a:p>
        </p:txBody>
      </p:sp>
      <p:sp>
        <p:nvSpPr>
          <p:cNvPr id="1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469" y="260648"/>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026" name="Picture 2" descr="D:\du msi\Mes documents\KHEPRI Developpement\Comptabilité SophroKhepri 2015\Controle Gestion\1-Compte exploitation-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932489" cy="5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39552"/>
          </a:xfrm>
        </p:spPr>
        <p:txBody>
          <a:bodyPr/>
          <a:lstStyle/>
          <a:p>
            <a:pPr lvl="4"/>
            <a:r>
              <a:rPr lang="fr-FR" b="1" dirty="0" smtClean="0"/>
              <a:t>7. </a:t>
            </a:r>
            <a:r>
              <a:rPr lang="fr-FR" altLang="fr-FR" sz="3200" b="1" dirty="0"/>
              <a:t>Détails des </a:t>
            </a:r>
            <a:r>
              <a:rPr lang="fr-FR" altLang="fr-FR" sz="3200" b="1" dirty="0" smtClean="0"/>
              <a:t>charges</a:t>
            </a:r>
            <a:endParaRPr lang="fr-FR" b="1" dirty="0"/>
          </a:p>
        </p:txBody>
      </p:sp>
      <p:pic>
        <p:nvPicPr>
          <p:cNvPr id="2050" name="Picture 2" descr="D:\du msi\Mes documents\KHEPRI Developpement\Comptabilité SophroKhepri 2015\Controle Gestion\2-Charges-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4641"/>
            <a:ext cx="6477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079404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Détail des investissements</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4"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5"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3074" name="Picture 2" descr="D:\du msi\Mes documents\KHEPRI Developpement\Comptabilité SophroKhepri 2015\Controle Gestion\3-Investissement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6187"/>
            <a:ext cx="583264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0"/>
            <a:ext cx="8229600" cy="548680"/>
          </a:xfrm>
        </p:spPr>
        <p:txBody>
          <a:bodyPr/>
          <a:lstStyle/>
          <a:p>
            <a:pPr eaLnBrk="1" hangingPunct="1"/>
            <a:r>
              <a:rPr lang="fr-FR" altLang="fr-FR" sz="3200" b="1" dirty="0" smtClean="0">
                <a:solidFill>
                  <a:schemeClr val="bg1"/>
                </a:solidFill>
              </a:rPr>
              <a:t>  7. Bilans</a:t>
            </a:r>
          </a:p>
        </p:txBody>
      </p:sp>
      <p:pic>
        <p:nvPicPr>
          <p:cNvPr id="2" name="Picture 2" descr="D:\du msi\Mes documents\KHEPRI Developpement\Comptabilité SophroKhepri 2015\Controle Gestion\4-BP 3an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640960" cy="5348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u msi\Mes documents\KHEPRI Developpement\Comptabilité SophroKhepri 2015\Controle Gestion\5-Point mort-juin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1758"/>
            <a:ext cx="7848871" cy="102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257200"/>
            <a:ext cx="8229600" cy="1011560"/>
          </a:xfrm>
        </p:spPr>
        <p:txBody>
          <a:bodyPr/>
          <a:lstStyle/>
          <a:p>
            <a:pPr eaLnBrk="1" hangingPunct="1"/>
            <a:r>
              <a:rPr lang="fr-FR" altLang="fr-FR" sz="3600" b="1" dirty="0" smtClean="0"/>
              <a:t>7. BFR</a:t>
            </a:r>
          </a:p>
        </p:txBody>
      </p:sp>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2" name="Picture 2" descr="D:\du msi\Mes documents\KHEPRI Developpement\Comptabilité SophroKhepri 2015\Controle Gestion\6-BFR-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441"/>
            <a:ext cx="8229600" cy="360040"/>
          </a:xfrm>
        </p:spPr>
        <p:txBody>
          <a:bodyPr/>
          <a:lstStyle/>
          <a:p>
            <a:pPr eaLnBrk="1" hangingPunct="1"/>
            <a:r>
              <a:rPr lang="fr-FR" altLang="fr-FR" sz="2800" b="1" dirty="0" smtClean="0">
                <a:solidFill>
                  <a:schemeClr val="bg1"/>
                </a:solidFill>
              </a:rPr>
              <a:t>   7. Plan de trésorerie</a:t>
            </a:r>
          </a:p>
        </p:txBody>
      </p:sp>
      <p:pic>
        <p:nvPicPr>
          <p:cNvPr id="6146" name="Picture 2" descr="D:\du msi\Mes documents\KHEPRI Developpement\Comptabilité SophroKhepri 2015\Controle Gestion\7-Trésorerie-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620688"/>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79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41</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155" y="332656"/>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6119</TotalTime>
  <Words>1916</Words>
  <Application>Microsoft Office PowerPoint</Application>
  <PresentationFormat>Affichage à l'écran (4:3)</PresentationFormat>
  <Paragraphs>431</Paragraphs>
  <Slides>41</Slides>
  <Notes>21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Avancement du projet</vt:lpstr>
      <vt:lpstr>7. Proposition pour les investisseurs</vt:lpstr>
      <vt:lpstr>7. Business Plan</vt:lpstr>
      <vt:lpstr>7. Contruction du CA - Ventes</vt:lpstr>
      <vt:lpstr>7. Comptes d’exploitation</vt:lpstr>
      <vt:lpstr>7. Détails des charges</vt:lpstr>
      <vt:lpstr>7. Détail des investissements</vt:lpstr>
      <vt:lpstr>  7. Bilans</vt:lpstr>
      <vt:lpstr>7. BFR</vt:lpstr>
      <vt:lpstr>   7. Plan de trésorerie</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94</cp:revision>
  <cp:lastPrinted>2015-06-09T15:04:50Z</cp:lastPrinted>
  <dcterms:created xsi:type="dcterms:W3CDTF">2015-02-15T15:45:30Z</dcterms:created>
  <dcterms:modified xsi:type="dcterms:W3CDTF">2016-05-17T20:21:25Z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