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72" d="100"/>
          <a:sy n="72" d="100"/>
        </p:scale>
        <p:origin x="2196" y="78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28485-6D8D-4F07-B4B8-FF39DDDDBE2D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5588" y="511175"/>
            <a:ext cx="180975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32150"/>
            <a:ext cx="7951788" cy="3062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EAC3-8C54-43B0-9C9E-6726FE65DD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9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188343"/>
            <a:ext cx="5354799" cy="325187"/>
          </a:xfrm>
          <a:prstGeom prst="rect">
            <a:avLst/>
          </a:prstGeom>
          <a:solidFill>
            <a:schemeClr val="bg1"/>
          </a:solidFill>
          <a:ln w="12700">
            <a:solidFill>
              <a:srgbClr val="0085B0"/>
            </a:solidFill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i="1" dirty="0" smtClean="0">
                <a:solidFill>
                  <a:srgbClr val="0085B0"/>
                </a:solidFill>
              </a:rPr>
              <a:t>Vie </a:t>
            </a:r>
            <a:r>
              <a:rPr lang="fr-FR" sz="1400" b="1" i="1" dirty="0">
                <a:solidFill>
                  <a:srgbClr val="0085B0"/>
                </a:solidFill>
              </a:rPr>
              <a:t>professionnelle  - </a:t>
            </a:r>
            <a:r>
              <a:rPr lang="fr-FR" sz="1400" b="1" i="1" dirty="0" smtClean="0">
                <a:solidFill>
                  <a:srgbClr val="0085B0"/>
                </a:solidFill>
              </a:rPr>
              <a:t>Familles </a:t>
            </a:r>
            <a:r>
              <a:rPr lang="fr-FR" sz="1400" b="1" i="1" dirty="0">
                <a:solidFill>
                  <a:srgbClr val="0085B0"/>
                </a:solidFill>
              </a:rPr>
              <a:t>-  </a:t>
            </a:r>
            <a:r>
              <a:rPr lang="fr-FR" sz="1400" b="1" i="1" dirty="0" smtClean="0">
                <a:solidFill>
                  <a:srgbClr val="0085B0"/>
                </a:solidFill>
              </a:rPr>
              <a:t>Couples - Enfants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pluridisciplinaire </a:t>
            </a:r>
          </a:p>
          <a:p>
            <a:pPr algn="r"/>
            <a:r>
              <a:rPr lang="fr-FR" sz="1200" dirty="0">
                <a:solidFill>
                  <a:schemeClr val="bg1"/>
                </a:solidFill>
              </a:rPr>
              <a:t>T</a:t>
            </a:r>
            <a:r>
              <a:rPr lang="fr-FR" sz="1200" dirty="0" smtClean="0">
                <a:solidFill>
                  <a:schemeClr val="bg1"/>
                </a:solidFill>
              </a:rPr>
              <a:t>hérapies 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&amp; 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228903"/>
            <a:ext cx="5364163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7825" y="5652839"/>
            <a:ext cx="47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</a:t>
            </a:r>
          </a:p>
          <a:p>
            <a:r>
              <a:rPr lang="fr-FR" sz="800" b="1" i="1" dirty="0" smtClean="0"/>
              <a:t>En cas d’hésitation, n’hésitez pas à en parler à votre médecin traitant.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0" y="1476375"/>
            <a:ext cx="5336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85B0"/>
                </a:solidFill>
              </a:rPr>
              <a:t>Que propose </a:t>
            </a:r>
            <a:r>
              <a:rPr lang="fr-FR" b="1" dirty="0" smtClean="0">
                <a:solidFill>
                  <a:srgbClr val="0085B0"/>
                </a:solidFill>
              </a:rPr>
              <a:t>notre Centre?</a:t>
            </a:r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Des soins de support qui peuvent être 	      		  		      astucieusement combinés</a:t>
            </a: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C ’est ce que désigne la coordination de soins de confort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6270" y="2412479"/>
            <a:ext cx="4562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</a:t>
            </a:r>
            <a:r>
              <a:rPr lang="fr-FR" b="1" dirty="0" smtClean="0"/>
              <a:t>ous souhaitez associer plusieurs soins</a:t>
            </a:r>
          </a:p>
          <a:p>
            <a:pPr algn="ctr"/>
            <a:r>
              <a:rPr lang="fr-FR" b="1" dirty="0" smtClean="0"/>
              <a:t>dans votre parcours de rétablissement </a:t>
            </a:r>
            <a:endParaRPr lang="fr-FR" dirty="0" smtClean="0"/>
          </a:p>
          <a:p>
            <a:pPr marL="171450" indent="-171450" algn="ctr">
              <a:buFont typeface="Wingdings"/>
              <a:buChar char="è"/>
            </a:pPr>
            <a:r>
              <a:rPr lang="fr-FR" dirty="0" smtClean="0"/>
              <a:t>Parlez-en à votre thérapeute référent du Centre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/>
              <a:t>D</a:t>
            </a:r>
            <a:r>
              <a:rPr lang="fr-FR" dirty="0" smtClean="0"/>
              <a:t>emandez un entretien pour être guidé dans votre choix </a:t>
            </a:r>
          </a:p>
          <a:p>
            <a:pPr algn="ctr"/>
            <a:r>
              <a:rPr lang="fr-FR" dirty="0" smtClean="0"/>
              <a:t>pour bénéficier de pratiques </a:t>
            </a:r>
          </a:p>
          <a:p>
            <a:pPr algn="ctr"/>
            <a:r>
              <a:rPr lang="fr-FR" b="1" dirty="0" smtClean="0"/>
              <a:t>compatibles et adaptées à votre situation</a:t>
            </a:r>
            <a:r>
              <a:rPr lang="fr-FR" dirty="0" smtClean="0"/>
              <a:t>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87351" y="3680048"/>
            <a:ext cx="4752528" cy="1569660"/>
          </a:xfrm>
          <a:prstGeom prst="rect">
            <a:avLst/>
          </a:prstGeom>
          <a:noFill/>
          <a:ln w="38100">
            <a:solidFill>
              <a:srgbClr val="0085B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 de guidance avec un de nos éducateurs santé et thérapeutes 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Revellat, Coordination générale et </a:t>
            </a:r>
          </a:p>
          <a:p>
            <a:pPr algn="ctr"/>
            <a:r>
              <a:rPr lang="fr-FR" dirty="0" smtClean="0"/>
              <a:t>Directrice du Centre au 06 60 47 71 64 </a:t>
            </a:r>
          </a:p>
          <a:p>
            <a:pPr algn="ctr"/>
            <a:r>
              <a:rPr lang="fr-FR" dirty="0" smtClean="0"/>
              <a:t>Virginie Nègre, </a:t>
            </a:r>
            <a:r>
              <a:rPr lang="fr-FR" dirty="0" smtClean="0"/>
              <a:t>Réflexologue 06 </a:t>
            </a:r>
            <a:r>
              <a:rPr lang="fr-FR" dirty="0" smtClean="0"/>
              <a:t>70 04 37 10</a:t>
            </a:r>
          </a:p>
          <a:p>
            <a:pPr algn="ctr"/>
            <a:r>
              <a:rPr lang="fr-FR" dirty="0" smtClean="0"/>
              <a:t>Isabelle </a:t>
            </a:r>
            <a:r>
              <a:rPr lang="fr-FR" dirty="0" err="1" smtClean="0"/>
              <a:t>Marcy</a:t>
            </a:r>
            <a:r>
              <a:rPr lang="fr-FR" dirty="0" smtClean="0"/>
              <a:t>, coordinateur, Bilan énergétique, 06 42 78 18 63</a:t>
            </a:r>
          </a:p>
          <a:p>
            <a:pPr algn="ctr"/>
            <a:r>
              <a:rPr lang="fr-FR" dirty="0" smtClean="0"/>
              <a:t>Sophie </a:t>
            </a:r>
            <a:r>
              <a:rPr lang="fr-FR" dirty="0" smtClean="0"/>
              <a:t>Cochet, Bilan iridologie, 06 42 81 80 </a:t>
            </a:r>
            <a:r>
              <a:rPr lang="fr-FR" dirty="0" smtClean="0"/>
              <a:t>87</a:t>
            </a:r>
          </a:p>
          <a:p>
            <a:pPr algn="ctr"/>
            <a:r>
              <a:rPr lang="fr-FR" dirty="0" smtClean="0"/>
              <a:t>Shiatsu, Chiro, Etiopathie,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35214</TotalTime>
  <Words>242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178</cp:revision>
  <cp:lastPrinted>2018-05-10T17:59:08Z</cp:lastPrinted>
  <dcterms:created xsi:type="dcterms:W3CDTF">2015-06-22T10:33:01Z</dcterms:created>
  <dcterms:modified xsi:type="dcterms:W3CDTF">2019-10-08T10:36:40Z</dcterms:modified>
</cp:coreProperties>
</file>