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A8A8"/>
    <a:srgbClr val="C4BD97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1" autoAdjust="0"/>
    <p:restoredTop sz="99648" autoAdjust="0"/>
  </p:normalViewPr>
  <p:slideViewPr>
    <p:cSldViewPr>
      <p:cViewPr varScale="1">
        <p:scale>
          <a:sx n="66" d="100"/>
          <a:sy n="66" d="100"/>
        </p:scale>
        <p:origin x="702" y="72"/>
      </p:cViewPr>
      <p:guideLst>
        <p:guide orient="horz" pos="1134"/>
        <p:guide pos="2382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21/09/2019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ntact@kheprisante.fr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330153" y="1548383"/>
            <a:ext cx="2040607" cy="4815981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dirty="0" smtClean="0">
                <a:solidFill>
                  <a:srgbClr val="0085B0"/>
                </a:solidFill>
                <a:hlinkClick r:id="rId2"/>
              </a:rPr>
              <a:t>contact@kheprisante.fr</a:t>
            </a:r>
            <a:r>
              <a:rPr lang="fr-FR" sz="900" b="1" dirty="0" smtClean="0"/>
              <a:t> - </a:t>
            </a:r>
            <a:r>
              <a:rPr lang="fr-FR" sz="900" dirty="0" smtClean="0"/>
              <a:t>N</a:t>
            </a:r>
            <a:r>
              <a:rPr lang="fr-FR" sz="900" dirty="0"/>
              <a:t>° </a:t>
            </a:r>
            <a:r>
              <a:rPr lang="fr-FR" sz="900" dirty="0" smtClean="0"/>
              <a:t>Formation</a:t>
            </a:r>
            <a:r>
              <a:rPr lang="fr-FR" sz="900" b="1" dirty="0">
                <a:solidFill>
                  <a:srgbClr val="0085B0"/>
                </a:solidFill>
              </a:rPr>
              <a:t> </a:t>
            </a:r>
            <a:r>
              <a:rPr lang="fr-FR" sz="900" dirty="0" smtClean="0"/>
              <a:t>11940951494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42246"/>
            <a:ext cx="5354799" cy="325187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</a:t>
            </a:r>
            <a:r>
              <a:rPr lang="fr-FR" sz="1400" b="1" dirty="0">
                <a:solidFill>
                  <a:srgbClr val="0085B0"/>
                </a:solidFill>
              </a:rPr>
              <a:t>professionnelle  - </a:t>
            </a:r>
            <a:r>
              <a:rPr lang="fr-FR" sz="1400" b="1" dirty="0" smtClean="0">
                <a:solidFill>
                  <a:srgbClr val="0085B0"/>
                </a:solidFill>
              </a:rPr>
              <a:t>Familles </a:t>
            </a:r>
            <a:r>
              <a:rPr lang="fr-FR" sz="1400" b="1" dirty="0">
                <a:solidFill>
                  <a:srgbClr val="0085B0"/>
                </a:solidFill>
              </a:rPr>
              <a:t>-  </a:t>
            </a:r>
            <a:r>
              <a:rPr lang="fr-FR" sz="1400" b="1" dirty="0" smtClean="0">
                <a:solidFill>
                  <a:srgbClr val="0085B0"/>
                </a:solidFill>
              </a:rPr>
              <a:t>Couples - Adolescents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330153" y="1548383"/>
            <a:ext cx="2034448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Q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ualité de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V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ie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au </a:t>
            </a:r>
            <a:r>
              <a:rPr lang="fr-FR" sz="1100" b="1" dirty="0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ravail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Sommeil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330154" y="4587991"/>
            <a:ext cx="2034449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 du Développement (dont autisme)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apprentissages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Souffrance scolaire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30154" y="3990402"/>
            <a:ext cx="2034450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 smtClean="0">
                <a:solidFill>
                  <a:schemeClr val="bg2">
                    <a:lumMod val="10000"/>
                  </a:schemeClr>
                </a:solidFill>
              </a:rPr>
              <a:t>Surdouance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 Adulte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330154" y="5787076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Allergies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Addictions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- Phobies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330153" y="3560775"/>
            <a:ext cx="2034449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Stress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330153" y="2962250"/>
            <a:ext cx="2034449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&amp; maladies chroniques 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Acouphènes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330153" y="2315919"/>
            <a:ext cx="2034449" cy="64633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Maternité </a:t>
            </a: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Périnatalité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dirty="0" smtClean="0">
                <a:solidFill>
                  <a:schemeClr val="bg2">
                    <a:lumMod val="10000"/>
                  </a:schemeClr>
                </a:solidFill>
              </a:rPr>
              <a:t>Parentalité</a:t>
            </a:r>
            <a:endParaRPr lang="fr-FR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85" y="180230"/>
            <a:ext cx="2046151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1" y="757294"/>
            <a:ext cx="5354798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>
          <a:xfrm>
            <a:off x="1457944" y="3731691"/>
            <a:ext cx="1872209" cy="2497212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/>
            </a:r>
            <a:br>
              <a:rPr lang="fr-FR" sz="1100" dirty="0" smtClean="0">
                <a:solidFill>
                  <a:srgbClr val="0085B0"/>
                </a:solidFill>
              </a:rPr>
            </a:br>
            <a:r>
              <a:rPr lang="fr-FR" sz="1100" dirty="0" smtClean="0">
                <a:solidFill>
                  <a:srgbClr val="0085B0"/>
                </a:solidFill>
              </a:rPr>
              <a:t>Coaching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Orientation  scolaire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Evaluation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Bilan de compétences professionnel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______</a:t>
            </a: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 smtClean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Entretien de 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coordination de soins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Sur rendez-vous</a:t>
            </a:r>
          </a:p>
          <a:p>
            <a:pPr marL="0" indent="0" algn="ctr" defTabSz="558324">
              <a:buNone/>
            </a:pPr>
            <a:r>
              <a:rPr lang="fr-FR" sz="1100" dirty="0" smtClean="0">
                <a:solidFill>
                  <a:srgbClr val="0085B0"/>
                </a:solidFill>
              </a:rPr>
              <a:t>01 84 25 22 87</a:t>
            </a: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  <a:p>
            <a:pPr marL="0" indent="0" algn="ctr" defTabSz="558324">
              <a:buNone/>
            </a:pPr>
            <a:endParaRPr lang="fr-FR" sz="1100" dirty="0">
              <a:solidFill>
                <a:srgbClr val="0085B0"/>
              </a:solidFill>
            </a:endParaRPr>
          </a:p>
        </p:txBody>
      </p:sp>
      <p:pic>
        <p:nvPicPr>
          <p:cNvPr id="3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81" y="1548383"/>
            <a:ext cx="3339434" cy="2182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77" y="3731691"/>
            <a:ext cx="1462722" cy="27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3329603" y="5354315"/>
            <a:ext cx="2034447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alimentaires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-9280" y="6228903"/>
            <a:ext cx="5373444" cy="720080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3114129" y="151655"/>
            <a:ext cx="2088232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>
                <a:solidFill>
                  <a:schemeClr val="bg1"/>
                </a:solidFill>
              </a:rPr>
              <a:t>Activités médicales, 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p</a:t>
            </a:r>
            <a:r>
              <a:rPr lang="fr-FR" sz="1200" b="1" dirty="0" smtClean="0">
                <a:solidFill>
                  <a:schemeClr val="bg1"/>
                </a:solidFill>
              </a:rPr>
              <a:t>aramédicales et de</a:t>
            </a:r>
          </a:p>
          <a:p>
            <a:r>
              <a:rPr lang="fr-FR" sz="1200" b="1" dirty="0">
                <a:solidFill>
                  <a:schemeClr val="bg1"/>
                </a:solidFill>
              </a:rPr>
              <a:t>t</a:t>
            </a:r>
            <a:r>
              <a:rPr lang="fr-FR" sz="1200" b="1" dirty="0" smtClean="0">
                <a:solidFill>
                  <a:schemeClr val="bg1"/>
                </a:solidFill>
              </a:rPr>
              <a:t>hérapies complémentaires</a:t>
            </a:r>
            <a:endParaRPr lang="fr-F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114129" y="151655"/>
            <a:ext cx="2088232" cy="720081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dirty="0" smtClean="0">
                <a:solidFill>
                  <a:srgbClr val="0085B0"/>
                </a:solidFill>
              </a:rPr>
              <a:t>Activités médicales, </a:t>
            </a:r>
          </a:p>
          <a:p>
            <a:r>
              <a:rPr lang="fr-FR" sz="1200" dirty="0">
                <a:solidFill>
                  <a:srgbClr val="0085B0"/>
                </a:solidFill>
              </a:rPr>
              <a:t>p</a:t>
            </a:r>
            <a:r>
              <a:rPr lang="fr-FR" sz="1200" dirty="0" smtClean="0">
                <a:solidFill>
                  <a:srgbClr val="0085B0"/>
                </a:solidFill>
              </a:rPr>
              <a:t>aramédicales et de</a:t>
            </a:r>
          </a:p>
          <a:p>
            <a:r>
              <a:rPr lang="fr-FR" sz="1200" dirty="0">
                <a:solidFill>
                  <a:srgbClr val="0085B0"/>
                </a:solidFill>
              </a:rPr>
              <a:t>t</a:t>
            </a:r>
            <a:r>
              <a:rPr lang="fr-FR" sz="1200" dirty="0" smtClean="0">
                <a:solidFill>
                  <a:srgbClr val="0085B0"/>
                </a:solidFill>
              </a:rPr>
              <a:t>hérapies complémentaires</a:t>
            </a:r>
            <a:endParaRPr lang="fr-FR" sz="1200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160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/>
              <a:t>01 84 25 22 87 </a:t>
            </a:r>
            <a:r>
              <a:rPr lang="fr-FR" sz="900" b="1" dirty="0" smtClean="0"/>
              <a:t>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KhépriSanté</a:t>
            </a:r>
            <a:r>
              <a:rPr lang="fr-FR" sz="900" dirty="0" smtClean="0"/>
              <a:t>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3856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en santé intégrative?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Centre vous propose des accompagnements spécifiques qui combinent plusieurs soins compatibles. Quelle que soit votre demande, d’ordre  familial </a:t>
            </a:r>
            <a:r>
              <a:rPr lang="fr-FR" dirty="0"/>
              <a:t>ou professionnel,</a:t>
            </a:r>
            <a:r>
              <a:rPr lang="fr-FR" b="1" dirty="0"/>
              <a:t> </a:t>
            </a:r>
            <a:r>
              <a:rPr lang="fr-FR" dirty="0" smtClean="0"/>
              <a:t>nous vous guiderons dans le choix des pratiques qui vous seront les plus appropriées.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smtClean="0"/>
              <a:t>Hypnose</a:t>
            </a:r>
            <a:r>
              <a:rPr lang="fr-FR" dirty="0"/>
              <a:t>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guidé, consultez un de nos éducateurs santé</a:t>
            </a:r>
          </a:p>
          <a:p>
            <a:pPr algn="ctr"/>
            <a:r>
              <a:rPr lang="fr-FR" dirty="0" smtClean="0"/>
              <a:t>pour un entretien d’orientation</a:t>
            </a:r>
          </a:p>
          <a:p>
            <a:pPr algn="ctr"/>
            <a:r>
              <a:rPr lang="fr-FR" dirty="0" smtClean="0"/>
              <a:t>vers le praticien qu’il vous faut.</a:t>
            </a:r>
          </a:p>
          <a:p>
            <a:pPr algn="ctr"/>
            <a:r>
              <a:rPr lang="fr-FR" b="1" dirty="0" smtClean="0"/>
              <a:t>Appelez le 01 84 25 22 87</a:t>
            </a:r>
          </a:p>
        </p:txBody>
      </p:sp>
      <p:pic>
        <p:nvPicPr>
          <p:cNvPr id="1026" name="Picture 2" descr="logo kheprisante+accroche 5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9" y="333502"/>
            <a:ext cx="2580351" cy="85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841043" y="1008684"/>
            <a:ext cx="4554290" cy="0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930908" y="814859"/>
            <a:ext cx="4428060" cy="8618"/>
          </a:xfrm>
          <a:prstGeom prst="line">
            <a:avLst/>
          </a:prstGeom>
          <a:ln w="19050">
            <a:solidFill>
              <a:srgbClr val="A8A8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3496393" y="766685"/>
            <a:ext cx="1463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A8A8A8"/>
                </a:solidFill>
              </a:rPr>
              <a:t>www.kheprisante.fr</a:t>
            </a:r>
            <a:endParaRPr lang="fr-FR" b="1" dirty="0">
              <a:solidFill>
                <a:srgbClr val="A8A8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41642</TotalTime>
  <Words>337</Words>
  <Application>Microsoft Office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173</cp:revision>
  <cp:lastPrinted>2017-10-17T14:00:26Z</cp:lastPrinted>
  <dcterms:created xsi:type="dcterms:W3CDTF">2015-06-22T10:33:01Z</dcterms:created>
  <dcterms:modified xsi:type="dcterms:W3CDTF">2019-10-06T23:02:10Z</dcterms:modified>
</cp:coreProperties>
</file>