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  <a:srgbClr val="D88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46"/>
    <p:restoredTop sz="94629"/>
  </p:normalViewPr>
  <p:slideViewPr>
    <p:cSldViewPr snapToGrid="0">
      <p:cViewPr varScale="1">
        <p:scale>
          <a:sx n="153" d="100"/>
          <a:sy n="153" d="100"/>
        </p:scale>
        <p:origin x="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71CAFB-0717-415A-B354-55CCC22F7C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CACD4DA-6446-41C0-8002-2D50B54B5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B27E94-5453-445B-87E4-EE0B4063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13D959-142A-4A77-8736-111E70E3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F535D9-A576-4C71-BCC4-BA46B128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6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AA9EA7-EAB6-4192-B5D3-61EAE2677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0D5E364-F472-4C4D-BC9D-2F6486543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E7CDCD4-1FAD-4B8B-BFC0-CFDF00325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484B8F-7DFF-4AF4-9741-ECB05BDB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FA36E1-33E3-407E-98C6-E6ECCFAD3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196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9E8A4BA-1588-4B7E-B3F7-B3F73D3CE7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FF55A2D-EB04-4E2D-B963-E25EB712F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2F7319-EF15-4251-A691-20D2993E4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E7A3D5-58E7-4D95-801C-62A83B02E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2070E9-C054-4DBD-B586-25EC09E84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9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65374B-F428-49B0-A017-A7621956E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230127-DD0D-4C0A-8970-7BD1C6348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B75438-110E-4E2C-99B8-75A7AF1D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057BB2-2AB6-4EBC-861D-5C36A6D86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FCFBE1-ACC7-4FAE-B189-99F651AB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45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277381-E258-4674-8801-08C9A8DA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37279C-1D57-4B57-BE32-FFA7A4B53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BFB4D0-9CA5-41E0-A2B9-1CB3508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665B62-135C-430D-85AB-EDB328A9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BD837C-1ADA-4207-ABB7-C837006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57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7D39AB-F59D-4B2E-95E8-794539B0B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977CF3-548C-44F2-B8E8-610887F5A3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A472C4E-D82A-439F-9819-AA26E6D20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8EABFA-EA89-40E8-9216-F23E0B631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70AF9F-71FD-44A2-BD88-109FB50F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B45EF4A-DB1F-4AE2-BE76-749AC0E9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6688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6DC361-4198-46E7-9466-4093E184E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DD1E8E-08F8-4283-A2F6-6A6E7B58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D92E58-9A1F-4044-8E04-5EC4D0ED6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574B177-B830-437C-9FEB-CDFADE2EE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545CCC0-E2FB-41A3-AF15-711EF79E45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1D5E12-9E8B-4018-B1B9-6EFF265FE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AEC820E-5C7F-4ED2-AD74-2D83F9AD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59D1E7A-D185-400C-86DB-FA6ACE72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12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1F895F-B06E-47DF-801E-40ACAF757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FE3F014-2368-44FE-914B-38EE18EDB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D597E48-EBB5-4867-A40D-CB0FBC43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0FF912-98C0-4EBF-BA76-22894F342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136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D503DF5-CC15-43F7-8C7B-B42C4D96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4FAA329-B922-4AE5-A708-252394D6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F48BC88-2545-4DD4-9FCD-D12D770F4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07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D60140-E603-4F59-B6B1-9BFB8E6D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22FDAC-09D4-4D9B-9CBF-80DE962ED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42BA88-A0E9-4793-86EE-FC7560C16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61506C-30EB-4305-BDD3-E4EF472E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B4B297-B65A-4C09-A284-47EF62B25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3BC6AF-4D78-4B5F-8064-E5213D40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3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5FF756-BBD0-4440-8EDB-BCDDC06BE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044A42-34F2-46E4-8B28-D283D748A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B920CC-E77E-4FF4-8FC2-4D82B44CD1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35E562-AAA3-4074-AC7F-00661498D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5BF6B4-2CD6-464E-B360-B5A72DDF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07D636-4FE0-4703-9CEF-F96483C88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431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34E750D-6DC4-4F77-80D5-B70BA8286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88C547-0A47-492A-BADF-DF888EAFC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DFFD08-8AF2-4618-BCA1-49BF44E91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3F1CA-D2CA-47C7-AB57-BF59333BBBA5}" type="datetimeFigureOut">
              <a:rPr lang="fr-FR" smtClean="0"/>
              <a:t>18/07/2019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A527E4-93E1-4C40-912C-C93E1218D0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F0CDC1-3C45-4FE7-8C23-FDB447578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6FD85-6654-46FF-8629-1260475F23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93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13C8FA-B795-41E8-87E6-D2DFCDDFFA99}"/>
              </a:ext>
            </a:extLst>
          </p:cNvPr>
          <p:cNvSpPr/>
          <p:nvPr/>
        </p:nvSpPr>
        <p:spPr>
          <a:xfrm>
            <a:off x="380550" y="343657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MED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4B3115-420F-4E32-B5A5-CFE039D89E6B}"/>
              </a:ext>
            </a:extLst>
          </p:cNvPr>
          <p:cNvSpPr/>
          <p:nvPr/>
        </p:nvSpPr>
        <p:spPr>
          <a:xfrm>
            <a:off x="6417799" y="890548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INVEST</a:t>
            </a:r>
          </a:p>
          <a:p>
            <a:pPr algn="ctr"/>
            <a:r>
              <a:rPr lang="fr-FR" sz="1200" dirty="0"/>
              <a:t>Holding</a:t>
            </a:r>
            <a:endParaRPr lang="fr-FR" sz="1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0C6E18-A80A-49FC-B292-B697E8F50B58}"/>
              </a:ext>
            </a:extLst>
          </p:cNvPr>
          <p:cNvSpPr/>
          <p:nvPr/>
        </p:nvSpPr>
        <p:spPr>
          <a:xfrm>
            <a:off x="2795521" y="3436574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SANTE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45D7DC-E80C-4C95-A5BC-36AA45F4C094}"/>
              </a:ext>
            </a:extLst>
          </p:cNvPr>
          <p:cNvSpPr/>
          <p:nvPr/>
        </p:nvSpPr>
        <p:spPr>
          <a:xfrm>
            <a:off x="5207030" y="3409275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KHEPRI FORMATION</a:t>
            </a:r>
          </a:p>
          <a:p>
            <a:pPr algn="ctr"/>
            <a:r>
              <a:rPr lang="fr-FR" sz="1200" dirty="0"/>
              <a:t>SAS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D8BBDFA-0E0E-4B87-A4C7-7BD6BA1DFA1A}"/>
              </a:ext>
            </a:extLst>
          </p:cNvPr>
          <p:cNvSpPr/>
          <p:nvPr/>
        </p:nvSpPr>
        <p:spPr>
          <a:xfrm>
            <a:off x="7622001" y="3429000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VISIAPY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sp>
        <p:nvSpPr>
          <p:cNvPr id="28" name="Flèche : gauche 27">
            <a:extLst>
              <a:ext uri="{FF2B5EF4-FFF2-40B4-BE49-F238E27FC236}">
                <a16:creationId xmlns:a16="http://schemas.microsoft.com/office/drawing/2014/main" id="{679B78ED-D1F1-4675-BE25-F0DFA1CF5FB1}"/>
              </a:ext>
            </a:extLst>
          </p:cNvPr>
          <p:cNvSpPr/>
          <p:nvPr/>
        </p:nvSpPr>
        <p:spPr>
          <a:xfrm rot="10800000">
            <a:off x="4731660" y="1095667"/>
            <a:ext cx="926235" cy="452761"/>
          </a:xfrm>
          <a:prstGeom prst="leftArrow">
            <a:avLst>
              <a:gd name="adj1" fmla="val 46078"/>
              <a:gd name="adj2" fmla="val 50000"/>
            </a:avLst>
          </a:prstGeom>
          <a:solidFill>
            <a:schemeClr val="accent5">
              <a:lumMod val="50000"/>
            </a:schemeClr>
          </a:solidFill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8A4F06FF-62EB-4B56-8A84-02449C54CFC6}"/>
              </a:ext>
            </a:extLst>
          </p:cNvPr>
          <p:cNvSpPr txBox="1"/>
          <p:nvPr/>
        </p:nvSpPr>
        <p:spPr>
          <a:xfrm>
            <a:off x="2541835" y="1147106"/>
            <a:ext cx="1714499" cy="338554"/>
          </a:xfrm>
          <a:prstGeom prst="rect">
            <a:avLst/>
          </a:prstGeom>
          <a:solidFill>
            <a:srgbClr val="D883FF"/>
          </a:solidFill>
          <a:ln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600"/>
            </a:lvl1pPr>
          </a:lstStyle>
          <a:p>
            <a:r>
              <a:rPr lang="fr-FR" dirty="0"/>
              <a:t>Investisseurs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916AFB6-1B27-42E8-A19E-0143E91DA4E3}"/>
              </a:ext>
            </a:extLst>
          </p:cNvPr>
          <p:cNvSpPr txBox="1"/>
          <p:nvPr/>
        </p:nvSpPr>
        <p:spPr>
          <a:xfrm>
            <a:off x="1188706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216E6F43-BA45-4554-A664-75CF31092BE3}"/>
              </a:ext>
            </a:extLst>
          </p:cNvPr>
          <p:cNvSpPr txBox="1"/>
          <p:nvPr/>
        </p:nvSpPr>
        <p:spPr>
          <a:xfrm>
            <a:off x="3628556" y="2839914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0F721AC3-2E88-4A1A-A974-D29E029B4F9A}"/>
              </a:ext>
            </a:extLst>
          </p:cNvPr>
          <p:cNvSpPr txBox="1"/>
          <p:nvPr/>
        </p:nvSpPr>
        <p:spPr>
          <a:xfrm>
            <a:off x="8385791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A4110C1-F037-4268-B250-4D41C51CE89B}"/>
              </a:ext>
            </a:extLst>
          </p:cNvPr>
          <p:cNvSpPr txBox="1"/>
          <p:nvPr/>
        </p:nvSpPr>
        <p:spPr>
          <a:xfrm>
            <a:off x="10844030" y="2839914"/>
            <a:ext cx="7901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C427C077-2321-4FDA-8D7B-AF9A1CACD2DA}"/>
              </a:ext>
            </a:extLst>
          </p:cNvPr>
          <p:cNvSpPr txBox="1"/>
          <p:nvPr/>
        </p:nvSpPr>
        <p:spPr>
          <a:xfrm>
            <a:off x="10040074" y="5244780"/>
            <a:ext cx="1714499" cy="6001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dirty="0"/>
              <a:t>Entrée du Flavien (01/03/19) – Cession à la valeur nominale</a:t>
            </a:r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163948EF-50FE-43D3-87D1-FD01D65E6E67}"/>
              </a:ext>
            </a:extLst>
          </p:cNvPr>
          <p:cNvSpPr/>
          <p:nvPr/>
        </p:nvSpPr>
        <p:spPr>
          <a:xfrm>
            <a:off x="5997911" y="5506390"/>
            <a:ext cx="2554273" cy="8700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Association 1901</a:t>
            </a:r>
          </a:p>
        </p:txBody>
      </p:sp>
      <p:sp>
        <p:nvSpPr>
          <p:cNvPr id="42" name="Accolade ouvrante 41">
            <a:extLst>
              <a:ext uri="{FF2B5EF4-FFF2-40B4-BE49-F238E27FC236}">
                <a16:creationId xmlns:a16="http://schemas.microsoft.com/office/drawing/2014/main" id="{E2585D72-D401-475C-9FDE-2BC10DE5F43C}"/>
              </a:ext>
            </a:extLst>
          </p:cNvPr>
          <p:cNvSpPr/>
          <p:nvPr/>
        </p:nvSpPr>
        <p:spPr>
          <a:xfrm rot="16200000">
            <a:off x="2218478" y="2712670"/>
            <a:ext cx="453620" cy="4129470"/>
          </a:xfrm>
          <a:prstGeom prst="leftBrace">
            <a:avLst/>
          </a:prstGeom>
          <a:ln>
            <a:solidFill>
              <a:schemeClr val="accent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accent6"/>
              </a:solidFill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CE068BD4-97FB-4FB6-BD4A-7FEBF620BE6A}"/>
              </a:ext>
            </a:extLst>
          </p:cNvPr>
          <p:cNvSpPr txBox="1"/>
          <p:nvPr/>
        </p:nvSpPr>
        <p:spPr>
          <a:xfrm>
            <a:off x="1559044" y="5082370"/>
            <a:ext cx="1714499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Recours au </a:t>
            </a:r>
          </a:p>
          <a:p>
            <a:pPr algn="ctr"/>
            <a:r>
              <a:rPr lang="fr-FR" sz="1600" dirty="0"/>
              <a:t>statut ESS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D3A0CC27-17E9-4667-915E-4CFB055CF501}"/>
              </a:ext>
            </a:extLst>
          </p:cNvPr>
          <p:cNvSpPr txBox="1"/>
          <p:nvPr/>
        </p:nvSpPr>
        <p:spPr>
          <a:xfrm>
            <a:off x="606579" y="6333145"/>
            <a:ext cx="1043709" cy="307777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/>
              <a:t>A créer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6AF9A10-BB91-40A7-A817-9FDCFCCEDF36}"/>
              </a:ext>
            </a:extLst>
          </p:cNvPr>
          <p:cNvSpPr/>
          <p:nvPr/>
        </p:nvSpPr>
        <p:spPr>
          <a:xfrm>
            <a:off x="2200181" y="53058"/>
            <a:ext cx="7785716" cy="4960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Structuration groupe SOPHROKHEPRI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06C1DFF3-6794-4191-8461-907A13A5B22F}"/>
              </a:ext>
            </a:extLst>
          </p:cNvPr>
          <p:cNvSpPr txBox="1"/>
          <p:nvPr/>
        </p:nvSpPr>
        <p:spPr>
          <a:xfrm>
            <a:off x="5673243" y="6389255"/>
            <a:ext cx="1136017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05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/>
              <a:t>Communication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A904A5FB-F918-4E9D-B270-086A2DB5E80B}"/>
              </a:ext>
            </a:extLst>
          </p:cNvPr>
          <p:cNvSpPr txBox="1"/>
          <p:nvPr/>
        </p:nvSpPr>
        <p:spPr>
          <a:xfrm>
            <a:off x="2470236" y="2851471"/>
            <a:ext cx="1154303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Coworking thérapies complémentaires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95DDCDD3-C032-4179-9C41-DC13D9B5ED1B}"/>
              </a:ext>
            </a:extLst>
          </p:cNvPr>
          <p:cNvSpPr txBox="1"/>
          <p:nvPr/>
        </p:nvSpPr>
        <p:spPr>
          <a:xfrm>
            <a:off x="98562" y="2849839"/>
            <a:ext cx="1108795" cy="57708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Activité médicale </a:t>
            </a:r>
            <a:r>
              <a:rPr lang="fr-FR" sz="1000" b="1" dirty="0"/>
              <a:t>paramédicale</a:t>
            </a:r>
            <a:r>
              <a:rPr lang="fr-FR" sz="1050" b="1" dirty="0"/>
              <a:t>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DA726A30-9F66-4B6D-8AA7-9711205D4269}"/>
              </a:ext>
            </a:extLst>
          </p:cNvPr>
          <p:cNvSpPr txBox="1"/>
          <p:nvPr/>
        </p:nvSpPr>
        <p:spPr>
          <a:xfrm>
            <a:off x="7279342" y="3162231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Télé-consultation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3F3F5F3-1F43-4336-8D2F-820C36B608E1}"/>
              </a:ext>
            </a:extLst>
          </p:cNvPr>
          <p:cNvSpPr txBox="1"/>
          <p:nvPr/>
        </p:nvSpPr>
        <p:spPr>
          <a:xfrm>
            <a:off x="5100716" y="3157362"/>
            <a:ext cx="929199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Formation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3844958-C17D-4E33-A59A-8505310C8E15}"/>
              </a:ext>
            </a:extLst>
          </p:cNvPr>
          <p:cNvSpPr txBox="1"/>
          <p:nvPr/>
        </p:nvSpPr>
        <p:spPr>
          <a:xfrm>
            <a:off x="660647" y="428936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7022Z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2BD76907-7357-41F6-9A34-1E5570EA9542}"/>
              </a:ext>
            </a:extLst>
          </p:cNvPr>
          <p:cNvSpPr txBox="1"/>
          <p:nvPr/>
        </p:nvSpPr>
        <p:spPr>
          <a:xfrm>
            <a:off x="3075618" y="428936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7022Z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1DE73D1E-438B-469D-B231-5322BEE6E68A}"/>
              </a:ext>
            </a:extLst>
          </p:cNvPr>
          <p:cNvSpPr txBox="1"/>
          <p:nvPr/>
        </p:nvSpPr>
        <p:spPr>
          <a:xfrm>
            <a:off x="5487127" y="4289361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8560Z</a:t>
            </a:r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DAC69F21-F63B-4C8B-A7E8-5DBA6B844ADA}"/>
              </a:ext>
            </a:extLst>
          </p:cNvPr>
          <p:cNvSpPr txBox="1"/>
          <p:nvPr/>
        </p:nvSpPr>
        <p:spPr>
          <a:xfrm>
            <a:off x="7902098" y="4289360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6312Z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22CCEF6-66B1-6B45-8D8F-C0A2B0081055}"/>
              </a:ext>
            </a:extLst>
          </p:cNvPr>
          <p:cNvSpPr txBox="1"/>
          <p:nvPr/>
        </p:nvSpPr>
        <p:spPr>
          <a:xfrm>
            <a:off x="2980104" y="890548"/>
            <a:ext cx="837960" cy="246221"/>
          </a:xfrm>
          <a:prstGeom prst="rect">
            <a:avLst/>
          </a:prstGeom>
          <a:solidFill>
            <a:srgbClr val="9437FF"/>
          </a:solidFill>
          <a:ln>
            <a:solidFill>
              <a:srgbClr val="7030A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6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sz="1000" dirty="0">
                <a:solidFill>
                  <a:schemeClr val="bg1"/>
                </a:solidFill>
              </a:rPr>
              <a:t>BSA KHEPRI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85170E7-2BE4-A149-94EA-1439143CB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6896" y="33256"/>
            <a:ext cx="2132084" cy="60179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E84F169F-94E6-3245-8CB6-45B59CD56AC8}"/>
              </a:ext>
            </a:extLst>
          </p:cNvPr>
          <p:cNvSpPr txBox="1"/>
          <p:nvPr/>
        </p:nvSpPr>
        <p:spPr>
          <a:xfrm>
            <a:off x="274070" y="147015"/>
            <a:ext cx="17102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Confidentiel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FE099D2-5B79-447E-B1BA-F4380572E877}"/>
              </a:ext>
            </a:extLst>
          </p:cNvPr>
          <p:cNvSpPr/>
          <p:nvPr/>
        </p:nvSpPr>
        <p:spPr>
          <a:xfrm>
            <a:off x="10033510" y="3428999"/>
            <a:ext cx="1714499" cy="790113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SOPHROKHEPRI</a:t>
            </a:r>
          </a:p>
          <a:p>
            <a:pPr algn="ctr"/>
            <a:r>
              <a:rPr lang="fr-FR" sz="1200" dirty="0"/>
              <a:t>SAS</a:t>
            </a:r>
            <a:endParaRPr lang="fr-FR" dirty="0"/>
          </a:p>
        </p:txBody>
      </p:sp>
      <p:cxnSp>
        <p:nvCxnSpPr>
          <p:cNvPr id="16" name="Connecteur : en angle 15">
            <a:extLst>
              <a:ext uri="{FF2B5EF4-FFF2-40B4-BE49-F238E27FC236}">
                <a16:creationId xmlns:a16="http://schemas.microsoft.com/office/drawing/2014/main" id="{67325C66-E3C0-4ED1-BEC9-A39B228AE0A8}"/>
              </a:ext>
            </a:extLst>
          </p:cNvPr>
          <p:cNvCxnSpPr>
            <a:stCxn id="12" idx="2"/>
            <a:endCxn id="50" idx="0"/>
          </p:cNvCxnSpPr>
          <p:nvPr/>
        </p:nvCxnSpPr>
        <p:spPr>
          <a:xfrm rot="16200000" flipH="1">
            <a:off x="8208735" y="746974"/>
            <a:ext cx="1748338" cy="36157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 : en angle 17">
            <a:extLst>
              <a:ext uri="{FF2B5EF4-FFF2-40B4-BE49-F238E27FC236}">
                <a16:creationId xmlns:a16="http://schemas.microsoft.com/office/drawing/2014/main" id="{C79D53A8-F1FB-4B2D-B912-3598CDB8CEE8}"/>
              </a:ext>
            </a:extLst>
          </p:cNvPr>
          <p:cNvCxnSpPr>
            <a:stCxn id="12" idx="2"/>
            <a:endCxn id="15" idx="0"/>
          </p:cNvCxnSpPr>
          <p:nvPr/>
        </p:nvCxnSpPr>
        <p:spPr>
          <a:xfrm rot="16200000" flipH="1">
            <a:off x="7002981" y="1952729"/>
            <a:ext cx="1748339" cy="120420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 : en angle 19">
            <a:extLst>
              <a:ext uri="{FF2B5EF4-FFF2-40B4-BE49-F238E27FC236}">
                <a16:creationId xmlns:a16="http://schemas.microsoft.com/office/drawing/2014/main" id="{09500A0E-6FF4-4F93-B49E-1E9FEFB25886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 rot="5400000">
            <a:off x="5805358" y="1939584"/>
            <a:ext cx="1728614" cy="121076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 : en angle 23">
            <a:extLst>
              <a:ext uri="{FF2B5EF4-FFF2-40B4-BE49-F238E27FC236}">
                <a16:creationId xmlns:a16="http://schemas.microsoft.com/office/drawing/2014/main" id="{46264E12-578D-4CF4-9D79-F5F2C6C20C63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 rot="5400000">
            <a:off x="4585954" y="747478"/>
            <a:ext cx="1755913" cy="362227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 : en angle 51">
            <a:extLst>
              <a:ext uri="{FF2B5EF4-FFF2-40B4-BE49-F238E27FC236}">
                <a16:creationId xmlns:a16="http://schemas.microsoft.com/office/drawing/2014/main" id="{F8B82A49-CEA5-4882-88B4-14289C32C6C3}"/>
              </a:ext>
            </a:extLst>
          </p:cNvPr>
          <p:cNvCxnSpPr>
            <a:stCxn id="12" idx="2"/>
            <a:endCxn id="8" idx="0"/>
          </p:cNvCxnSpPr>
          <p:nvPr/>
        </p:nvCxnSpPr>
        <p:spPr>
          <a:xfrm rot="5400000">
            <a:off x="3378469" y="-460007"/>
            <a:ext cx="1755913" cy="6037249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>
            <a:extLst>
              <a:ext uri="{FF2B5EF4-FFF2-40B4-BE49-F238E27FC236}">
                <a16:creationId xmlns:a16="http://schemas.microsoft.com/office/drawing/2014/main" id="{15B94638-2F57-4EFE-8A77-3A26BE397A16}"/>
              </a:ext>
            </a:extLst>
          </p:cNvPr>
          <p:cNvSpPr txBox="1"/>
          <p:nvPr/>
        </p:nvSpPr>
        <p:spPr>
          <a:xfrm>
            <a:off x="5995551" y="2844039"/>
            <a:ext cx="649548" cy="2616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100%</a:t>
            </a:r>
          </a:p>
        </p:txBody>
      </p: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15E3671D-7096-4346-BB7E-818654C106B0}"/>
              </a:ext>
            </a:extLst>
          </p:cNvPr>
          <p:cNvCxnSpPr>
            <a:stCxn id="12" idx="2"/>
            <a:endCxn id="38" idx="0"/>
          </p:cNvCxnSpPr>
          <p:nvPr/>
        </p:nvCxnSpPr>
        <p:spPr>
          <a:xfrm flipH="1">
            <a:off x="7275048" y="1680661"/>
            <a:ext cx="1" cy="38257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 : en arc 56">
            <a:extLst>
              <a:ext uri="{FF2B5EF4-FFF2-40B4-BE49-F238E27FC236}">
                <a16:creationId xmlns:a16="http://schemas.microsoft.com/office/drawing/2014/main" id="{89F43BC6-62DB-4CF0-9FCA-7E36215C28AF}"/>
              </a:ext>
            </a:extLst>
          </p:cNvPr>
          <p:cNvCxnSpPr>
            <a:stCxn id="15" idx="3"/>
            <a:endCxn id="37" idx="1"/>
          </p:cNvCxnSpPr>
          <p:nvPr/>
        </p:nvCxnSpPr>
        <p:spPr>
          <a:xfrm>
            <a:off x="9336500" y="3824057"/>
            <a:ext cx="703574" cy="1720805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9" name="Connecteur : en arc 58">
            <a:extLst>
              <a:ext uri="{FF2B5EF4-FFF2-40B4-BE49-F238E27FC236}">
                <a16:creationId xmlns:a16="http://schemas.microsoft.com/office/drawing/2014/main" id="{DC0BF618-3D75-44D2-BDB4-0567F30486C6}"/>
              </a:ext>
            </a:extLst>
          </p:cNvPr>
          <p:cNvCxnSpPr>
            <a:stCxn id="15" idx="3"/>
            <a:endCxn id="12" idx="3"/>
          </p:cNvCxnSpPr>
          <p:nvPr/>
        </p:nvCxnSpPr>
        <p:spPr>
          <a:xfrm flipH="1" flipV="1">
            <a:off x="8132298" y="1285605"/>
            <a:ext cx="1204202" cy="2538452"/>
          </a:xfrm>
          <a:prstGeom prst="curvedConnector3">
            <a:avLst>
              <a:gd name="adj1" fmla="val -18984"/>
            </a:avLst>
          </a:prstGeom>
          <a:ln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1" name="Connecteur : en arc 60">
            <a:extLst>
              <a:ext uri="{FF2B5EF4-FFF2-40B4-BE49-F238E27FC236}">
                <a16:creationId xmlns:a16="http://schemas.microsoft.com/office/drawing/2014/main" id="{58211FF5-E75C-4BEA-8B51-1581A8C50ADE}"/>
              </a:ext>
            </a:extLst>
          </p:cNvPr>
          <p:cNvCxnSpPr>
            <a:stCxn id="50" idx="3"/>
            <a:endCxn id="12" idx="3"/>
          </p:cNvCxnSpPr>
          <p:nvPr/>
        </p:nvCxnSpPr>
        <p:spPr>
          <a:xfrm flipH="1" flipV="1">
            <a:off x="8132298" y="1285605"/>
            <a:ext cx="3615711" cy="2538451"/>
          </a:xfrm>
          <a:prstGeom prst="curvedConnector3">
            <a:avLst>
              <a:gd name="adj1" fmla="val -6322"/>
            </a:avLst>
          </a:prstGeom>
          <a:ln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2" name="ZoneTexte 61">
            <a:extLst>
              <a:ext uri="{FF2B5EF4-FFF2-40B4-BE49-F238E27FC236}">
                <a16:creationId xmlns:a16="http://schemas.microsoft.com/office/drawing/2014/main" id="{96730665-CE68-4360-BD9C-60D754D8CAE5}"/>
              </a:ext>
            </a:extLst>
          </p:cNvPr>
          <p:cNvSpPr txBox="1"/>
          <p:nvPr/>
        </p:nvSpPr>
        <p:spPr>
          <a:xfrm>
            <a:off x="9547952" y="1891392"/>
            <a:ext cx="1696327" cy="4154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1050" b="1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FR" dirty="0"/>
              <a:t>Apports en nature des titres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B47CC346-19D9-4DCF-B5BE-31C3379C4708}"/>
              </a:ext>
            </a:extLst>
          </p:cNvPr>
          <p:cNvSpPr txBox="1"/>
          <p:nvPr/>
        </p:nvSpPr>
        <p:spPr>
          <a:xfrm>
            <a:off x="10320171" y="4289360"/>
            <a:ext cx="1154303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/>
              <a:t>Code APE 8690F</a:t>
            </a: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0DFD3B39-F576-AE44-87E4-9F9FDB2B5B0F}"/>
              </a:ext>
            </a:extLst>
          </p:cNvPr>
          <p:cNvSpPr txBox="1"/>
          <p:nvPr/>
        </p:nvSpPr>
        <p:spPr>
          <a:xfrm>
            <a:off x="9682221" y="3166842"/>
            <a:ext cx="1178095" cy="2539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Co-</a:t>
            </a:r>
            <a:r>
              <a:rPr lang="fr-FR" sz="1050" b="1"/>
              <a:t>working</a:t>
            </a:r>
            <a:endParaRPr lang="fr-FR" sz="1050" b="1" dirty="0"/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3BB2CC06-DE6A-E740-AA01-5248925E35AF}"/>
              </a:ext>
            </a:extLst>
          </p:cNvPr>
          <p:cNvSpPr txBox="1"/>
          <p:nvPr/>
        </p:nvSpPr>
        <p:spPr>
          <a:xfrm>
            <a:off x="6690294" y="5082370"/>
            <a:ext cx="1178095" cy="2539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050" b="1" dirty="0"/>
              <a:t>Gouvernance</a:t>
            </a:r>
          </a:p>
        </p:txBody>
      </p:sp>
    </p:spTree>
    <p:extLst>
      <p:ext uri="{BB962C8B-B14F-4D97-AF65-F5344CB8AC3E}">
        <p14:creationId xmlns:p14="http://schemas.microsoft.com/office/powerpoint/2010/main" val="14678192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17389</TotalTime>
  <Words>84</Words>
  <Application>Microsoft Macintosh PowerPoint</Application>
  <PresentationFormat>Grand écran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Gary Cohen</dc:creator>
  <cp:lastModifiedBy>Harry Allouche</cp:lastModifiedBy>
  <cp:revision>23</cp:revision>
  <cp:lastPrinted>2019-07-03T13:53:57Z</cp:lastPrinted>
  <dcterms:created xsi:type="dcterms:W3CDTF">2019-07-02T14:51:40Z</dcterms:created>
  <dcterms:modified xsi:type="dcterms:W3CDTF">2019-07-18T10:34:22Z</dcterms:modified>
</cp:coreProperties>
</file>