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37FF"/>
    <a:srgbClr val="D88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46"/>
    <p:restoredTop sz="94629"/>
  </p:normalViewPr>
  <p:slideViewPr>
    <p:cSldViewPr snapToGrid="0">
      <p:cViewPr varScale="1">
        <p:scale>
          <a:sx n="75" d="100"/>
          <a:sy n="75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F71CAFB-0717-415A-B354-55CCC22F7C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5CACD4DA-6446-41C0-8002-2D50B54B5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BB27E94-5453-445B-87E4-EE0B4063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313D959-142A-4A77-8736-111E70E3D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5AF535D9-A576-4C71-BCC4-BA46B1289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66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BAA9EA7-EAB6-4192-B5D3-61EAE2677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C0D5E364-F472-4C4D-BC9D-2F6486543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E7CDCD4-1FAD-4B8B-BFC0-CFDF00325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4484B8F-7DFF-4AF4-9741-ECB05BDBB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8FA36E1-33E3-407E-98C6-E6ECCFAD3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19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69E8A4BA-1588-4B7E-B3F7-B3F73D3CE7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EFF55A2D-EB04-4E2D-B963-E25EB712F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02F7319-EF15-4251-A691-20D2993E4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FE7A3D5-58E7-4D95-801C-62A83B02E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12070E9-C054-4DBD-B586-25EC09E84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9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865374B-F428-49B0-A017-A7621956E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5230127-DD0D-4C0A-8970-7BD1C6348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FB75438-110E-4E2C-99B8-75A7AF1D5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0057BB2-2AB6-4EBC-861D-5C36A6D86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5FCFBE1-ACC7-4FAE-B189-99F651AB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45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E277381-E258-4674-8801-08C9A8DAC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037279C-1D57-4B57-BE32-FFA7A4B53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8BFB4D0-9CA5-41E0-A2B9-1CB350869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7665B62-135C-430D-85AB-EDB328A9C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DBD837C-1ADA-4207-ABB7-C8370060B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557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17D39AB-F59D-4B2E-95E8-794539B0B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F977CF3-548C-44F2-B8E8-610887F5A3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1A472C4E-D82A-439F-9819-AA26E6D20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468EABFA-EA89-40E8-9216-F23E0B631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270AF9F-71FD-44A2-BD88-109FB50F2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B45EF4A-DB1F-4AE2-BE76-749AC0E98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688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A6DC361-4198-46E7-9466-4093E184E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6DD1E8E-08F8-4283-A2F6-6A6E7B588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6CD92E58-9A1F-4044-8E04-5EC4D0ED6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5574B177-B830-437C-9FEB-CDFADE2EE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D545CCC0-E2FB-41A3-AF15-711EF79E45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DF1D5E12-9E8B-4018-B1B9-6EFF265FE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2AEC820E-5C7F-4ED2-AD74-2D83F9AD3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359D1E7A-D185-400C-86DB-FA6ACE72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912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F1F895F-B06E-47DF-801E-40ACAF757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9FE3F014-2368-44FE-914B-38EE18EDB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8D597E48-EBB5-4867-A40D-CB0FBC437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6C0FF912-98C0-4EBF-BA76-22894F342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13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AD503DF5-CC15-43F7-8C7B-B42C4D96E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B4FAA329-B922-4AE5-A708-252394D6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1F48BC88-2545-4DD4-9FCD-D12D770F4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77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9D60140-E603-4F59-B6B1-9BFB8E6D6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D22FDAC-09D4-4D9B-9CBF-80DE962ED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5442BA88-A0E9-4793-86EE-FC7560C16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B61506C-30EB-4305-BDD3-E4EF472ED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88B4B297-B65A-4C09-A284-47EF62B25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33BC6AF-4D78-4B5F-8064-E5213D400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73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95FF756-BBD0-4440-8EDB-BCDDC06BE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98044A42-34F2-46E4-8B28-D283D748A8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7BB920CC-E77E-4FF4-8FC2-4D82B44CD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BC35E562-AAA3-4074-AC7F-00661498D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205BF6B4-2CD6-464E-B360-B5A72DDF0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107D636-4FE0-4703-9CEF-F96483C88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43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934E750D-6DC4-4F77-80D5-B70BA8286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7F88C547-0A47-492A-BADF-DF888EAFC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3DFFD08-8AF2-4618-BCA1-49BF44E91D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3F1CA-D2CA-47C7-AB57-BF59333BBBA5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0A527E4-93E1-4C40-912C-C93E1218D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5F0CDC1-3C45-4FE7-8C23-FDB447578D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93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513C8FA-B795-41E8-87E6-D2DFCDDFFA99}"/>
              </a:ext>
            </a:extLst>
          </p:cNvPr>
          <p:cNvSpPr/>
          <p:nvPr/>
        </p:nvSpPr>
        <p:spPr>
          <a:xfrm>
            <a:off x="380550" y="3436574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MED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74B3115-420F-4E32-B5A5-CFE039D89E6B}"/>
              </a:ext>
            </a:extLst>
          </p:cNvPr>
          <p:cNvSpPr/>
          <p:nvPr/>
        </p:nvSpPr>
        <p:spPr>
          <a:xfrm>
            <a:off x="6417799" y="890548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INVEST</a:t>
            </a:r>
          </a:p>
          <a:p>
            <a:pPr algn="ctr"/>
            <a:r>
              <a:rPr lang="fr-FR" sz="1200" dirty="0"/>
              <a:t>Holding</a:t>
            </a:r>
            <a:endParaRPr lang="fr-FR" sz="1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F0C6E18-A80A-49FC-B292-B697E8F50B58}"/>
              </a:ext>
            </a:extLst>
          </p:cNvPr>
          <p:cNvSpPr/>
          <p:nvPr/>
        </p:nvSpPr>
        <p:spPr>
          <a:xfrm>
            <a:off x="2795521" y="3436574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SANTE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4745D7DC-E80C-4C95-A5BC-36AA45F4C094}"/>
              </a:ext>
            </a:extLst>
          </p:cNvPr>
          <p:cNvSpPr/>
          <p:nvPr/>
        </p:nvSpPr>
        <p:spPr>
          <a:xfrm>
            <a:off x="5207030" y="3409275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FORMATION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9D8BBDFA-0E0E-4B87-A4C7-7BD6BA1DFA1A}"/>
              </a:ext>
            </a:extLst>
          </p:cNvPr>
          <p:cNvSpPr/>
          <p:nvPr/>
        </p:nvSpPr>
        <p:spPr>
          <a:xfrm>
            <a:off x="7622001" y="3429000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VISIAPY</a:t>
            </a:r>
          </a:p>
          <a:p>
            <a:pPr algn="ctr"/>
            <a:r>
              <a:rPr lang="fr-FR" sz="1200" dirty="0"/>
              <a:t>SAS</a:t>
            </a:r>
            <a:endParaRPr lang="fr-FR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xmlns="" id="{1916AFB6-1B27-42E8-A19E-0143E91DA4E3}"/>
              </a:ext>
            </a:extLst>
          </p:cNvPr>
          <p:cNvSpPr txBox="1"/>
          <p:nvPr/>
        </p:nvSpPr>
        <p:spPr>
          <a:xfrm>
            <a:off x="1188706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xmlns="" id="{216E6F43-BA45-4554-A664-75CF31092BE3}"/>
              </a:ext>
            </a:extLst>
          </p:cNvPr>
          <p:cNvSpPr txBox="1"/>
          <p:nvPr/>
        </p:nvSpPr>
        <p:spPr>
          <a:xfrm>
            <a:off x="3628556" y="2839914"/>
            <a:ext cx="649548" cy="2616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xmlns="" id="{0F721AC3-2E88-4A1A-A974-D29E029B4F9A}"/>
              </a:ext>
            </a:extLst>
          </p:cNvPr>
          <p:cNvSpPr txBox="1"/>
          <p:nvPr/>
        </p:nvSpPr>
        <p:spPr>
          <a:xfrm>
            <a:off x="8385791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xmlns="" id="{CA4110C1-F037-4268-B250-4D41C51CE89B}"/>
              </a:ext>
            </a:extLst>
          </p:cNvPr>
          <p:cNvSpPr txBox="1"/>
          <p:nvPr/>
        </p:nvSpPr>
        <p:spPr>
          <a:xfrm>
            <a:off x="10844030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xmlns="" id="{163948EF-50FE-43D3-87D1-FD01D65E6E67}"/>
              </a:ext>
            </a:extLst>
          </p:cNvPr>
          <p:cNvSpPr/>
          <p:nvPr/>
        </p:nvSpPr>
        <p:spPr>
          <a:xfrm>
            <a:off x="5997911" y="5506390"/>
            <a:ext cx="2554273" cy="870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Association 1901</a:t>
            </a:r>
          </a:p>
        </p:txBody>
      </p:sp>
      <p:sp>
        <p:nvSpPr>
          <p:cNvPr id="42" name="Accolade ouvrante 41">
            <a:extLst>
              <a:ext uri="{FF2B5EF4-FFF2-40B4-BE49-F238E27FC236}">
                <a16:creationId xmlns:a16="http://schemas.microsoft.com/office/drawing/2014/main" xmlns="" id="{E2585D72-D401-475C-9FDE-2BC10DE5F43C}"/>
              </a:ext>
            </a:extLst>
          </p:cNvPr>
          <p:cNvSpPr/>
          <p:nvPr/>
        </p:nvSpPr>
        <p:spPr>
          <a:xfrm rot="16200000">
            <a:off x="2218478" y="2712670"/>
            <a:ext cx="453620" cy="4129470"/>
          </a:xfrm>
          <a:prstGeom prst="lef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6"/>
              </a:solidFill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xmlns="" id="{CE068BD4-97FB-4FB6-BD4A-7FEBF620BE6A}"/>
              </a:ext>
            </a:extLst>
          </p:cNvPr>
          <p:cNvSpPr txBox="1"/>
          <p:nvPr/>
        </p:nvSpPr>
        <p:spPr>
          <a:xfrm>
            <a:off x="1559044" y="5082370"/>
            <a:ext cx="1714499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Recours au </a:t>
            </a:r>
          </a:p>
          <a:p>
            <a:pPr algn="ctr"/>
            <a:r>
              <a:rPr lang="fr-FR" sz="1600" dirty="0"/>
              <a:t>statut </a:t>
            </a:r>
            <a:r>
              <a:rPr lang="fr-FR" sz="1600" dirty="0" smtClean="0"/>
              <a:t>Economie Sociale et Solidaire</a:t>
            </a:r>
            <a:endParaRPr lang="fr-FR" sz="1600" dirty="0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xmlns="" id="{D3A0CC27-17E9-4667-915E-4CFB055CF501}"/>
              </a:ext>
            </a:extLst>
          </p:cNvPr>
          <p:cNvSpPr txBox="1"/>
          <p:nvPr/>
        </p:nvSpPr>
        <p:spPr>
          <a:xfrm>
            <a:off x="606579" y="6333145"/>
            <a:ext cx="1043709" cy="30777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A créer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6AF9A10-BB91-40A7-A817-9FDCFCCEDF36}"/>
              </a:ext>
            </a:extLst>
          </p:cNvPr>
          <p:cNvSpPr/>
          <p:nvPr/>
        </p:nvSpPr>
        <p:spPr>
          <a:xfrm>
            <a:off x="2200181" y="53058"/>
            <a:ext cx="7785716" cy="496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Structuration groupe </a:t>
            </a:r>
            <a:r>
              <a:rPr lang="fr-FR" sz="2000" b="1" dirty="0" smtClean="0"/>
              <a:t>KHEPRI INVEST</a:t>
            </a:r>
            <a:endParaRPr lang="fr-FR" sz="2000" b="1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xmlns="" id="{06C1DFF3-6794-4191-8461-907A13A5B22F}"/>
              </a:ext>
            </a:extLst>
          </p:cNvPr>
          <p:cNvSpPr txBox="1"/>
          <p:nvPr/>
        </p:nvSpPr>
        <p:spPr>
          <a:xfrm>
            <a:off x="5673243" y="6389255"/>
            <a:ext cx="1136017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05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r-FR" dirty="0"/>
              <a:t>Communication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xmlns="" id="{A904A5FB-F918-4E9D-B270-086A2DB5E80B}"/>
              </a:ext>
            </a:extLst>
          </p:cNvPr>
          <p:cNvSpPr txBox="1"/>
          <p:nvPr/>
        </p:nvSpPr>
        <p:spPr>
          <a:xfrm>
            <a:off x="2470236" y="2851471"/>
            <a:ext cx="1154303" cy="5770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Coworking thérapies complémentaires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xmlns="" id="{95DDCDD3-C032-4179-9C41-DC13D9B5ED1B}"/>
              </a:ext>
            </a:extLst>
          </p:cNvPr>
          <p:cNvSpPr txBox="1"/>
          <p:nvPr/>
        </p:nvSpPr>
        <p:spPr>
          <a:xfrm>
            <a:off x="98562" y="2849839"/>
            <a:ext cx="1108795" cy="5770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Activité médicale </a:t>
            </a:r>
            <a:r>
              <a:rPr lang="fr-FR" sz="1000" b="1" dirty="0"/>
              <a:t>paramédicale</a:t>
            </a:r>
            <a:r>
              <a:rPr lang="fr-FR" sz="1050" b="1" dirty="0"/>
              <a:t> 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xmlns="" id="{DA726A30-9F66-4B6D-8AA7-9711205D4269}"/>
              </a:ext>
            </a:extLst>
          </p:cNvPr>
          <p:cNvSpPr txBox="1"/>
          <p:nvPr/>
        </p:nvSpPr>
        <p:spPr>
          <a:xfrm>
            <a:off x="7279342" y="3162231"/>
            <a:ext cx="1178095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Télé-consultation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xmlns="" id="{F3F3F5F3-1F43-4336-8D2F-820C36B608E1}"/>
              </a:ext>
            </a:extLst>
          </p:cNvPr>
          <p:cNvSpPr txBox="1"/>
          <p:nvPr/>
        </p:nvSpPr>
        <p:spPr>
          <a:xfrm>
            <a:off x="5100716" y="3157362"/>
            <a:ext cx="929199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Formation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53844958-C17D-4E33-A59A-8505310C8E15}"/>
              </a:ext>
            </a:extLst>
          </p:cNvPr>
          <p:cNvSpPr txBox="1"/>
          <p:nvPr/>
        </p:nvSpPr>
        <p:spPr>
          <a:xfrm>
            <a:off x="660647" y="4289361"/>
            <a:ext cx="115430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7022Z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xmlns="" id="{2BD76907-7357-41F6-9A34-1E5570EA9542}"/>
              </a:ext>
            </a:extLst>
          </p:cNvPr>
          <p:cNvSpPr txBox="1"/>
          <p:nvPr/>
        </p:nvSpPr>
        <p:spPr>
          <a:xfrm>
            <a:off x="3075618" y="4289361"/>
            <a:ext cx="115430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7022Z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xmlns="" id="{1DE73D1E-438B-469D-B231-5322BEE6E68A}"/>
              </a:ext>
            </a:extLst>
          </p:cNvPr>
          <p:cNvSpPr txBox="1"/>
          <p:nvPr/>
        </p:nvSpPr>
        <p:spPr>
          <a:xfrm>
            <a:off x="5487127" y="4289361"/>
            <a:ext cx="115430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8560Z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xmlns="" id="{DAC69F21-F63B-4C8B-A7E8-5DBA6B844ADA}"/>
              </a:ext>
            </a:extLst>
          </p:cNvPr>
          <p:cNvSpPr txBox="1"/>
          <p:nvPr/>
        </p:nvSpPr>
        <p:spPr>
          <a:xfrm>
            <a:off x="7902098" y="4289360"/>
            <a:ext cx="115430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6312Z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885170E7-2BE4-A149-94EA-1439143CB3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896" y="33256"/>
            <a:ext cx="2132084" cy="601798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E84F169F-94E6-3245-8CB6-45B59CD56AC8}"/>
              </a:ext>
            </a:extLst>
          </p:cNvPr>
          <p:cNvSpPr txBox="1"/>
          <p:nvPr/>
        </p:nvSpPr>
        <p:spPr>
          <a:xfrm>
            <a:off x="274070" y="147015"/>
            <a:ext cx="17102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Confidentiel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6FE099D2-5B79-447E-B1BA-F4380572E877}"/>
              </a:ext>
            </a:extLst>
          </p:cNvPr>
          <p:cNvSpPr/>
          <p:nvPr/>
        </p:nvSpPr>
        <p:spPr>
          <a:xfrm>
            <a:off x="10033510" y="3428999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SOPHROKHEPRI</a:t>
            </a:r>
          </a:p>
          <a:p>
            <a:pPr algn="ctr"/>
            <a:r>
              <a:rPr lang="fr-FR" sz="1200" dirty="0"/>
              <a:t>SAS</a:t>
            </a:r>
            <a:endParaRPr lang="fr-FR" dirty="0"/>
          </a:p>
        </p:txBody>
      </p:sp>
      <p:cxnSp>
        <p:nvCxnSpPr>
          <p:cNvPr id="16" name="Connecteur : en angle 15">
            <a:extLst>
              <a:ext uri="{FF2B5EF4-FFF2-40B4-BE49-F238E27FC236}">
                <a16:creationId xmlns:a16="http://schemas.microsoft.com/office/drawing/2014/main" xmlns="" id="{67325C66-E3C0-4ED1-BEC9-A39B228AE0A8}"/>
              </a:ext>
            </a:extLst>
          </p:cNvPr>
          <p:cNvCxnSpPr>
            <a:stCxn id="12" idx="2"/>
            <a:endCxn id="50" idx="0"/>
          </p:cNvCxnSpPr>
          <p:nvPr/>
        </p:nvCxnSpPr>
        <p:spPr>
          <a:xfrm rot="16200000" flipH="1">
            <a:off x="8208735" y="746974"/>
            <a:ext cx="1748338" cy="361571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 : en angle 17">
            <a:extLst>
              <a:ext uri="{FF2B5EF4-FFF2-40B4-BE49-F238E27FC236}">
                <a16:creationId xmlns:a16="http://schemas.microsoft.com/office/drawing/2014/main" xmlns="" id="{C79D53A8-F1FB-4B2D-B912-3598CDB8CEE8}"/>
              </a:ext>
            </a:extLst>
          </p:cNvPr>
          <p:cNvCxnSpPr>
            <a:stCxn id="12" idx="2"/>
            <a:endCxn id="15" idx="0"/>
          </p:cNvCxnSpPr>
          <p:nvPr/>
        </p:nvCxnSpPr>
        <p:spPr>
          <a:xfrm rot="16200000" flipH="1">
            <a:off x="7002981" y="1952729"/>
            <a:ext cx="1748339" cy="120420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 : en angle 19">
            <a:extLst>
              <a:ext uri="{FF2B5EF4-FFF2-40B4-BE49-F238E27FC236}">
                <a16:creationId xmlns:a16="http://schemas.microsoft.com/office/drawing/2014/main" xmlns="" id="{09500A0E-6FF4-4F93-B49E-1E9FEFB25886}"/>
              </a:ext>
            </a:extLst>
          </p:cNvPr>
          <p:cNvCxnSpPr>
            <a:stCxn id="12" idx="2"/>
            <a:endCxn id="14" idx="0"/>
          </p:cNvCxnSpPr>
          <p:nvPr/>
        </p:nvCxnSpPr>
        <p:spPr>
          <a:xfrm rot="5400000">
            <a:off x="5805358" y="1939584"/>
            <a:ext cx="1728614" cy="121076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 : en angle 23">
            <a:extLst>
              <a:ext uri="{FF2B5EF4-FFF2-40B4-BE49-F238E27FC236}">
                <a16:creationId xmlns:a16="http://schemas.microsoft.com/office/drawing/2014/main" xmlns="" id="{46264E12-578D-4CF4-9D79-F5F2C6C20C63}"/>
              </a:ext>
            </a:extLst>
          </p:cNvPr>
          <p:cNvCxnSpPr>
            <a:stCxn id="12" idx="2"/>
            <a:endCxn id="13" idx="0"/>
          </p:cNvCxnSpPr>
          <p:nvPr/>
        </p:nvCxnSpPr>
        <p:spPr>
          <a:xfrm rot="5400000">
            <a:off x="4585954" y="747478"/>
            <a:ext cx="1755913" cy="362227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 : en angle 51">
            <a:extLst>
              <a:ext uri="{FF2B5EF4-FFF2-40B4-BE49-F238E27FC236}">
                <a16:creationId xmlns:a16="http://schemas.microsoft.com/office/drawing/2014/main" xmlns="" id="{F8B82A49-CEA5-4882-88B4-14289C32C6C3}"/>
              </a:ext>
            </a:extLst>
          </p:cNvPr>
          <p:cNvCxnSpPr>
            <a:stCxn id="12" idx="2"/>
            <a:endCxn id="8" idx="0"/>
          </p:cNvCxnSpPr>
          <p:nvPr/>
        </p:nvCxnSpPr>
        <p:spPr>
          <a:xfrm rot="5400000">
            <a:off x="3378469" y="-460007"/>
            <a:ext cx="1755913" cy="603724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oneTexte 52">
            <a:extLst>
              <a:ext uri="{FF2B5EF4-FFF2-40B4-BE49-F238E27FC236}">
                <a16:creationId xmlns:a16="http://schemas.microsoft.com/office/drawing/2014/main" xmlns="" id="{15B94638-2F57-4EFE-8A77-3A26BE397A16}"/>
              </a:ext>
            </a:extLst>
          </p:cNvPr>
          <p:cNvSpPr txBox="1"/>
          <p:nvPr/>
        </p:nvSpPr>
        <p:spPr>
          <a:xfrm>
            <a:off x="5995551" y="2844039"/>
            <a:ext cx="649548" cy="2616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xmlns="" id="{15E3671D-7096-4346-BB7E-818654C106B0}"/>
              </a:ext>
            </a:extLst>
          </p:cNvPr>
          <p:cNvCxnSpPr>
            <a:stCxn id="12" idx="2"/>
            <a:endCxn id="38" idx="0"/>
          </p:cNvCxnSpPr>
          <p:nvPr/>
        </p:nvCxnSpPr>
        <p:spPr>
          <a:xfrm flipH="1">
            <a:off x="7275048" y="1680661"/>
            <a:ext cx="1" cy="382572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ZoneTexte 62">
            <a:extLst>
              <a:ext uri="{FF2B5EF4-FFF2-40B4-BE49-F238E27FC236}">
                <a16:creationId xmlns:a16="http://schemas.microsoft.com/office/drawing/2014/main" xmlns="" id="{B47CC346-19D9-4DCF-B5BE-31C3379C4708}"/>
              </a:ext>
            </a:extLst>
          </p:cNvPr>
          <p:cNvSpPr txBox="1"/>
          <p:nvPr/>
        </p:nvSpPr>
        <p:spPr>
          <a:xfrm>
            <a:off x="10320171" y="4289360"/>
            <a:ext cx="115430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8690F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xmlns="" id="{0DFD3B39-F576-AE44-87E4-9F9FDB2B5B0F}"/>
              </a:ext>
            </a:extLst>
          </p:cNvPr>
          <p:cNvSpPr txBox="1"/>
          <p:nvPr/>
        </p:nvSpPr>
        <p:spPr>
          <a:xfrm>
            <a:off x="9682221" y="3166842"/>
            <a:ext cx="1178095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Co-</a:t>
            </a:r>
            <a:r>
              <a:rPr lang="fr-FR" sz="1050" b="1"/>
              <a:t>working</a:t>
            </a:r>
            <a:endParaRPr lang="fr-FR" sz="1050" b="1" dirty="0"/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xmlns="" id="{3BB2CC06-DE6A-E740-AA01-5248925E35AF}"/>
              </a:ext>
            </a:extLst>
          </p:cNvPr>
          <p:cNvSpPr txBox="1"/>
          <p:nvPr/>
        </p:nvSpPr>
        <p:spPr>
          <a:xfrm>
            <a:off x="6690294" y="5082370"/>
            <a:ext cx="1178095" cy="2539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Gouvernance</a:t>
            </a:r>
          </a:p>
        </p:txBody>
      </p:sp>
    </p:spTree>
    <p:extLst>
      <p:ext uri="{BB962C8B-B14F-4D97-AF65-F5344CB8AC3E}">
        <p14:creationId xmlns:p14="http://schemas.microsoft.com/office/powerpoint/2010/main" val="14678192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25089</TotalTime>
  <Words>68</Words>
  <Application>Microsoft Office PowerPoint</Application>
  <PresentationFormat>Grand écran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Gary Cohen</dc:creator>
  <cp:lastModifiedBy>Utilisateur Windows</cp:lastModifiedBy>
  <cp:revision>24</cp:revision>
  <cp:lastPrinted>2019-07-03T13:53:57Z</cp:lastPrinted>
  <dcterms:created xsi:type="dcterms:W3CDTF">2019-07-02T14:51:40Z</dcterms:created>
  <dcterms:modified xsi:type="dcterms:W3CDTF">2019-11-05T17:45:24Z</dcterms:modified>
</cp:coreProperties>
</file>