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6"/>
    <p:restoredTop sz="94629"/>
  </p:normalViewPr>
  <p:slideViewPr>
    <p:cSldViewPr snapToGrid="0">
      <p:cViewPr>
        <p:scale>
          <a:sx n="95" d="100"/>
          <a:sy n="95" d="100"/>
        </p:scale>
        <p:origin x="-138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10/12/2019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380550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2795521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5207030" y="3409275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62200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628556" y="2839914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385791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997911" y="5506390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Association </a:t>
            </a:r>
            <a:r>
              <a:rPr lang="fr-FR" sz="1600" b="1" dirty="0"/>
              <a:t>1901</a:t>
            </a:r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218478" y="2712670"/>
            <a:ext cx="453620" cy="4129470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559044" y="5082370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/>
              <a:t>S</a:t>
            </a:r>
            <a:r>
              <a:rPr lang="fr-FR" sz="1600" smtClean="0"/>
              <a:t>tatut </a:t>
            </a:r>
            <a:r>
              <a:rPr lang="fr-FR" sz="1600" dirty="0" smtClean="0"/>
              <a:t>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673243" y="6389255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470236" y="2851471"/>
            <a:ext cx="1154303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98562" y="2849839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279342" y="3162231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Télé-consultation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5100716" y="3157362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66064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075618" y="4289361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548712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8560Z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902098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6312Z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885170E7-2BE4-A149-94EA-1439143CB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896" y="33256"/>
            <a:ext cx="2132084" cy="60179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4070" y="147015"/>
            <a:ext cx="17102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6FE099D2-5B79-447E-B1BA-F4380572E877}"/>
              </a:ext>
            </a:extLst>
          </p:cNvPr>
          <p:cNvSpPr/>
          <p:nvPr/>
        </p:nvSpPr>
        <p:spPr>
          <a:xfrm>
            <a:off x="10033510" y="3428999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SOPHROKHEPRI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>
            <a:stCxn id="12" idx="2"/>
            <a:endCxn id="50" idx="0"/>
          </p:cNvCxnSpPr>
          <p:nvPr/>
        </p:nvCxnSpPr>
        <p:spPr>
          <a:xfrm rot="16200000" flipH="1">
            <a:off x="8208735" y="746974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02981" y="1952729"/>
            <a:ext cx="1748339" cy="12042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 : en angle 19">
            <a:extLst>
              <a:ext uri="{FF2B5EF4-FFF2-40B4-BE49-F238E27FC236}">
                <a16:creationId xmlns:a16="http://schemas.microsoft.com/office/drawing/2014/main" xmlns="" id="{09500A0E-6FF4-4F93-B49E-1E9FEFB25886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5805358" y="1939584"/>
            <a:ext cx="1728614" cy="12107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585954" y="747478"/>
            <a:ext cx="1755913" cy="36222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>
            <a:stCxn id="12" idx="2"/>
            <a:endCxn id="8" idx="0"/>
          </p:cNvCxnSpPr>
          <p:nvPr/>
        </p:nvCxnSpPr>
        <p:spPr>
          <a:xfrm rot="5400000">
            <a:off x="3378469" y="-460007"/>
            <a:ext cx="1755913" cy="60372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xmlns="" id="{15B94638-2F57-4EFE-8A77-3A26BE397A16}"/>
              </a:ext>
            </a:extLst>
          </p:cNvPr>
          <p:cNvSpPr txBox="1"/>
          <p:nvPr/>
        </p:nvSpPr>
        <p:spPr>
          <a:xfrm>
            <a:off x="5995551" y="2844039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>
            <a:stCxn id="12" idx="2"/>
            <a:endCxn id="38" idx="0"/>
          </p:cNvCxnSpPr>
          <p:nvPr/>
        </p:nvCxnSpPr>
        <p:spPr>
          <a:xfrm flipH="1">
            <a:off x="7275048" y="1680661"/>
            <a:ext cx="1" cy="38257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320171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8690F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9682221" y="3166842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6690294" y="5082370"/>
            <a:ext cx="1178095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Gouvernance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25094</TotalTime>
  <Words>81</Words>
  <Application>Microsoft Office PowerPoint</Application>
  <PresentationFormat>Grand écran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26</cp:revision>
  <cp:lastPrinted>2019-07-03T13:53:57Z</cp:lastPrinted>
  <dcterms:created xsi:type="dcterms:W3CDTF">2019-07-02T14:51:40Z</dcterms:created>
  <dcterms:modified xsi:type="dcterms:W3CDTF">2019-12-09T23:03:03Z</dcterms:modified>
</cp:coreProperties>
</file>