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28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74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94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06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8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33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81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8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60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54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95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9B3-96D1-4FA8-A6D1-169C419A9D0E}" type="datetimeFigureOut">
              <a:rPr lang="fr-FR" smtClean="0"/>
              <a:t>04/02/2017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06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letdumoi.fr/" TargetMode="External"/><Relationship Id="rId2" Type="http://schemas.openxmlformats.org/officeDocument/2006/relationships/hyperlink" Target="mailto:refletdumoi75@orange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1691681" y="3284984"/>
            <a:ext cx="6408712" cy="115590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rgbClr val="C00000"/>
              </a:solidFill>
            </a:endParaRPr>
          </a:p>
          <a:p>
            <a:pPr algn="ctr"/>
            <a:r>
              <a:rPr lang="fr-FR" dirty="0" smtClean="0">
                <a:solidFill>
                  <a:srgbClr val="A00C21"/>
                </a:solidFill>
              </a:rPr>
              <a:t>*</a:t>
            </a:r>
            <a:r>
              <a:rPr lang="fr-FR" b="1" dirty="0" smtClean="0">
                <a:solidFill>
                  <a:srgbClr val="A00C21"/>
                </a:solidFill>
              </a:rPr>
              <a:t>ACTUELLEMENT OFFRE D’UNE *COLORIMETRIE A  – 50 %</a:t>
            </a:r>
          </a:p>
          <a:p>
            <a:pPr algn="ctr"/>
            <a:r>
              <a:rPr lang="fr-FR" b="1" dirty="0" smtClean="0">
                <a:solidFill>
                  <a:srgbClr val="A00C21"/>
                </a:solidFill>
              </a:rPr>
              <a:t>Soit </a:t>
            </a:r>
            <a:r>
              <a:rPr lang="fr-FR" b="1" smtClean="0">
                <a:solidFill>
                  <a:srgbClr val="A00C21"/>
                </a:solidFill>
              </a:rPr>
              <a:t>seulement 25 </a:t>
            </a:r>
            <a:r>
              <a:rPr lang="fr-FR" b="1" dirty="0" smtClean="0">
                <a:solidFill>
                  <a:srgbClr val="A00C21"/>
                </a:solidFill>
              </a:rPr>
              <a:t>euros </a:t>
            </a:r>
          </a:p>
          <a:p>
            <a:pPr algn="ctr"/>
            <a:r>
              <a:rPr lang="fr-FR" b="1" dirty="0" smtClean="0">
                <a:solidFill>
                  <a:srgbClr val="A00C21"/>
                </a:solidFill>
              </a:rPr>
              <a:t>SUR PRESENTATION DE CE FLYER</a:t>
            </a:r>
          </a:p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4581128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7030A0"/>
                </a:solidFill>
              </a:rPr>
              <a:t>*La </a:t>
            </a:r>
            <a:r>
              <a:rPr lang="fr-FR" sz="1200" b="1" i="1" dirty="0" smtClean="0">
                <a:solidFill>
                  <a:srgbClr val="7030A0"/>
                </a:solidFill>
              </a:rPr>
              <a:t>colorimétrie va déterminer les couleurs qui vous mettent en valeur et celles qu’il vous faut éviter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7030A0"/>
                </a:solidFill>
              </a:rPr>
              <a:t>Lorsque l’on rencontre quelqu’un pour la première fois environ 90% de l’attention est retenu par l’image, seulement 10% par le message verbal !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84731" y="5877272"/>
            <a:ext cx="8779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Marie - Conseil en Image et en relooking </a:t>
            </a:r>
            <a:r>
              <a:rPr lang="fr-FR" sz="1200" i="1" dirty="0" smtClean="0"/>
              <a:t>(Certification d’état) </a:t>
            </a:r>
          </a:p>
          <a:p>
            <a:pPr algn="ctr"/>
            <a:r>
              <a:rPr lang="fr-FR" sz="1200" b="1" dirty="0" smtClean="0"/>
              <a:t>06 82 95 22 81 – </a:t>
            </a:r>
            <a:r>
              <a:rPr lang="fr-FR" sz="1200" dirty="0" smtClean="0">
                <a:hlinkClick r:id="rId2"/>
              </a:rPr>
              <a:t>refletdumoi75@orange.fr</a:t>
            </a:r>
            <a:r>
              <a:rPr lang="fr-FR" sz="1200" dirty="0"/>
              <a:t> </a:t>
            </a:r>
            <a:r>
              <a:rPr lang="fr-FR" sz="1200" dirty="0" smtClean="0"/>
              <a:t>- </a:t>
            </a:r>
            <a:r>
              <a:rPr lang="fr-FR" sz="1200" dirty="0" smtClean="0">
                <a:hlinkClick r:id="rId3"/>
              </a:rPr>
              <a:t>www.refletdumoi.fr</a:t>
            </a:r>
            <a:endParaRPr lang="fr-FR" sz="1200" dirty="0" smtClean="0"/>
          </a:p>
          <a:p>
            <a:pPr algn="ctr"/>
            <a:r>
              <a:rPr lang="fr-FR" sz="1200" dirty="0" smtClean="0"/>
              <a:t>Centre </a:t>
            </a:r>
            <a:r>
              <a:rPr lang="fr-FR" sz="1200" dirty="0" err="1" smtClean="0"/>
              <a:t>Khepri</a:t>
            </a:r>
            <a:r>
              <a:rPr lang="fr-FR" sz="1200" dirty="0" smtClean="0"/>
              <a:t> Santé : 188, Grande Rue Charles de Gaulle – 94130 Nogent-sur-Marne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Picture 5" descr="C:\Users\Dell\Dropbox\Sophro-Therapeutes\DE CESARE Marie-José\Bandeau sit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0799"/>
            <a:ext cx="8944131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84731" y="2051556"/>
            <a:ext cx="877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ETES SEUL (E)  RESPONSABLE DE VOTRE BONHEUR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907705" y="2361654"/>
            <a:ext cx="5328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Ayez confiance en vous !</a:t>
            </a:r>
            <a:endParaRPr lang="fr-FR" dirty="0" smtClean="0"/>
          </a:p>
          <a:p>
            <a:r>
              <a:rPr lang="fr-FR" b="1" dirty="0" smtClean="0"/>
              <a:t>          		Séduisez !	</a:t>
            </a:r>
            <a:endParaRPr lang="fr-FR" dirty="0" smtClean="0"/>
          </a:p>
          <a:p>
            <a:r>
              <a:rPr lang="fr-FR" b="1" dirty="0" smtClean="0"/>
              <a:t>			Séduisez-vous !</a:t>
            </a:r>
            <a:endParaRPr lang="fr-FR" dirty="0" smtClean="0"/>
          </a:p>
        </p:txBody>
      </p:sp>
      <p:sp>
        <p:nvSpPr>
          <p:cNvPr id="17" name="ZoneTexte 16"/>
          <p:cNvSpPr txBox="1"/>
          <p:nvPr/>
        </p:nvSpPr>
        <p:spPr>
          <a:xfrm>
            <a:off x="5508104" y="4581128"/>
            <a:ext cx="30804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Appelez le  </a:t>
            </a:r>
            <a:r>
              <a:rPr lang="fr-FR" sz="1200" b="1" dirty="0" smtClean="0"/>
              <a:t>06 82 95 22 81</a:t>
            </a:r>
          </a:p>
          <a:p>
            <a:r>
              <a:rPr lang="fr-FR" sz="1200" dirty="0" smtClean="0"/>
              <a:t>Pour </a:t>
            </a:r>
            <a:r>
              <a:rPr lang="fr-FR" sz="1200" dirty="0"/>
              <a:t>un soir ou une occasion particulière </a:t>
            </a:r>
            <a:r>
              <a:rPr lang="fr-FR" sz="1200" dirty="0" smtClean="0"/>
              <a:t>?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entretien professionnel </a:t>
            </a:r>
            <a:r>
              <a:rPr lang="fr-FR" sz="1200" dirty="0" smtClean="0"/>
              <a:t>?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grand changement dans votre vie ? </a:t>
            </a:r>
            <a:endParaRPr lang="fr-FR" sz="1100" dirty="0" smtClean="0"/>
          </a:p>
          <a:p>
            <a:endParaRPr lang="fr-FR" sz="1100" i="1" dirty="0"/>
          </a:p>
          <a:p>
            <a:pPr algn="r"/>
            <a:r>
              <a:rPr lang="fr-FR" sz="1100" i="1" dirty="0" smtClean="0"/>
              <a:t>Confidentialité </a:t>
            </a:r>
            <a:r>
              <a:rPr lang="fr-FR" sz="1100" i="1" dirty="0"/>
              <a:t>et </a:t>
            </a:r>
            <a:r>
              <a:rPr lang="fr-FR" sz="1100" i="1" dirty="0" smtClean="0"/>
              <a:t>discrétion</a:t>
            </a:r>
            <a:endParaRPr lang="fr-FR" sz="11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663788" y="792840"/>
            <a:ext cx="630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50000"/>
                  </a:schemeClr>
                </a:solidFill>
              </a:rPr>
              <a:t>Homme - Femme</a:t>
            </a:r>
            <a:endParaRPr lang="fr-FR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12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114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11</cp:revision>
  <cp:lastPrinted>2017-02-02T14:58:47Z</cp:lastPrinted>
  <dcterms:created xsi:type="dcterms:W3CDTF">2017-02-02T13:26:38Z</dcterms:created>
  <dcterms:modified xsi:type="dcterms:W3CDTF">2017-02-04T15:51:04Z</dcterms:modified>
</cp:coreProperties>
</file>