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60700" cy="1979613"/>
  <p:notesSz cx="6858000" cy="9144000"/>
  <p:defaultTextStyle>
    <a:defPPr>
      <a:defRPr lang="fr-FR"/>
    </a:defPPr>
    <a:lvl1pPr marL="0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43972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287945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31917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575889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19861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863834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07806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151778" algn="l" defTabSz="287945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0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424" y="-1080"/>
      </p:cViewPr>
      <p:guideLst>
        <p:guide orient="horz" pos="624"/>
        <p:guide pos="9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9553" y="614963"/>
            <a:ext cx="2601595" cy="42433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9105" y="1121781"/>
            <a:ext cx="2142490" cy="5059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5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9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3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7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28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740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219007" y="79277"/>
            <a:ext cx="688658" cy="168908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3035" y="79277"/>
            <a:ext cx="2014961" cy="168908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94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06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774" y="1272085"/>
            <a:ext cx="2601595" cy="393173"/>
          </a:xfrm>
        </p:spPr>
        <p:txBody>
          <a:bodyPr anchor="t"/>
          <a:lstStyle>
            <a:lvl1pPr algn="l">
              <a:defRPr sz="13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41774" y="839045"/>
            <a:ext cx="2601595" cy="433040"/>
          </a:xfrm>
        </p:spPr>
        <p:txBody>
          <a:bodyPr anchor="b"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4397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8794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3191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57588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71986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86383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100780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115177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8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3035" y="461910"/>
            <a:ext cx="1351809" cy="1306453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55856" y="461910"/>
            <a:ext cx="1351809" cy="1306453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33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035" y="443122"/>
            <a:ext cx="1352341" cy="184672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972" indent="0">
              <a:buNone/>
              <a:defRPr sz="600" b="1"/>
            </a:lvl2pPr>
            <a:lvl3pPr marL="287945" indent="0">
              <a:buNone/>
              <a:defRPr sz="600" b="1"/>
            </a:lvl3pPr>
            <a:lvl4pPr marL="431917" indent="0">
              <a:buNone/>
              <a:defRPr sz="500" b="1"/>
            </a:lvl4pPr>
            <a:lvl5pPr marL="575889" indent="0">
              <a:buNone/>
              <a:defRPr sz="500" b="1"/>
            </a:lvl5pPr>
            <a:lvl6pPr marL="719861" indent="0">
              <a:buNone/>
              <a:defRPr sz="500" b="1"/>
            </a:lvl6pPr>
            <a:lvl7pPr marL="863834" indent="0">
              <a:buNone/>
              <a:defRPr sz="500" b="1"/>
            </a:lvl7pPr>
            <a:lvl8pPr marL="1007806" indent="0">
              <a:buNone/>
              <a:defRPr sz="500" b="1"/>
            </a:lvl8pPr>
            <a:lvl9pPr marL="1151778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3035" y="627794"/>
            <a:ext cx="1352341" cy="1140569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554794" y="443122"/>
            <a:ext cx="1352872" cy="184672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43972" indent="0">
              <a:buNone/>
              <a:defRPr sz="600" b="1"/>
            </a:lvl2pPr>
            <a:lvl3pPr marL="287945" indent="0">
              <a:buNone/>
              <a:defRPr sz="600" b="1"/>
            </a:lvl3pPr>
            <a:lvl4pPr marL="431917" indent="0">
              <a:buNone/>
              <a:defRPr sz="500" b="1"/>
            </a:lvl4pPr>
            <a:lvl5pPr marL="575889" indent="0">
              <a:buNone/>
              <a:defRPr sz="500" b="1"/>
            </a:lvl5pPr>
            <a:lvl6pPr marL="719861" indent="0">
              <a:buNone/>
              <a:defRPr sz="500" b="1"/>
            </a:lvl6pPr>
            <a:lvl7pPr marL="863834" indent="0">
              <a:buNone/>
              <a:defRPr sz="500" b="1"/>
            </a:lvl7pPr>
            <a:lvl8pPr marL="1007806" indent="0">
              <a:buNone/>
              <a:defRPr sz="500" b="1"/>
            </a:lvl8pPr>
            <a:lvl9pPr marL="1151778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554794" y="627794"/>
            <a:ext cx="1352872" cy="1140569"/>
          </a:xfrm>
        </p:spPr>
        <p:txBody>
          <a:bodyPr/>
          <a:lstStyle>
            <a:lvl1pPr>
              <a:defRPr sz="8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81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48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60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036" y="78818"/>
            <a:ext cx="1006949" cy="335434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6649" y="78818"/>
            <a:ext cx="1711017" cy="1689545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3036" y="414253"/>
            <a:ext cx="1006949" cy="1354110"/>
          </a:xfrm>
        </p:spPr>
        <p:txBody>
          <a:bodyPr/>
          <a:lstStyle>
            <a:lvl1pPr marL="0" indent="0">
              <a:buNone/>
              <a:defRPr sz="400"/>
            </a:lvl1pPr>
            <a:lvl2pPr marL="143972" indent="0">
              <a:buNone/>
              <a:defRPr sz="400"/>
            </a:lvl2pPr>
            <a:lvl3pPr marL="287945" indent="0">
              <a:buNone/>
              <a:defRPr sz="300"/>
            </a:lvl3pPr>
            <a:lvl4pPr marL="431917" indent="0">
              <a:buNone/>
              <a:defRPr sz="300"/>
            </a:lvl4pPr>
            <a:lvl5pPr marL="575889" indent="0">
              <a:buNone/>
              <a:defRPr sz="300"/>
            </a:lvl5pPr>
            <a:lvl6pPr marL="719861" indent="0">
              <a:buNone/>
              <a:defRPr sz="300"/>
            </a:lvl6pPr>
            <a:lvl7pPr marL="863834" indent="0">
              <a:buNone/>
              <a:defRPr sz="300"/>
            </a:lvl7pPr>
            <a:lvl8pPr marL="1007806" indent="0">
              <a:buNone/>
              <a:defRPr sz="300"/>
            </a:lvl8pPr>
            <a:lvl9pPr marL="1151778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54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9919" y="1385729"/>
            <a:ext cx="1836420" cy="163593"/>
          </a:xfrm>
        </p:spPr>
        <p:txBody>
          <a:bodyPr anchor="b"/>
          <a:lstStyle>
            <a:lvl1pPr algn="l">
              <a:defRPr sz="6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9919" y="176882"/>
            <a:ext cx="1836420" cy="1187768"/>
          </a:xfrm>
        </p:spPr>
        <p:txBody>
          <a:bodyPr/>
          <a:lstStyle>
            <a:lvl1pPr marL="0" indent="0">
              <a:buNone/>
              <a:defRPr sz="1000"/>
            </a:lvl1pPr>
            <a:lvl2pPr marL="143972" indent="0">
              <a:buNone/>
              <a:defRPr sz="900"/>
            </a:lvl2pPr>
            <a:lvl3pPr marL="287945" indent="0">
              <a:buNone/>
              <a:defRPr sz="800"/>
            </a:lvl3pPr>
            <a:lvl4pPr marL="431917" indent="0">
              <a:buNone/>
              <a:defRPr sz="600"/>
            </a:lvl4pPr>
            <a:lvl5pPr marL="575889" indent="0">
              <a:buNone/>
              <a:defRPr sz="600"/>
            </a:lvl5pPr>
            <a:lvl6pPr marL="719861" indent="0">
              <a:buNone/>
              <a:defRPr sz="600"/>
            </a:lvl6pPr>
            <a:lvl7pPr marL="863834" indent="0">
              <a:buNone/>
              <a:defRPr sz="600"/>
            </a:lvl7pPr>
            <a:lvl8pPr marL="1007806" indent="0">
              <a:buNone/>
              <a:defRPr sz="600"/>
            </a:lvl8pPr>
            <a:lvl9pPr marL="1151778" indent="0">
              <a:buNone/>
              <a:defRPr sz="6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99919" y="1549323"/>
            <a:ext cx="1836420" cy="232329"/>
          </a:xfrm>
        </p:spPr>
        <p:txBody>
          <a:bodyPr/>
          <a:lstStyle>
            <a:lvl1pPr marL="0" indent="0">
              <a:buNone/>
              <a:defRPr sz="400"/>
            </a:lvl1pPr>
            <a:lvl2pPr marL="143972" indent="0">
              <a:buNone/>
              <a:defRPr sz="400"/>
            </a:lvl2pPr>
            <a:lvl3pPr marL="287945" indent="0">
              <a:buNone/>
              <a:defRPr sz="300"/>
            </a:lvl3pPr>
            <a:lvl4pPr marL="431917" indent="0">
              <a:buNone/>
              <a:defRPr sz="300"/>
            </a:lvl4pPr>
            <a:lvl5pPr marL="575889" indent="0">
              <a:buNone/>
              <a:defRPr sz="300"/>
            </a:lvl5pPr>
            <a:lvl6pPr marL="719861" indent="0">
              <a:buNone/>
              <a:defRPr sz="300"/>
            </a:lvl6pPr>
            <a:lvl7pPr marL="863834" indent="0">
              <a:buNone/>
              <a:defRPr sz="300"/>
            </a:lvl7pPr>
            <a:lvl8pPr marL="1007806" indent="0">
              <a:buNone/>
              <a:defRPr sz="300"/>
            </a:lvl8pPr>
            <a:lvl9pPr marL="1151778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95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3035" y="79276"/>
            <a:ext cx="2754630" cy="329936"/>
          </a:xfrm>
          <a:prstGeom prst="rect">
            <a:avLst/>
          </a:prstGeom>
        </p:spPr>
        <p:txBody>
          <a:bodyPr vert="horz" lIns="28794" tIns="14397" rIns="28794" bIns="14397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3035" y="461910"/>
            <a:ext cx="2754630" cy="1306453"/>
          </a:xfrm>
          <a:prstGeom prst="rect">
            <a:avLst/>
          </a:prstGeom>
        </p:spPr>
        <p:txBody>
          <a:bodyPr vert="horz" lIns="28794" tIns="14397" rIns="28794" bIns="14397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3035" y="1834808"/>
            <a:ext cx="714163" cy="105396"/>
          </a:xfrm>
          <a:prstGeom prst="rect">
            <a:avLst/>
          </a:prstGeom>
        </p:spPr>
        <p:txBody>
          <a:bodyPr vert="horz" lIns="28794" tIns="14397" rIns="28794" bIns="14397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A9B3-96D1-4FA8-A6D1-169C419A9D0E}" type="datetimeFigureOut">
              <a:rPr lang="fr-FR" smtClean="0"/>
              <a:t>06/03/2017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45739" y="1834808"/>
            <a:ext cx="969222" cy="105396"/>
          </a:xfrm>
          <a:prstGeom prst="rect">
            <a:avLst/>
          </a:prstGeom>
        </p:spPr>
        <p:txBody>
          <a:bodyPr vert="horz" lIns="28794" tIns="14397" rIns="28794" bIns="14397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193502" y="1834808"/>
            <a:ext cx="714163" cy="105396"/>
          </a:xfrm>
          <a:prstGeom prst="rect">
            <a:avLst/>
          </a:prstGeom>
        </p:spPr>
        <p:txBody>
          <a:bodyPr vert="horz" lIns="28794" tIns="14397" rIns="28794" bIns="14397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86F7-C3D0-4114-B092-D181EE51A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06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945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79" indent="-107979" algn="l" defTabSz="287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955" indent="-89983" algn="l" defTabSz="287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31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03903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47875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»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91848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5820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792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23764" indent="-71986" algn="l" defTabSz="287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43972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7945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31917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575889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19861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863834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07806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151778" algn="l" defTabSz="287945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letdumoi.fr/" TargetMode="External"/><Relationship Id="rId2" Type="http://schemas.openxmlformats.org/officeDocument/2006/relationships/hyperlink" Target="mailto:refletdumoi75@orange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kheprisante.fr/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60704"/>
            <a:ext cx="58215" cy="12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8794" tIns="14397" rIns="28794" bIns="1439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026294" y="652707"/>
            <a:ext cx="1794892" cy="829294"/>
          </a:xfrm>
          <a:prstGeom prst="rect">
            <a:avLst/>
          </a:prstGeom>
          <a:noFill/>
        </p:spPr>
        <p:txBody>
          <a:bodyPr wrap="square" lIns="28794" tIns="14397" rIns="28794" bIns="14397" rtlCol="0">
            <a:spAutoFit/>
          </a:bodyPr>
          <a:lstStyle/>
          <a:p>
            <a:pPr algn="r"/>
            <a:r>
              <a:rPr lang="fr-FR" sz="1100" b="1" dirty="0"/>
              <a:t>Marie </a:t>
            </a:r>
            <a:r>
              <a:rPr lang="fr-FR" sz="1100" b="1" dirty="0"/>
              <a:t>d</a:t>
            </a:r>
            <a:r>
              <a:rPr lang="fr-FR" sz="1100" b="1" dirty="0" smtClean="0"/>
              <a:t>e </a:t>
            </a:r>
            <a:r>
              <a:rPr lang="fr-FR" sz="1100" b="1" dirty="0" smtClean="0"/>
              <a:t>Cesare</a:t>
            </a:r>
          </a:p>
          <a:p>
            <a:pPr algn="r"/>
            <a:r>
              <a:rPr lang="fr-FR" sz="1000" dirty="0" smtClean="0"/>
              <a:t>Coach en Image &amp; Relooking</a:t>
            </a:r>
          </a:p>
          <a:p>
            <a:pPr algn="r"/>
            <a:r>
              <a:rPr lang="fr-FR" sz="1000" b="1" dirty="0" smtClean="0"/>
              <a:t>06 </a:t>
            </a:r>
            <a:r>
              <a:rPr lang="fr-FR" sz="1000" b="1" dirty="0"/>
              <a:t>82 95 22 81 </a:t>
            </a:r>
          </a:p>
          <a:p>
            <a:pPr algn="r"/>
            <a:r>
              <a:rPr lang="fr-FR" sz="1000" dirty="0" smtClean="0">
                <a:hlinkClick r:id="rId2"/>
              </a:rPr>
              <a:t>refletdumoi75@orange.fr</a:t>
            </a:r>
            <a:endParaRPr lang="fr-FR" sz="1000" dirty="0" smtClean="0"/>
          </a:p>
          <a:p>
            <a:pPr algn="r"/>
            <a:r>
              <a:rPr lang="fr-FR" sz="1000" dirty="0" smtClean="0">
                <a:hlinkClick r:id="rId3"/>
              </a:rPr>
              <a:t>www.refletdumoi.fr</a:t>
            </a:r>
            <a:r>
              <a:rPr lang="fr-FR" sz="1000" dirty="0" smtClean="0"/>
              <a:t>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-60704"/>
            <a:ext cx="58215" cy="12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8794" tIns="14397" rIns="28794" bIns="1439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Picture 5" descr="C:\Users\Dell\Dropbox\Sophro-Therapeutes\DE CESARE Marie-José\Bandeau sit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0" y="101677"/>
            <a:ext cx="2880320" cy="45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891629" y="262737"/>
            <a:ext cx="2078881" cy="136797"/>
          </a:xfrm>
          <a:prstGeom prst="rect">
            <a:avLst/>
          </a:prstGeom>
          <a:noFill/>
        </p:spPr>
        <p:txBody>
          <a:bodyPr wrap="square" lIns="28794" tIns="14397" rIns="28794" bIns="14397" rtlCol="0">
            <a:spAutoFit/>
          </a:bodyPr>
          <a:lstStyle/>
          <a:p>
            <a:r>
              <a:rPr lang="fr-FR" sz="700" b="1" dirty="0" smtClean="0">
                <a:solidFill>
                  <a:schemeClr val="bg1">
                    <a:lumMod val="50000"/>
                  </a:schemeClr>
                </a:solidFill>
              </a:rPr>
              <a:t>Homme - Femme</a:t>
            </a:r>
            <a:endParaRPr lang="fr-FR" sz="7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18487" y="1479639"/>
            <a:ext cx="2027683" cy="398407"/>
          </a:xfrm>
          <a:prstGeom prst="rect">
            <a:avLst/>
          </a:prstGeom>
          <a:noFill/>
        </p:spPr>
        <p:txBody>
          <a:bodyPr wrap="square" lIns="28794" tIns="14397" rIns="28794" bIns="14397" rtlCol="0">
            <a:spAutoFit/>
          </a:bodyPr>
          <a:lstStyle/>
          <a:p>
            <a:r>
              <a:rPr lang="fr-FR" sz="800" dirty="0" smtClean="0"/>
              <a:t>Centre </a:t>
            </a:r>
            <a:r>
              <a:rPr lang="fr-FR" sz="800" dirty="0" err="1" smtClean="0"/>
              <a:t>KhepriSanté</a:t>
            </a:r>
            <a:endParaRPr lang="fr-FR" sz="800" dirty="0"/>
          </a:p>
          <a:p>
            <a:r>
              <a:rPr lang="fr-FR" sz="800" dirty="0" smtClean="0"/>
              <a:t>188</a:t>
            </a:r>
            <a:r>
              <a:rPr lang="fr-FR" sz="800" dirty="0"/>
              <a:t>, Grande Rue Charles de </a:t>
            </a:r>
            <a:r>
              <a:rPr lang="fr-FR" sz="800" dirty="0" smtClean="0"/>
              <a:t>Gaulle</a:t>
            </a:r>
          </a:p>
          <a:p>
            <a:r>
              <a:rPr lang="fr-FR" sz="800" dirty="0" smtClean="0"/>
              <a:t>94130 Nogent-sur-Marne - </a:t>
            </a:r>
            <a:r>
              <a:rPr lang="fr-FR" sz="800" dirty="0" smtClean="0">
                <a:hlinkClick r:id="rId5"/>
              </a:rPr>
              <a:t>www.kheprisante.fr</a:t>
            </a:r>
            <a:endParaRPr lang="fr-FR" sz="800" dirty="0" smtClean="0"/>
          </a:p>
        </p:txBody>
      </p:sp>
    </p:spTree>
    <p:extLst>
      <p:ext uri="{BB962C8B-B14F-4D97-AF65-F5344CB8AC3E}">
        <p14:creationId xmlns:p14="http://schemas.microsoft.com/office/powerpoint/2010/main" val="2270312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31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18</cp:revision>
  <cp:lastPrinted>2017-02-02T14:58:47Z</cp:lastPrinted>
  <dcterms:created xsi:type="dcterms:W3CDTF">2017-02-02T13:26:38Z</dcterms:created>
  <dcterms:modified xsi:type="dcterms:W3CDTF">2017-03-06T18:02:51Z</dcterms:modified>
</cp:coreProperties>
</file>