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3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19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27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55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35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9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3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97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32A9-BAD9-4405-B06B-FD440D402662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DBDC-0F4F-4C46-9F45-BBFC9EAF4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2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inique\Documents\scanner\Scan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24544" y="-99392"/>
            <a:ext cx="4974359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50">
            <a:off x="4674026" y="-284993"/>
            <a:ext cx="4657340" cy="70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0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</dc:creator>
  <cp:lastModifiedBy>Dominique</cp:lastModifiedBy>
  <cp:revision>3</cp:revision>
  <cp:lastPrinted>2015-10-21T10:41:51Z</cp:lastPrinted>
  <dcterms:created xsi:type="dcterms:W3CDTF">2015-10-21T10:33:42Z</dcterms:created>
  <dcterms:modified xsi:type="dcterms:W3CDTF">2015-10-21T10:43:07Z</dcterms:modified>
</cp:coreProperties>
</file>