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904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20B81-0411-0648-8186-ACAFEF69A265}" type="doc">
      <dgm:prSet loTypeId="urn:microsoft.com/office/officeart/2005/8/layout/hierarchy1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F167DD-2349-354C-A9CE-27386FCD4648}">
      <dgm:prSet phldrT="[Texte]"/>
      <dgm:spPr/>
      <dgm:t>
        <a:bodyPr/>
        <a:lstStyle/>
        <a:p>
          <a:r>
            <a:rPr lang="fr-FR" dirty="0" smtClean="0"/>
            <a:t>Digital Marketing</a:t>
          </a:r>
          <a:endParaRPr lang="fr-FR" dirty="0"/>
        </a:p>
      </dgm:t>
    </dgm:pt>
    <dgm:pt modelId="{80DFC951-F542-AE40-8C01-00A542B73EA0}" type="parTrans" cxnId="{A8EBDB5A-9468-7E43-AAE0-92D4D1E1F22C}">
      <dgm:prSet/>
      <dgm:spPr/>
      <dgm:t>
        <a:bodyPr/>
        <a:lstStyle/>
        <a:p>
          <a:endParaRPr lang="fr-FR"/>
        </a:p>
      </dgm:t>
    </dgm:pt>
    <dgm:pt modelId="{87B5F697-CA6F-3749-8484-92B3E01EDD3C}" type="sibTrans" cxnId="{A8EBDB5A-9468-7E43-AAE0-92D4D1E1F22C}">
      <dgm:prSet/>
      <dgm:spPr/>
      <dgm:t>
        <a:bodyPr/>
        <a:lstStyle/>
        <a:p>
          <a:endParaRPr lang="fr-FR"/>
        </a:p>
      </dgm:t>
    </dgm:pt>
    <dgm:pt modelId="{27101153-8DDF-1D47-ACD7-6907A9078F15}">
      <dgm:prSet phldrT="[Texte]"/>
      <dgm:spPr/>
      <dgm:t>
        <a:bodyPr/>
        <a:lstStyle/>
        <a:p>
          <a:r>
            <a:rPr lang="fr-FR" dirty="0" err="1" smtClean="0"/>
            <a:t>Community</a:t>
          </a:r>
          <a:r>
            <a:rPr lang="fr-FR" dirty="0" smtClean="0"/>
            <a:t> Manager</a:t>
          </a:r>
          <a:endParaRPr lang="fr-FR" dirty="0"/>
        </a:p>
      </dgm:t>
    </dgm:pt>
    <dgm:pt modelId="{79B44D94-9AE7-844D-98A8-A34E3DE3952B}" type="parTrans" cxnId="{EE868A67-9FF6-B646-A854-71933539597B}">
      <dgm:prSet/>
      <dgm:spPr/>
      <dgm:t>
        <a:bodyPr/>
        <a:lstStyle/>
        <a:p>
          <a:endParaRPr lang="fr-FR"/>
        </a:p>
      </dgm:t>
    </dgm:pt>
    <dgm:pt modelId="{BC731727-7E5D-464C-A6A6-5A32EE41DBC8}" type="sibTrans" cxnId="{EE868A67-9FF6-B646-A854-71933539597B}">
      <dgm:prSet/>
      <dgm:spPr/>
      <dgm:t>
        <a:bodyPr/>
        <a:lstStyle/>
        <a:p>
          <a:endParaRPr lang="fr-FR"/>
        </a:p>
      </dgm:t>
    </dgm:pt>
    <dgm:pt modelId="{AF711B71-A99D-754C-BD78-4B546EB8926D}">
      <dgm:prSet phldrT="[Texte]"/>
      <dgm:spPr/>
      <dgm:t>
        <a:bodyPr/>
        <a:lstStyle/>
        <a:p>
          <a:r>
            <a:rPr lang="fr-FR" dirty="0" smtClean="0"/>
            <a:t>Business </a:t>
          </a:r>
          <a:r>
            <a:rPr lang="fr-FR" dirty="0" err="1" smtClean="0"/>
            <a:t>Developper</a:t>
          </a:r>
          <a:r>
            <a:rPr lang="fr-FR" dirty="0" smtClean="0"/>
            <a:t> 1</a:t>
          </a:r>
          <a:endParaRPr lang="fr-FR" dirty="0"/>
        </a:p>
      </dgm:t>
    </dgm:pt>
    <dgm:pt modelId="{54618C4A-2D47-C247-A10E-B99C89EAEF15}" type="parTrans" cxnId="{43E274D6-E722-404D-8785-976FBF148ADF}">
      <dgm:prSet/>
      <dgm:spPr/>
      <dgm:t>
        <a:bodyPr/>
        <a:lstStyle/>
        <a:p>
          <a:endParaRPr lang="fr-FR"/>
        </a:p>
      </dgm:t>
    </dgm:pt>
    <dgm:pt modelId="{997E9930-0473-FE4D-859A-521DA35021C1}" type="sibTrans" cxnId="{43E274D6-E722-404D-8785-976FBF148ADF}">
      <dgm:prSet/>
      <dgm:spPr/>
      <dgm:t>
        <a:bodyPr/>
        <a:lstStyle/>
        <a:p>
          <a:endParaRPr lang="fr-FR"/>
        </a:p>
      </dgm:t>
    </dgm:pt>
    <dgm:pt modelId="{6EE6AFFD-D38B-A84E-AEE9-0395CF351F8F}">
      <dgm:prSet phldrT="[Texte]"/>
      <dgm:spPr/>
      <dgm:t>
        <a:bodyPr/>
        <a:lstStyle/>
        <a:p>
          <a:r>
            <a:rPr lang="fr-FR" dirty="0" smtClean="0"/>
            <a:t>Business </a:t>
          </a:r>
          <a:r>
            <a:rPr lang="fr-FR" dirty="0" err="1" smtClean="0"/>
            <a:t>Developper</a:t>
          </a:r>
          <a:r>
            <a:rPr lang="fr-FR" dirty="0" smtClean="0"/>
            <a:t> 2</a:t>
          </a:r>
          <a:endParaRPr lang="fr-FR" dirty="0"/>
        </a:p>
      </dgm:t>
    </dgm:pt>
    <dgm:pt modelId="{3B90EA42-0648-8346-8546-17076FB58C3A}" type="parTrans" cxnId="{4F84DB7D-A139-314D-8EF6-1BB8E099FFF4}">
      <dgm:prSet/>
      <dgm:spPr/>
      <dgm:t>
        <a:bodyPr/>
        <a:lstStyle/>
        <a:p>
          <a:endParaRPr lang="fr-FR"/>
        </a:p>
      </dgm:t>
    </dgm:pt>
    <dgm:pt modelId="{7100417B-9AE1-5F4B-B9A1-3FE28855D379}" type="sibTrans" cxnId="{4F84DB7D-A139-314D-8EF6-1BB8E099FFF4}">
      <dgm:prSet/>
      <dgm:spPr/>
      <dgm:t>
        <a:bodyPr/>
        <a:lstStyle/>
        <a:p>
          <a:endParaRPr lang="fr-FR"/>
        </a:p>
      </dgm:t>
    </dgm:pt>
    <dgm:pt modelId="{BD035D24-3D13-D644-9314-98A2AE16030A}">
      <dgm:prSet phldrT="[Texte]"/>
      <dgm:spPr/>
      <dgm:t>
        <a:bodyPr/>
        <a:lstStyle/>
        <a:p>
          <a:r>
            <a:rPr lang="fr-FR" dirty="0" smtClean="0"/>
            <a:t>Bloggeur</a:t>
          </a:r>
          <a:endParaRPr lang="fr-FR" dirty="0"/>
        </a:p>
      </dgm:t>
    </dgm:pt>
    <dgm:pt modelId="{70AC5407-D9C4-F944-9D37-D0D54EC9CBF1}" type="parTrans" cxnId="{38E271A8-DF46-E04F-B608-6EEC117C5CF5}">
      <dgm:prSet/>
      <dgm:spPr/>
      <dgm:t>
        <a:bodyPr/>
        <a:lstStyle/>
        <a:p>
          <a:endParaRPr lang="fr-FR"/>
        </a:p>
      </dgm:t>
    </dgm:pt>
    <dgm:pt modelId="{27401979-F294-AF41-AD7A-EAD18D304B29}" type="sibTrans" cxnId="{38E271A8-DF46-E04F-B608-6EEC117C5CF5}">
      <dgm:prSet/>
      <dgm:spPr/>
      <dgm:t>
        <a:bodyPr/>
        <a:lstStyle/>
        <a:p>
          <a:endParaRPr lang="fr-FR"/>
        </a:p>
      </dgm:t>
    </dgm:pt>
    <dgm:pt modelId="{2BC67EF4-4F6C-2D40-9506-FA9144C075FA}">
      <dgm:prSet phldrT="[Texte]"/>
      <dgm:spPr/>
      <dgm:t>
        <a:bodyPr/>
        <a:lstStyle/>
        <a:p>
          <a:r>
            <a:rPr lang="fr-FR" dirty="0" smtClean="0"/>
            <a:t>Ventes</a:t>
          </a:r>
          <a:endParaRPr lang="fr-FR" dirty="0"/>
        </a:p>
      </dgm:t>
    </dgm:pt>
    <dgm:pt modelId="{8FF5C71E-2AA0-124B-99FA-16970DCA897F}" type="parTrans" cxnId="{535BF7FB-804D-C74A-86AE-247BA7C33344}">
      <dgm:prSet/>
      <dgm:spPr/>
      <dgm:t>
        <a:bodyPr/>
        <a:lstStyle/>
        <a:p>
          <a:endParaRPr lang="fr-FR"/>
        </a:p>
      </dgm:t>
    </dgm:pt>
    <dgm:pt modelId="{894DCB3C-1576-B447-A484-7A83CF9393B2}" type="sibTrans" cxnId="{535BF7FB-804D-C74A-86AE-247BA7C33344}">
      <dgm:prSet/>
      <dgm:spPr/>
      <dgm:t>
        <a:bodyPr/>
        <a:lstStyle/>
        <a:p>
          <a:endParaRPr lang="fr-FR"/>
        </a:p>
      </dgm:t>
    </dgm:pt>
    <dgm:pt modelId="{D64AADA2-82A9-4041-B6F8-9763BA1DCAEE}">
      <dgm:prSet phldrT="[Texte]"/>
      <dgm:spPr/>
      <dgm:t>
        <a:bodyPr/>
        <a:lstStyle/>
        <a:p>
          <a:r>
            <a:rPr lang="fr-FR" dirty="0" smtClean="0"/>
            <a:t>Finances</a:t>
          </a:r>
          <a:endParaRPr lang="fr-FR" dirty="0"/>
        </a:p>
      </dgm:t>
    </dgm:pt>
    <dgm:pt modelId="{EA85438D-3E32-2648-A1AB-C67F544F6D47}" type="parTrans" cxnId="{143DBE85-D629-D84A-B43A-857D38C13FF0}">
      <dgm:prSet/>
      <dgm:spPr/>
      <dgm:t>
        <a:bodyPr/>
        <a:lstStyle/>
        <a:p>
          <a:endParaRPr lang="fr-FR"/>
        </a:p>
      </dgm:t>
    </dgm:pt>
    <dgm:pt modelId="{FCDB16BD-0468-5D49-A1E0-30D8A374037F}" type="sibTrans" cxnId="{143DBE85-D629-D84A-B43A-857D38C13FF0}">
      <dgm:prSet/>
      <dgm:spPr/>
      <dgm:t>
        <a:bodyPr/>
        <a:lstStyle/>
        <a:p>
          <a:endParaRPr lang="fr-FR"/>
        </a:p>
      </dgm:t>
    </dgm:pt>
    <dgm:pt modelId="{0AAD5517-915F-D548-87C3-35830560E9AE}">
      <dgm:prSet phldrT="[Texte]"/>
      <dgm:spPr/>
      <dgm:t>
        <a:bodyPr/>
        <a:lstStyle/>
        <a:p>
          <a:r>
            <a:rPr lang="fr-FR" dirty="0" smtClean="0"/>
            <a:t>Contrôleur de gestion</a:t>
          </a:r>
          <a:endParaRPr lang="fr-FR" dirty="0"/>
        </a:p>
      </dgm:t>
    </dgm:pt>
    <dgm:pt modelId="{DB66634F-E747-6749-95D9-3308F60B4673}" type="parTrans" cxnId="{9C0FB5B4-9D77-AA41-B275-2CB1C241BB07}">
      <dgm:prSet/>
      <dgm:spPr/>
      <dgm:t>
        <a:bodyPr/>
        <a:lstStyle/>
        <a:p>
          <a:endParaRPr lang="fr-FR"/>
        </a:p>
      </dgm:t>
    </dgm:pt>
    <dgm:pt modelId="{7DA50AA6-8BEC-AF46-AC06-17F56952A564}" type="sibTrans" cxnId="{9C0FB5B4-9D77-AA41-B275-2CB1C241BB07}">
      <dgm:prSet/>
      <dgm:spPr/>
      <dgm:t>
        <a:bodyPr/>
        <a:lstStyle/>
        <a:p>
          <a:endParaRPr lang="fr-FR"/>
        </a:p>
      </dgm:t>
    </dgm:pt>
    <dgm:pt modelId="{73D72FF9-5087-784A-9888-7299424EAA60}">
      <dgm:prSet phldrT="[Texte]"/>
      <dgm:spPr/>
      <dgm:t>
        <a:bodyPr/>
        <a:lstStyle/>
        <a:p>
          <a:r>
            <a:rPr lang="fr-FR" dirty="0" smtClean="0"/>
            <a:t>Evelyne </a:t>
          </a:r>
          <a:r>
            <a:rPr lang="fr-FR" dirty="0" err="1" smtClean="0"/>
            <a:t>Revellat</a:t>
          </a:r>
          <a:endParaRPr lang="fr-FR" dirty="0"/>
        </a:p>
      </dgm:t>
    </dgm:pt>
    <dgm:pt modelId="{D4851F2A-ADC0-024B-A242-E84FD0D89F1A}" type="parTrans" cxnId="{14AA5A1F-5719-984C-9D38-61ED3D936152}">
      <dgm:prSet/>
      <dgm:spPr/>
      <dgm:t>
        <a:bodyPr/>
        <a:lstStyle/>
        <a:p>
          <a:endParaRPr lang="fr-FR"/>
        </a:p>
      </dgm:t>
    </dgm:pt>
    <dgm:pt modelId="{F3AC24D0-6391-624A-BC7E-43CE4216E903}" type="sibTrans" cxnId="{14AA5A1F-5719-984C-9D38-61ED3D936152}">
      <dgm:prSet/>
      <dgm:spPr/>
      <dgm:t>
        <a:bodyPr/>
        <a:lstStyle/>
        <a:p>
          <a:endParaRPr lang="fr-FR"/>
        </a:p>
      </dgm:t>
    </dgm:pt>
    <dgm:pt modelId="{DF60113F-3FA8-E34D-89BD-2C7033BAFFDC}">
      <dgm:prSet phldrT="[Texte]"/>
      <dgm:spPr/>
      <dgm:t>
        <a:bodyPr/>
        <a:lstStyle/>
        <a:p>
          <a:r>
            <a:rPr lang="fr-FR" dirty="0" smtClean="0"/>
            <a:t>CEO : Flavien </a:t>
          </a:r>
          <a:r>
            <a:rPr lang="fr-FR" dirty="0" err="1" smtClean="0"/>
            <a:t>Revellat</a:t>
          </a:r>
          <a:endParaRPr lang="fr-FR" dirty="0"/>
        </a:p>
      </dgm:t>
    </dgm:pt>
    <dgm:pt modelId="{58762CBB-B207-CA4F-A8BD-9215CF561213}" type="parTrans" cxnId="{E2CDEADA-5CAC-E74B-AC88-E378B1B66BC5}">
      <dgm:prSet/>
      <dgm:spPr/>
      <dgm:t>
        <a:bodyPr/>
        <a:lstStyle/>
        <a:p>
          <a:endParaRPr lang="fr-FR"/>
        </a:p>
      </dgm:t>
    </dgm:pt>
    <dgm:pt modelId="{691FAD86-861D-AF47-8BF3-37883EA50B3D}" type="sibTrans" cxnId="{E2CDEADA-5CAC-E74B-AC88-E378B1B66BC5}">
      <dgm:prSet/>
      <dgm:spPr/>
      <dgm:t>
        <a:bodyPr/>
        <a:lstStyle/>
        <a:p>
          <a:endParaRPr lang="fr-FR"/>
        </a:p>
      </dgm:t>
    </dgm:pt>
    <dgm:pt modelId="{8D2A601C-40C2-5443-8A8E-A70A89A6A3A3}" type="pres">
      <dgm:prSet presAssocID="{BD720B81-0411-0648-8186-ACAFEF69A2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A0031709-5325-2242-86D6-2D088DD631E1}" type="pres">
      <dgm:prSet presAssocID="{DF60113F-3FA8-E34D-89BD-2C7033BAFFDC}" presName="hierRoot1" presStyleCnt="0"/>
      <dgm:spPr/>
    </dgm:pt>
    <dgm:pt modelId="{09DF8683-E2A7-8D40-8F6D-734AD2C66E25}" type="pres">
      <dgm:prSet presAssocID="{DF60113F-3FA8-E34D-89BD-2C7033BAFFDC}" presName="composite" presStyleCnt="0"/>
      <dgm:spPr/>
    </dgm:pt>
    <dgm:pt modelId="{FB6150EF-FC46-4340-B6A1-198D9180E6B9}" type="pres">
      <dgm:prSet presAssocID="{DF60113F-3FA8-E34D-89BD-2C7033BAFFDC}" presName="background" presStyleLbl="node0" presStyleIdx="0" presStyleCnt="2"/>
      <dgm:spPr/>
    </dgm:pt>
    <dgm:pt modelId="{1130ABC6-4E43-F44A-9B40-79DBED19450B}" type="pres">
      <dgm:prSet presAssocID="{DF60113F-3FA8-E34D-89BD-2C7033BAFFDC}" presName="text" presStyleLbl="fgAcc0" presStyleIdx="0" presStyleCnt="2" custLinFactNeighborX="-54124" custLinFactNeighborY="-33816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ACA48C-1C59-3248-86BC-8C79A0724202}" type="pres">
      <dgm:prSet presAssocID="{DF60113F-3FA8-E34D-89BD-2C7033BAFFDC}" presName="hierChild2" presStyleCnt="0"/>
      <dgm:spPr/>
    </dgm:pt>
    <dgm:pt modelId="{B684CCC5-6902-8D4A-91EA-FA5D8CB01944}" type="pres">
      <dgm:prSet presAssocID="{8FF5C71E-2AA0-124B-99FA-16970DCA897F}" presName="Name10" presStyleLbl="parChTrans1D2" presStyleIdx="0" presStyleCnt="3"/>
      <dgm:spPr/>
      <dgm:t>
        <a:bodyPr/>
        <a:lstStyle/>
        <a:p>
          <a:endParaRPr lang="fr-FR"/>
        </a:p>
      </dgm:t>
    </dgm:pt>
    <dgm:pt modelId="{1212532E-73B9-374F-A44E-4B5A9F71D1F6}" type="pres">
      <dgm:prSet presAssocID="{2BC67EF4-4F6C-2D40-9506-FA9144C075FA}" presName="hierRoot2" presStyleCnt="0"/>
      <dgm:spPr/>
    </dgm:pt>
    <dgm:pt modelId="{30B4BACA-A595-7F4C-857B-67D94F7618E6}" type="pres">
      <dgm:prSet presAssocID="{2BC67EF4-4F6C-2D40-9506-FA9144C075FA}" presName="composite2" presStyleCnt="0"/>
      <dgm:spPr/>
    </dgm:pt>
    <dgm:pt modelId="{73BD8485-9279-E946-80FF-A45B007896C0}" type="pres">
      <dgm:prSet presAssocID="{2BC67EF4-4F6C-2D40-9506-FA9144C075FA}" presName="background2" presStyleLbl="node2" presStyleIdx="0" presStyleCnt="3"/>
      <dgm:spPr/>
    </dgm:pt>
    <dgm:pt modelId="{52D43504-64ED-1747-8C04-4094CB9DC08E}" type="pres">
      <dgm:prSet presAssocID="{2BC67EF4-4F6C-2D40-9506-FA9144C075F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6072580-5866-FD45-B863-DB63CA46C447}" type="pres">
      <dgm:prSet presAssocID="{2BC67EF4-4F6C-2D40-9506-FA9144C075FA}" presName="hierChild3" presStyleCnt="0"/>
      <dgm:spPr/>
    </dgm:pt>
    <dgm:pt modelId="{DEC72A56-19B2-1544-9A37-6DFABCCE801F}" type="pres">
      <dgm:prSet presAssocID="{54618C4A-2D47-C247-A10E-B99C89EAEF15}" presName="Name17" presStyleLbl="parChTrans1D3" presStyleIdx="0" presStyleCnt="5"/>
      <dgm:spPr/>
      <dgm:t>
        <a:bodyPr/>
        <a:lstStyle/>
        <a:p>
          <a:endParaRPr lang="fr-FR"/>
        </a:p>
      </dgm:t>
    </dgm:pt>
    <dgm:pt modelId="{186E3601-49FB-E14B-AAE9-AA4F567B2E32}" type="pres">
      <dgm:prSet presAssocID="{AF711B71-A99D-754C-BD78-4B546EB8926D}" presName="hierRoot3" presStyleCnt="0"/>
      <dgm:spPr/>
    </dgm:pt>
    <dgm:pt modelId="{B69D25FA-1F37-A04A-97D6-EF28B825FAC9}" type="pres">
      <dgm:prSet presAssocID="{AF711B71-A99D-754C-BD78-4B546EB8926D}" presName="composite3" presStyleCnt="0"/>
      <dgm:spPr/>
    </dgm:pt>
    <dgm:pt modelId="{21A33CCB-15D7-B747-9CDC-5519CDB1EEC4}" type="pres">
      <dgm:prSet presAssocID="{AF711B71-A99D-754C-BD78-4B546EB8926D}" presName="background3" presStyleLbl="node3" presStyleIdx="0" presStyleCnt="5"/>
      <dgm:spPr/>
    </dgm:pt>
    <dgm:pt modelId="{BB6413CD-C073-1847-AE6F-BCA54BED4444}" type="pres">
      <dgm:prSet presAssocID="{AF711B71-A99D-754C-BD78-4B546EB8926D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69D3E1-6D02-D54D-8945-39DB439E679D}" type="pres">
      <dgm:prSet presAssocID="{AF711B71-A99D-754C-BD78-4B546EB8926D}" presName="hierChild4" presStyleCnt="0"/>
      <dgm:spPr/>
    </dgm:pt>
    <dgm:pt modelId="{84BE583C-B55E-D94F-BBCF-90347A7DD9D4}" type="pres">
      <dgm:prSet presAssocID="{3B90EA42-0648-8346-8546-17076FB58C3A}" presName="Name17" presStyleLbl="parChTrans1D3" presStyleIdx="1" presStyleCnt="5"/>
      <dgm:spPr/>
      <dgm:t>
        <a:bodyPr/>
        <a:lstStyle/>
        <a:p>
          <a:endParaRPr lang="fr-FR"/>
        </a:p>
      </dgm:t>
    </dgm:pt>
    <dgm:pt modelId="{6C00CDBE-8313-0046-8872-84821463F559}" type="pres">
      <dgm:prSet presAssocID="{6EE6AFFD-D38B-A84E-AEE9-0395CF351F8F}" presName="hierRoot3" presStyleCnt="0"/>
      <dgm:spPr/>
    </dgm:pt>
    <dgm:pt modelId="{64413B49-43D7-794C-8590-7B7622AB5917}" type="pres">
      <dgm:prSet presAssocID="{6EE6AFFD-D38B-A84E-AEE9-0395CF351F8F}" presName="composite3" presStyleCnt="0"/>
      <dgm:spPr/>
    </dgm:pt>
    <dgm:pt modelId="{E87E1488-CE30-084C-A495-060D9626A2C6}" type="pres">
      <dgm:prSet presAssocID="{6EE6AFFD-D38B-A84E-AEE9-0395CF351F8F}" presName="background3" presStyleLbl="node3" presStyleIdx="1" presStyleCnt="5"/>
      <dgm:spPr/>
    </dgm:pt>
    <dgm:pt modelId="{BCC7D964-84C3-3F45-B004-36FFD9B460F9}" type="pres">
      <dgm:prSet presAssocID="{6EE6AFFD-D38B-A84E-AEE9-0395CF351F8F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72B3DF5-E077-7B4B-8AC0-71FE1B181933}" type="pres">
      <dgm:prSet presAssocID="{6EE6AFFD-D38B-A84E-AEE9-0395CF351F8F}" presName="hierChild4" presStyleCnt="0"/>
      <dgm:spPr/>
    </dgm:pt>
    <dgm:pt modelId="{1C71CF0A-8A24-8D46-9DB2-5CCC65116011}" type="pres">
      <dgm:prSet presAssocID="{80DFC951-F542-AE40-8C01-00A542B73EA0}" presName="Name10" presStyleLbl="parChTrans1D2" presStyleIdx="1" presStyleCnt="3"/>
      <dgm:spPr/>
      <dgm:t>
        <a:bodyPr/>
        <a:lstStyle/>
        <a:p>
          <a:endParaRPr lang="fr-FR"/>
        </a:p>
      </dgm:t>
    </dgm:pt>
    <dgm:pt modelId="{56C53FE5-4487-C04C-88DB-00B97650AB8A}" type="pres">
      <dgm:prSet presAssocID="{ADF167DD-2349-354C-A9CE-27386FCD4648}" presName="hierRoot2" presStyleCnt="0"/>
      <dgm:spPr/>
    </dgm:pt>
    <dgm:pt modelId="{8C405A2B-0B16-8741-BF55-793F0B19F761}" type="pres">
      <dgm:prSet presAssocID="{ADF167DD-2349-354C-A9CE-27386FCD4648}" presName="composite2" presStyleCnt="0"/>
      <dgm:spPr/>
    </dgm:pt>
    <dgm:pt modelId="{83125C3E-A4C3-FA48-81B2-2E88425EEE02}" type="pres">
      <dgm:prSet presAssocID="{ADF167DD-2349-354C-A9CE-27386FCD4648}" presName="background2" presStyleLbl="node2" presStyleIdx="1" presStyleCnt="3"/>
      <dgm:spPr/>
    </dgm:pt>
    <dgm:pt modelId="{D39BBFE5-22B3-5A4E-9E64-7B384FE2A1B0}" type="pres">
      <dgm:prSet presAssocID="{ADF167DD-2349-354C-A9CE-27386FCD4648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E8FC7A0-EFBC-1D4A-B35A-24566FB0BC17}" type="pres">
      <dgm:prSet presAssocID="{ADF167DD-2349-354C-A9CE-27386FCD4648}" presName="hierChild3" presStyleCnt="0"/>
      <dgm:spPr/>
    </dgm:pt>
    <dgm:pt modelId="{6B4E433C-E795-784B-AA75-DF7E76F42482}" type="pres">
      <dgm:prSet presAssocID="{79B44D94-9AE7-844D-98A8-A34E3DE3952B}" presName="Name17" presStyleLbl="parChTrans1D3" presStyleIdx="2" presStyleCnt="5"/>
      <dgm:spPr/>
      <dgm:t>
        <a:bodyPr/>
        <a:lstStyle/>
        <a:p>
          <a:endParaRPr lang="fr-FR"/>
        </a:p>
      </dgm:t>
    </dgm:pt>
    <dgm:pt modelId="{29CB77E3-D778-EF40-B008-0A15746F77D5}" type="pres">
      <dgm:prSet presAssocID="{27101153-8DDF-1D47-ACD7-6907A9078F15}" presName="hierRoot3" presStyleCnt="0"/>
      <dgm:spPr/>
    </dgm:pt>
    <dgm:pt modelId="{D99C7F76-EF60-EC41-8CE1-0EACCDFD833A}" type="pres">
      <dgm:prSet presAssocID="{27101153-8DDF-1D47-ACD7-6907A9078F15}" presName="composite3" presStyleCnt="0"/>
      <dgm:spPr/>
    </dgm:pt>
    <dgm:pt modelId="{837FA5DC-4374-094B-BDF0-686F74ABC5E7}" type="pres">
      <dgm:prSet presAssocID="{27101153-8DDF-1D47-ACD7-6907A9078F15}" presName="background3" presStyleLbl="node3" presStyleIdx="2" presStyleCnt="5"/>
      <dgm:spPr/>
    </dgm:pt>
    <dgm:pt modelId="{6E77806E-E976-8C46-BB0F-933F63023177}" type="pres">
      <dgm:prSet presAssocID="{27101153-8DDF-1D47-ACD7-6907A9078F15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F88F0C6-EAE9-0D46-AEF0-30713B96F569}" type="pres">
      <dgm:prSet presAssocID="{27101153-8DDF-1D47-ACD7-6907A9078F15}" presName="hierChild4" presStyleCnt="0"/>
      <dgm:spPr/>
    </dgm:pt>
    <dgm:pt modelId="{C6B166BF-E6A2-6A41-96FD-1EDE7E58B41D}" type="pres">
      <dgm:prSet presAssocID="{70AC5407-D9C4-F944-9D37-D0D54EC9CBF1}" presName="Name17" presStyleLbl="parChTrans1D3" presStyleIdx="3" presStyleCnt="5"/>
      <dgm:spPr/>
      <dgm:t>
        <a:bodyPr/>
        <a:lstStyle/>
        <a:p>
          <a:endParaRPr lang="fr-FR"/>
        </a:p>
      </dgm:t>
    </dgm:pt>
    <dgm:pt modelId="{61B8F2E9-B49B-D946-9C2C-DF70A51C98D0}" type="pres">
      <dgm:prSet presAssocID="{BD035D24-3D13-D644-9314-98A2AE16030A}" presName="hierRoot3" presStyleCnt="0"/>
      <dgm:spPr/>
    </dgm:pt>
    <dgm:pt modelId="{253B0884-16AE-1746-A548-C9DACA689B0C}" type="pres">
      <dgm:prSet presAssocID="{BD035D24-3D13-D644-9314-98A2AE16030A}" presName="composite3" presStyleCnt="0"/>
      <dgm:spPr/>
    </dgm:pt>
    <dgm:pt modelId="{1953C5F3-C805-C64D-AAA7-B17D6C4F2E16}" type="pres">
      <dgm:prSet presAssocID="{BD035D24-3D13-D644-9314-98A2AE16030A}" presName="background3" presStyleLbl="node3" presStyleIdx="3" presStyleCnt="5"/>
      <dgm:spPr/>
    </dgm:pt>
    <dgm:pt modelId="{1D14BEEB-D71B-7C47-888C-1D1717AB942A}" type="pres">
      <dgm:prSet presAssocID="{BD035D24-3D13-D644-9314-98A2AE16030A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41E6442-DD0D-ED4E-B346-3040B47BB967}" type="pres">
      <dgm:prSet presAssocID="{BD035D24-3D13-D644-9314-98A2AE16030A}" presName="hierChild4" presStyleCnt="0"/>
      <dgm:spPr/>
    </dgm:pt>
    <dgm:pt modelId="{BCB932F8-A8C0-6A46-B1E2-6B1E075A3090}" type="pres">
      <dgm:prSet presAssocID="{EA85438D-3E32-2648-A1AB-C67F544F6D47}" presName="Name10" presStyleLbl="parChTrans1D2" presStyleIdx="2" presStyleCnt="3"/>
      <dgm:spPr/>
      <dgm:t>
        <a:bodyPr/>
        <a:lstStyle/>
        <a:p>
          <a:endParaRPr lang="fr-FR"/>
        </a:p>
      </dgm:t>
    </dgm:pt>
    <dgm:pt modelId="{79ED3DCD-EC02-2D4A-9E08-8E2614B2BA5E}" type="pres">
      <dgm:prSet presAssocID="{D64AADA2-82A9-4041-B6F8-9763BA1DCAEE}" presName="hierRoot2" presStyleCnt="0"/>
      <dgm:spPr/>
    </dgm:pt>
    <dgm:pt modelId="{429C4D76-CE36-E74A-BE17-DA36C5CDA8EE}" type="pres">
      <dgm:prSet presAssocID="{D64AADA2-82A9-4041-B6F8-9763BA1DCAEE}" presName="composite2" presStyleCnt="0"/>
      <dgm:spPr/>
    </dgm:pt>
    <dgm:pt modelId="{C30933BA-2E83-6C42-A2A8-FB45078FAA5F}" type="pres">
      <dgm:prSet presAssocID="{D64AADA2-82A9-4041-B6F8-9763BA1DCAEE}" presName="background2" presStyleLbl="node2" presStyleIdx="2" presStyleCnt="3"/>
      <dgm:spPr/>
    </dgm:pt>
    <dgm:pt modelId="{6FFD658E-B954-424F-BA51-F9AC8F82DB7B}" type="pres">
      <dgm:prSet presAssocID="{D64AADA2-82A9-4041-B6F8-9763BA1DCAEE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97EF728-32D9-FC46-AB6C-C8E2D670D152}" type="pres">
      <dgm:prSet presAssocID="{D64AADA2-82A9-4041-B6F8-9763BA1DCAEE}" presName="hierChild3" presStyleCnt="0"/>
      <dgm:spPr/>
    </dgm:pt>
    <dgm:pt modelId="{702C37D8-EE7F-6B47-9CD2-D91BE49B3AB6}" type="pres">
      <dgm:prSet presAssocID="{DB66634F-E747-6749-95D9-3308F60B4673}" presName="Name17" presStyleLbl="parChTrans1D3" presStyleIdx="4" presStyleCnt="5"/>
      <dgm:spPr/>
      <dgm:t>
        <a:bodyPr/>
        <a:lstStyle/>
        <a:p>
          <a:endParaRPr lang="fr-FR"/>
        </a:p>
      </dgm:t>
    </dgm:pt>
    <dgm:pt modelId="{1A190E75-3CE3-8540-B908-8D6FE9B6262A}" type="pres">
      <dgm:prSet presAssocID="{0AAD5517-915F-D548-87C3-35830560E9AE}" presName="hierRoot3" presStyleCnt="0"/>
      <dgm:spPr/>
    </dgm:pt>
    <dgm:pt modelId="{3AD5D8B4-B791-104F-A39E-FEC7F62F8339}" type="pres">
      <dgm:prSet presAssocID="{0AAD5517-915F-D548-87C3-35830560E9AE}" presName="composite3" presStyleCnt="0"/>
      <dgm:spPr/>
    </dgm:pt>
    <dgm:pt modelId="{097A3C48-FA1E-6044-917A-0DB225B96997}" type="pres">
      <dgm:prSet presAssocID="{0AAD5517-915F-D548-87C3-35830560E9AE}" presName="background3" presStyleLbl="node3" presStyleIdx="4" presStyleCnt="5"/>
      <dgm:spPr/>
    </dgm:pt>
    <dgm:pt modelId="{7F6C0C3E-1F82-A04E-A6D2-D80EFCF98FDC}" type="pres">
      <dgm:prSet presAssocID="{0AAD5517-915F-D548-87C3-35830560E9AE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EC2DC0B0-3EF1-EC47-A56C-231F5D0C4318}" type="pres">
      <dgm:prSet presAssocID="{0AAD5517-915F-D548-87C3-35830560E9AE}" presName="hierChild4" presStyleCnt="0"/>
      <dgm:spPr/>
    </dgm:pt>
    <dgm:pt modelId="{AC996CA5-F9FB-7046-B790-2652618BA21F}" type="pres">
      <dgm:prSet presAssocID="{73D72FF9-5087-784A-9888-7299424EAA60}" presName="hierRoot1" presStyleCnt="0"/>
      <dgm:spPr/>
    </dgm:pt>
    <dgm:pt modelId="{023DDB56-5D53-3A4C-AD16-474F8CC7E1DE}" type="pres">
      <dgm:prSet presAssocID="{73D72FF9-5087-784A-9888-7299424EAA60}" presName="composite" presStyleCnt="0"/>
      <dgm:spPr/>
    </dgm:pt>
    <dgm:pt modelId="{F742A6F5-4315-C44D-8207-99DF9B989356}" type="pres">
      <dgm:prSet presAssocID="{73D72FF9-5087-784A-9888-7299424EAA60}" presName="background" presStyleLbl="node0" presStyleIdx="1" presStyleCnt="2"/>
      <dgm:spPr/>
    </dgm:pt>
    <dgm:pt modelId="{4E55A8D6-F5B8-7946-B6B5-C2DC89682EE3}" type="pres">
      <dgm:prSet presAssocID="{73D72FF9-5087-784A-9888-7299424EAA60}" presName="text" presStyleLbl="fgAcc0" presStyleIdx="1" presStyleCnt="2" custLinFactNeighborX="-39682" custLinFactNeighborY="-2987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1911617-E255-054B-9848-BDE8BD3400B7}" type="pres">
      <dgm:prSet presAssocID="{73D72FF9-5087-784A-9888-7299424EAA60}" presName="hierChild2" presStyleCnt="0"/>
      <dgm:spPr/>
    </dgm:pt>
  </dgm:ptLst>
  <dgm:cxnLst>
    <dgm:cxn modelId="{A8EBDB5A-9468-7E43-AAE0-92D4D1E1F22C}" srcId="{DF60113F-3FA8-E34D-89BD-2C7033BAFFDC}" destId="{ADF167DD-2349-354C-A9CE-27386FCD4648}" srcOrd="1" destOrd="0" parTransId="{80DFC951-F542-AE40-8C01-00A542B73EA0}" sibTransId="{87B5F697-CA6F-3749-8484-92B3E01EDD3C}"/>
    <dgm:cxn modelId="{EE868A67-9FF6-B646-A854-71933539597B}" srcId="{ADF167DD-2349-354C-A9CE-27386FCD4648}" destId="{27101153-8DDF-1D47-ACD7-6907A9078F15}" srcOrd="0" destOrd="0" parTransId="{79B44D94-9AE7-844D-98A8-A34E3DE3952B}" sibTransId="{BC731727-7E5D-464C-A6A6-5A32EE41DBC8}"/>
    <dgm:cxn modelId="{29050E90-D0DC-2F4E-96B6-7B5DF1851A0C}" type="presOf" srcId="{2BC67EF4-4F6C-2D40-9506-FA9144C075FA}" destId="{52D43504-64ED-1747-8C04-4094CB9DC08E}" srcOrd="0" destOrd="0" presId="urn:microsoft.com/office/officeart/2005/8/layout/hierarchy1"/>
    <dgm:cxn modelId="{9C0FB5B4-9D77-AA41-B275-2CB1C241BB07}" srcId="{D64AADA2-82A9-4041-B6F8-9763BA1DCAEE}" destId="{0AAD5517-915F-D548-87C3-35830560E9AE}" srcOrd="0" destOrd="0" parTransId="{DB66634F-E747-6749-95D9-3308F60B4673}" sibTransId="{7DA50AA6-8BEC-AF46-AC06-17F56952A564}"/>
    <dgm:cxn modelId="{5CEABB20-D27C-CB49-9ED1-8024D8969F11}" type="presOf" srcId="{79B44D94-9AE7-844D-98A8-A34E3DE3952B}" destId="{6B4E433C-E795-784B-AA75-DF7E76F42482}" srcOrd="0" destOrd="0" presId="urn:microsoft.com/office/officeart/2005/8/layout/hierarchy1"/>
    <dgm:cxn modelId="{24A10230-E4DF-F446-918D-F9579CEC86DE}" type="presOf" srcId="{27101153-8DDF-1D47-ACD7-6907A9078F15}" destId="{6E77806E-E976-8C46-BB0F-933F63023177}" srcOrd="0" destOrd="0" presId="urn:microsoft.com/office/officeart/2005/8/layout/hierarchy1"/>
    <dgm:cxn modelId="{29A00BFD-489E-3042-B81B-B9A22D323D0D}" type="presOf" srcId="{80DFC951-F542-AE40-8C01-00A542B73EA0}" destId="{1C71CF0A-8A24-8D46-9DB2-5CCC65116011}" srcOrd="0" destOrd="0" presId="urn:microsoft.com/office/officeart/2005/8/layout/hierarchy1"/>
    <dgm:cxn modelId="{0B6D8B1F-DB5E-054A-841E-C46636A76B76}" type="presOf" srcId="{8FF5C71E-2AA0-124B-99FA-16970DCA897F}" destId="{B684CCC5-6902-8D4A-91EA-FA5D8CB01944}" srcOrd="0" destOrd="0" presId="urn:microsoft.com/office/officeart/2005/8/layout/hierarchy1"/>
    <dgm:cxn modelId="{DE8601AB-1812-F246-9675-9D8426752B19}" type="presOf" srcId="{BD720B81-0411-0648-8186-ACAFEF69A265}" destId="{8D2A601C-40C2-5443-8A8E-A70A89A6A3A3}" srcOrd="0" destOrd="0" presId="urn:microsoft.com/office/officeart/2005/8/layout/hierarchy1"/>
    <dgm:cxn modelId="{4C81FA92-ABC8-CC4E-8A6F-27CB62E62D2B}" type="presOf" srcId="{0AAD5517-915F-D548-87C3-35830560E9AE}" destId="{7F6C0C3E-1F82-A04E-A6D2-D80EFCF98FDC}" srcOrd="0" destOrd="0" presId="urn:microsoft.com/office/officeart/2005/8/layout/hierarchy1"/>
    <dgm:cxn modelId="{E2CDEADA-5CAC-E74B-AC88-E378B1B66BC5}" srcId="{BD720B81-0411-0648-8186-ACAFEF69A265}" destId="{DF60113F-3FA8-E34D-89BD-2C7033BAFFDC}" srcOrd="0" destOrd="0" parTransId="{58762CBB-B207-CA4F-A8BD-9215CF561213}" sibTransId="{691FAD86-861D-AF47-8BF3-37883EA50B3D}"/>
    <dgm:cxn modelId="{B4A7BA1C-A70C-EE4D-9176-91CF55E6A59B}" type="presOf" srcId="{BD035D24-3D13-D644-9314-98A2AE16030A}" destId="{1D14BEEB-D71B-7C47-888C-1D1717AB942A}" srcOrd="0" destOrd="0" presId="urn:microsoft.com/office/officeart/2005/8/layout/hierarchy1"/>
    <dgm:cxn modelId="{14AA5A1F-5719-984C-9D38-61ED3D936152}" srcId="{BD720B81-0411-0648-8186-ACAFEF69A265}" destId="{73D72FF9-5087-784A-9888-7299424EAA60}" srcOrd="1" destOrd="0" parTransId="{D4851F2A-ADC0-024B-A242-E84FD0D89F1A}" sibTransId="{F3AC24D0-6391-624A-BC7E-43CE4216E903}"/>
    <dgm:cxn modelId="{BE223E9D-A359-C14B-BA74-D4845D4EB8DD}" type="presOf" srcId="{DF60113F-3FA8-E34D-89BD-2C7033BAFFDC}" destId="{1130ABC6-4E43-F44A-9B40-79DBED19450B}" srcOrd="0" destOrd="0" presId="urn:microsoft.com/office/officeart/2005/8/layout/hierarchy1"/>
    <dgm:cxn modelId="{2A4A9E88-2086-D24F-B9D7-3B7126A07BDD}" type="presOf" srcId="{73D72FF9-5087-784A-9888-7299424EAA60}" destId="{4E55A8D6-F5B8-7946-B6B5-C2DC89682EE3}" srcOrd="0" destOrd="0" presId="urn:microsoft.com/office/officeart/2005/8/layout/hierarchy1"/>
    <dgm:cxn modelId="{974FD604-2818-7D4B-AD95-7C74DEDAD30D}" type="presOf" srcId="{DB66634F-E747-6749-95D9-3308F60B4673}" destId="{702C37D8-EE7F-6B47-9CD2-D91BE49B3AB6}" srcOrd="0" destOrd="0" presId="urn:microsoft.com/office/officeart/2005/8/layout/hierarchy1"/>
    <dgm:cxn modelId="{B6FF93DF-694C-B04A-AB69-686E96666E53}" type="presOf" srcId="{6EE6AFFD-D38B-A84E-AEE9-0395CF351F8F}" destId="{BCC7D964-84C3-3F45-B004-36FFD9B460F9}" srcOrd="0" destOrd="0" presId="urn:microsoft.com/office/officeart/2005/8/layout/hierarchy1"/>
    <dgm:cxn modelId="{E06011E8-F784-0042-8346-0F90AF879BB6}" type="presOf" srcId="{ADF167DD-2349-354C-A9CE-27386FCD4648}" destId="{D39BBFE5-22B3-5A4E-9E64-7B384FE2A1B0}" srcOrd="0" destOrd="0" presId="urn:microsoft.com/office/officeart/2005/8/layout/hierarchy1"/>
    <dgm:cxn modelId="{535BF7FB-804D-C74A-86AE-247BA7C33344}" srcId="{DF60113F-3FA8-E34D-89BD-2C7033BAFFDC}" destId="{2BC67EF4-4F6C-2D40-9506-FA9144C075FA}" srcOrd="0" destOrd="0" parTransId="{8FF5C71E-2AA0-124B-99FA-16970DCA897F}" sibTransId="{894DCB3C-1576-B447-A484-7A83CF9393B2}"/>
    <dgm:cxn modelId="{143DBE85-D629-D84A-B43A-857D38C13FF0}" srcId="{DF60113F-3FA8-E34D-89BD-2C7033BAFFDC}" destId="{D64AADA2-82A9-4041-B6F8-9763BA1DCAEE}" srcOrd="2" destOrd="0" parTransId="{EA85438D-3E32-2648-A1AB-C67F544F6D47}" sibTransId="{FCDB16BD-0468-5D49-A1E0-30D8A374037F}"/>
    <dgm:cxn modelId="{B010C585-561F-464C-8324-7BCEC18F884F}" type="presOf" srcId="{54618C4A-2D47-C247-A10E-B99C89EAEF15}" destId="{DEC72A56-19B2-1544-9A37-6DFABCCE801F}" srcOrd="0" destOrd="0" presId="urn:microsoft.com/office/officeart/2005/8/layout/hierarchy1"/>
    <dgm:cxn modelId="{EA74F92B-CB95-E54A-A69D-92ECC6B928AF}" type="presOf" srcId="{70AC5407-D9C4-F944-9D37-D0D54EC9CBF1}" destId="{C6B166BF-E6A2-6A41-96FD-1EDE7E58B41D}" srcOrd="0" destOrd="0" presId="urn:microsoft.com/office/officeart/2005/8/layout/hierarchy1"/>
    <dgm:cxn modelId="{4F84DB7D-A139-314D-8EF6-1BB8E099FFF4}" srcId="{2BC67EF4-4F6C-2D40-9506-FA9144C075FA}" destId="{6EE6AFFD-D38B-A84E-AEE9-0395CF351F8F}" srcOrd="1" destOrd="0" parTransId="{3B90EA42-0648-8346-8546-17076FB58C3A}" sibTransId="{7100417B-9AE1-5F4B-B9A1-3FE28855D379}"/>
    <dgm:cxn modelId="{38E271A8-DF46-E04F-B608-6EEC117C5CF5}" srcId="{ADF167DD-2349-354C-A9CE-27386FCD4648}" destId="{BD035D24-3D13-D644-9314-98A2AE16030A}" srcOrd="1" destOrd="0" parTransId="{70AC5407-D9C4-F944-9D37-D0D54EC9CBF1}" sibTransId="{27401979-F294-AF41-AD7A-EAD18D304B29}"/>
    <dgm:cxn modelId="{F3916550-2F1E-2049-AEF8-95B5796A6C66}" type="presOf" srcId="{EA85438D-3E32-2648-A1AB-C67F544F6D47}" destId="{BCB932F8-A8C0-6A46-B1E2-6B1E075A3090}" srcOrd="0" destOrd="0" presId="urn:microsoft.com/office/officeart/2005/8/layout/hierarchy1"/>
    <dgm:cxn modelId="{B58E34CF-98B8-224F-BA66-2CC9E0DF1E55}" type="presOf" srcId="{D64AADA2-82A9-4041-B6F8-9763BA1DCAEE}" destId="{6FFD658E-B954-424F-BA51-F9AC8F82DB7B}" srcOrd="0" destOrd="0" presId="urn:microsoft.com/office/officeart/2005/8/layout/hierarchy1"/>
    <dgm:cxn modelId="{E3EE1A42-04DC-B843-BD75-61A7FAB760B1}" type="presOf" srcId="{AF711B71-A99D-754C-BD78-4B546EB8926D}" destId="{BB6413CD-C073-1847-AE6F-BCA54BED4444}" srcOrd="0" destOrd="0" presId="urn:microsoft.com/office/officeart/2005/8/layout/hierarchy1"/>
    <dgm:cxn modelId="{977C578E-07FB-BF4F-84D9-A79F6E005662}" type="presOf" srcId="{3B90EA42-0648-8346-8546-17076FB58C3A}" destId="{84BE583C-B55E-D94F-BBCF-90347A7DD9D4}" srcOrd="0" destOrd="0" presId="urn:microsoft.com/office/officeart/2005/8/layout/hierarchy1"/>
    <dgm:cxn modelId="{43E274D6-E722-404D-8785-976FBF148ADF}" srcId="{2BC67EF4-4F6C-2D40-9506-FA9144C075FA}" destId="{AF711B71-A99D-754C-BD78-4B546EB8926D}" srcOrd="0" destOrd="0" parTransId="{54618C4A-2D47-C247-A10E-B99C89EAEF15}" sibTransId="{997E9930-0473-FE4D-859A-521DA35021C1}"/>
    <dgm:cxn modelId="{8B247167-E6FD-BD41-80EF-78D758D6FE6C}" type="presParOf" srcId="{8D2A601C-40C2-5443-8A8E-A70A89A6A3A3}" destId="{A0031709-5325-2242-86D6-2D088DD631E1}" srcOrd="0" destOrd="0" presId="urn:microsoft.com/office/officeart/2005/8/layout/hierarchy1"/>
    <dgm:cxn modelId="{34FD2FF5-2891-0D4D-B10B-CBC8988B7399}" type="presParOf" srcId="{A0031709-5325-2242-86D6-2D088DD631E1}" destId="{09DF8683-E2A7-8D40-8F6D-734AD2C66E25}" srcOrd="0" destOrd="0" presId="urn:microsoft.com/office/officeart/2005/8/layout/hierarchy1"/>
    <dgm:cxn modelId="{51707496-ED5C-3D4A-8824-5417075E3233}" type="presParOf" srcId="{09DF8683-E2A7-8D40-8F6D-734AD2C66E25}" destId="{FB6150EF-FC46-4340-B6A1-198D9180E6B9}" srcOrd="0" destOrd="0" presId="urn:microsoft.com/office/officeart/2005/8/layout/hierarchy1"/>
    <dgm:cxn modelId="{59907703-4729-7B46-B346-3C598B9450E5}" type="presParOf" srcId="{09DF8683-E2A7-8D40-8F6D-734AD2C66E25}" destId="{1130ABC6-4E43-F44A-9B40-79DBED19450B}" srcOrd="1" destOrd="0" presId="urn:microsoft.com/office/officeart/2005/8/layout/hierarchy1"/>
    <dgm:cxn modelId="{2347C8C9-2BFC-9A4C-9F79-3C100CB4F564}" type="presParOf" srcId="{A0031709-5325-2242-86D6-2D088DD631E1}" destId="{60ACA48C-1C59-3248-86BC-8C79A0724202}" srcOrd="1" destOrd="0" presId="urn:microsoft.com/office/officeart/2005/8/layout/hierarchy1"/>
    <dgm:cxn modelId="{4BC1524E-6E3C-FB48-8170-EA17569FF1C5}" type="presParOf" srcId="{60ACA48C-1C59-3248-86BC-8C79A0724202}" destId="{B684CCC5-6902-8D4A-91EA-FA5D8CB01944}" srcOrd="0" destOrd="0" presId="urn:microsoft.com/office/officeart/2005/8/layout/hierarchy1"/>
    <dgm:cxn modelId="{D062ECAF-5C45-834F-BA42-3A716C86D2AF}" type="presParOf" srcId="{60ACA48C-1C59-3248-86BC-8C79A0724202}" destId="{1212532E-73B9-374F-A44E-4B5A9F71D1F6}" srcOrd="1" destOrd="0" presId="urn:microsoft.com/office/officeart/2005/8/layout/hierarchy1"/>
    <dgm:cxn modelId="{1C5CE6D1-EBC1-E74D-91A9-8FAE3B4C67B9}" type="presParOf" srcId="{1212532E-73B9-374F-A44E-4B5A9F71D1F6}" destId="{30B4BACA-A595-7F4C-857B-67D94F7618E6}" srcOrd="0" destOrd="0" presId="urn:microsoft.com/office/officeart/2005/8/layout/hierarchy1"/>
    <dgm:cxn modelId="{BD6A13EC-F699-3042-B7C4-CF2AFB2EB51F}" type="presParOf" srcId="{30B4BACA-A595-7F4C-857B-67D94F7618E6}" destId="{73BD8485-9279-E946-80FF-A45B007896C0}" srcOrd="0" destOrd="0" presId="urn:microsoft.com/office/officeart/2005/8/layout/hierarchy1"/>
    <dgm:cxn modelId="{E9C67C62-58B4-2A4E-9BBE-EA6917BCC0F4}" type="presParOf" srcId="{30B4BACA-A595-7F4C-857B-67D94F7618E6}" destId="{52D43504-64ED-1747-8C04-4094CB9DC08E}" srcOrd="1" destOrd="0" presId="urn:microsoft.com/office/officeart/2005/8/layout/hierarchy1"/>
    <dgm:cxn modelId="{CF6611C6-BCA9-B64D-917B-FFCCA0E677AF}" type="presParOf" srcId="{1212532E-73B9-374F-A44E-4B5A9F71D1F6}" destId="{66072580-5866-FD45-B863-DB63CA46C447}" srcOrd="1" destOrd="0" presId="urn:microsoft.com/office/officeart/2005/8/layout/hierarchy1"/>
    <dgm:cxn modelId="{4FA074A3-61FF-1C49-8E91-65ACDEB9E9D0}" type="presParOf" srcId="{66072580-5866-FD45-B863-DB63CA46C447}" destId="{DEC72A56-19B2-1544-9A37-6DFABCCE801F}" srcOrd="0" destOrd="0" presId="urn:microsoft.com/office/officeart/2005/8/layout/hierarchy1"/>
    <dgm:cxn modelId="{F50A3FAD-7221-904C-B119-497C8396FF2F}" type="presParOf" srcId="{66072580-5866-FD45-B863-DB63CA46C447}" destId="{186E3601-49FB-E14B-AAE9-AA4F567B2E32}" srcOrd="1" destOrd="0" presId="urn:microsoft.com/office/officeart/2005/8/layout/hierarchy1"/>
    <dgm:cxn modelId="{9CD90D31-AF5C-A343-9EE0-70D5E7C61179}" type="presParOf" srcId="{186E3601-49FB-E14B-AAE9-AA4F567B2E32}" destId="{B69D25FA-1F37-A04A-97D6-EF28B825FAC9}" srcOrd="0" destOrd="0" presId="urn:microsoft.com/office/officeart/2005/8/layout/hierarchy1"/>
    <dgm:cxn modelId="{C186F145-8420-6843-B746-F9D8D322D232}" type="presParOf" srcId="{B69D25FA-1F37-A04A-97D6-EF28B825FAC9}" destId="{21A33CCB-15D7-B747-9CDC-5519CDB1EEC4}" srcOrd="0" destOrd="0" presId="urn:microsoft.com/office/officeart/2005/8/layout/hierarchy1"/>
    <dgm:cxn modelId="{4F5504B6-F746-BE45-B77B-E803B1D63B94}" type="presParOf" srcId="{B69D25FA-1F37-A04A-97D6-EF28B825FAC9}" destId="{BB6413CD-C073-1847-AE6F-BCA54BED4444}" srcOrd="1" destOrd="0" presId="urn:microsoft.com/office/officeart/2005/8/layout/hierarchy1"/>
    <dgm:cxn modelId="{CB8C0DDA-93E8-9749-B985-107580A72749}" type="presParOf" srcId="{186E3601-49FB-E14B-AAE9-AA4F567B2E32}" destId="{3F69D3E1-6D02-D54D-8945-39DB439E679D}" srcOrd="1" destOrd="0" presId="urn:microsoft.com/office/officeart/2005/8/layout/hierarchy1"/>
    <dgm:cxn modelId="{BED1B6B6-2B33-4C48-B86E-E9B30C664CDE}" type="presParOf" srcId="{66072580-5866-FD45-B863-DB63CA46C447}" destId="{84BE583C-B55E-D94F-BBCF-90347A7DD9D4}" srcOrd="2" destOrd="0" presId="urn:microsoft.com/office/officeart/2005/8/layout/hierarchy1"/>
    <dgm:cxn modelId="{9154FC49-666E-D241-9AF6-645746363549}" type="presParOf" srcId="{66072580-5866-FD45-B863-DB63CA46C447}" destId="{6C00CDBE-8313-0046-8872-84821463F559}" srcOrd="3" destOrd="0" presId="urn:microsoft.com/office/officeart/2005/8/layout/hierarchy1"/>
    <dgm:cxn modelId="{8B5389FC-4385-274C-AE21-86D45EF0ED8B}" type="presParOf" srcId="{6C00CDBE-8313-0046-8872-84821463F559}" destId="{64413B49-43D7-794C-8590-7B7622AB5917}" srcOrd="0" destOrd="0" presId="urn:microsoft.com/office/officeart/2005/8/layout/hierarchy1"/>
    <dgm:cxn modelId="{95E6F6C0-8EC1-F34F-A10C-D6EE70DAEE38}" type="presParOf" srcId="{64413B49-43D7-794C-8590-7B7622AB5917}" destId="{E87E1488-CE30-084C-A495-060D9626A2C6}" srcOrd="0" destOrd="0" presId="urn:microsoft.com/office/officeart/2005/8/layout/hierarchy1"/>
    <dgm:cxn modelId="{8E1A2756-422F-7A42-B7E1-62A6A7963CCB}" type="presParOf" srcId="{64413B49-43D7-794C-8590-7B7622AB5917}" destId="{BCC7D964-84C3-3F45-B004-36FFD9B460F9}" srcOrd="1" destOrd="0" presId="urn:microsoft.com/office/officeart/2005/8/layout/hierarchy1"/>
    <dgm:cxn modelId="{738517CE-D1CA-984F-9B25-4320FCD9F980}" type="presParOf" srcId="{6C00CDBE-8313-0046-8872-84821463F559}" destId="{072B3DF5-E077-7B4B-8AC0-71FE1B181933}" srcOrd="1" destOrd="0" presId="urn:microsoft.com/office/officeart/2005/8/layout/hierarchy1"/>
    <dgm:cxn modelId="{5DB36685-6FB0-B841-AF6A-AA1B1ABC3272}" type="presParOf" srcId="{60ACA48C-1C59-3248-86BC-8C79A0724202}" destId="{1C71CF0A-8A24-8D46-9DB2-5CCC65116011}" srcOrd="2" destOrd="0" presId="urn:microsoft.com/office/officeart/2005/8/layout/hierarchy1"/>
    <dgm:cxn modelId="{8EDC6D24-81CE-9E41-BCF6-3081392E6873}" type="presParOf" srcId="{60ACA48C-1C59-3248-86BC-8C79A0724202}" destId="{56C53FE5-4487-C04C-88DB-00B97650AB8A}" srcOrd="3" destOrd="0" presId="urn:microsoft.com/office/officeart/2005/8/layout/hierarchy1"/>
    <dgm:cxn modelId="{3290D886-2113-594A-9FB6-BCDB6A4FF827}" type="presParOf" srcId="{56C53FE5-4487-C04C-88DB-00B97650AB8A}" destId="{8C405A2B-0B16-8741-BF55-793F0B19F761}" srcOrd="0" destOrd="0" presId="urn:microsoft.com/office/officeart/2005/8/layout/hierarchy1"/>
    <dgm:cxn modelId="{3589EF0A-85CA-3843-8C77-735B28901E0F}" type="presParOf" srcId="{8C405A2B-0B16-8741-BF55-793F0B19F761}" destId="{83125C3E-A4C3-FA48-81B2-2E88425EEE02}" srcOrd="0" destOrd="0" presId="urn:microsoft.com/office/officeart/2005/8/layout/hierarchy1"/>
    <dgm:cxn modelId="{9B5EA450-D735-9B4C-96CB-1B0A43ABF16A}" type="presParOf" srcId="{8C405A2B-0B16-8741-BF55-793F0B19F761}" destId="{D39BBFE5-22B3-5A4E-9E64-7B384FE2A1B0}" srcOrd="1" destOrd="0" presId="urn:microsoft.com/office/officeart/2005/8/layout/hierarchy1"/>
    <dgm:cxn modelId="{BDB9D7B9-50FD-DE43-94CA-E2705D6B571D}" type="presParOf" srcId="{56C53FE5-4487-C04C-88DB-00B97650AB8A}" destId="{DE8FC7A0-EFBC-1D4A-B35A-24566FB0BC17}" srcOrd="1" destOrd="0" presId="urn:microsoft.com/office/officeart/2005/8/layout/hierarchy1"/>
    <dgm:cxn modelId="{71B9F082-F304-3645-9F7B-A07362F7242B}" type="presParOf" srcId="{DE8FC7A0-EFBC-1D4A-B35A-24566FB0BC17}" destId="{6B4E433C-E795-784B-AA75-DF7E76F42482}" srcOrd="0" destOrd="0" presId="urn:microsoft.com/office/officeart/2005/8/layout/hierarchy1"/>
    <dgm:cxn modelId="{3B6D8081-2917-0C4D-896B-3DF77355F4B9}" type="presParOf" srcId="{DE8FC7A0-EFBC-1D4A-B35A-24566FB0BC17}" destId="{29CB77E3-D778-EF40-B008-0A15746F77D5}" srcOrd="1" destOrd="0" presId="urn:microsoft.com/office/officeart/2005/8/layout/hierarchy1"/>
    <dgm:cxn modelId="{43750B71-DF0E-AD4B-8689-63CBF16BF6D3}" type="presParOf" srcId="{29CB77E3-D778-EF40-B008-0A15746F77D5}" destId="{D99C7F76-EF60-EC41-8CE1-0EACCDFD833A}" srcOrd="0" destOrd="0" presId="urn:microsoft.com/office/officeart/2005/8/layout/hierarchy1"/>
    <dgm:cxn modelId="{E909291B-B1FB-C642-AAFF-A953B20F91AA}" type="presParOf" srcId="{D99C7F76-EF60-EC41-8CE1-0EACCDFD833A}" destId="{837FA5DC-4374-094B-BDF0-686F74ABC5E7}" srcOrd="0" destOrd="0" presId="urn:microsoft.com/office/officeart/2005/8/layout/hierarchy1"/>
    <dgm:cxn modelId="{E3348F48-75C6-AD4A-97FB-AE0590823B04}" type="presParOf" srcId="{D99C7F76-EF60-EC41-8CE1-0EACCDFD833A}" destId="{6E77806E-E976-8C46-BB0F-933F63023177}" srcOrd="1" destOrd="0" presId="urn:microsoft.com/office/officeart/2005/8/layout/hierarchy1"/>
    <dgm:cxn modelId="{A8387557-0EBF-E944-A2A5-AE96E1323836}" type="presParOf" srcId="{29CB77E3-D778-EF40-B008-0A15746F77D5}" destId="{4F88F0C6-EAE9-0D46-AEF0-30713B96F569}" srcOrd="1" destOrd="0" presId="urn:microsoft.com/office/officeart/2005/8/layout/hierarchy1"/>
    <dgm:cxn modelId="{E41380D3-1657-574D-B9BA-23BB0AEFB28A}" type="presParOf" srcId="{DE8FC7A0-EFBC-1D4A-B35A-24566FB0BC17}" destId="{C6B166BF-E6A2-6A41-96FD-1EDE7E58B41D}" srcOrd="2" destOrd="0" presId="urn:microsoft.com/office/officeart/2005/8/layout/hierarchy1"/>
    <dgm:cxn modelId="{62350B15-BAFD-844B-92E5-8C553BD8BA77}" type="presParOf" srcId="{DE8FC7A0-EFBC-1D4A-B35A-24566FB0BC17}" destId="{61B8F2E9-B49B-D946-9C2C-DF70A51C98D0}" srcOrd="3" destOrd="0" presId="urn:microsoft.com/office/officeart/2005/8/layout/hierarchy1"/>
    <dgm:cxn modelId="{91502E0E-1EF9-2347-8282-7C0C5941AC92}" type="presParOf" srcId="{61B8F2E9-B49B-D946-9C2C-DF70A51C98D0}" destId="{253B0884-16AE-1746-A548-C9DACA689B0C}" srcOrd="0" destOrd="0" presId="urn:microsoft.com/office/officeart/2005/8/layout/hierarchy1"/>
    <dgm:cxn modelId="{C542B720-72B1-374F-B6F8-96405189C434}" type="presParOf" srcId="{253B0884-16AE-1746-A548-C9DACA689B0C}" destId="{1953C5F3-C805-C64D-AAA7-B17D6C4F2E16}" srcOrd="0" destOrd="0" presId="urn:microsoft.com/office/officeart/2005/8/layout/hierarchy1"/>
    <dgm:cxn modelId="{F9DC7F48-F842-974B-AA4D-BC43BC3CFFE6}" type="presParOf" srcId="{253B0884-16AE-1746-A548-C9DACA689B0C}" destId="{1D14BEEB-D71B-7C47-888C-1D1717AB942A}" srcOrd="1" destOrd="0" presId="urn:microsoft.com/office/officeart/2005/8/layout/hierarchy1"/>
    <dgm:cxn modelId="{6B4CE9FE-AE9E-4E46-A7E7-16A644C4D4CD}" type="presParOf" srcId="{61B8F2E9-B49B-D946-9C2C-DF70A51C98D0}" destId="{D41E6442-DD0D-ED4E-B346-3040B47BB967}" srcOrd="1" destOrd="0" presId="urn:microsoft.com/office/officeart/2005/8/layout/hierarchy1"/>
    <dgm:cxn modelId="{184F1876-110C-7A47-9A7E-E7A48B32FD6B}" type="presParOf" srcId="{60ACA48C-1C59-3248-86BC-8C79A0724202}" destId="{BCB932F8-A8C0-6A46-B1E2-6B1E075A3090}" srcOrd="4" destOrd="0" presId="urn:microsoft.com/office/officeart/2005/8/layout/hierarchy1"/>
    <dgm:cxn modelId="{80DCA8CF-0A55-0740-A0F5-CD1195858E6A}" type="presParOf" srcId="{60ACA48C-1C59-3248-86BC-8C79A0724202}" destId="{79ED3DCD-EC02-2D4A-9E08-8E2614B2BA5E}" srcOrd="5" destOrd="0" presId="urn:microsoft.com/office/officeart/2005/8/layout/hierarchy1"/>
    <dgm:cxn modelId="{2393140D-00DD-5849-85BE-B3D9415D4A3C}" type="presParOf" srcId="{79ED3DCD-EC02-2D4A-9E08-8E2614B2BA5E}" destId="{429C4D76-CE36-E74A-BE17-DA36C5CDA8EE}" srcOrd="0" destOrd="0" presId="urn:microsoft.com/office/officeart/2005/8/layout/hierarchy1"/>
    <dgm:cxn modelId="{D376961B-3ADF-D14F-90D7-2FFB1F0EC1D5}" type="presParOf" srcId="{429C4D76-CE36-E74A-BE17-DA36C5CDA8EE}" destId="{C30933BA-2E83-6C42-A2A8-FB45078FAA5F}" srcOrd="0" destOrd="0" presId="urn:microsoft.com/office/officeart/2005/8/layout/hierarchy1"/>
    <dgm:cxn modelId="{D30B418A-E125-0D41-BD94-00E68179A5FD}" type="presParOf" srcId="{429C4D76-CE36-E74A-BE17-DA36C5CDA8EE}" destId="{6FFD658E-B954-424F-BA51-F9AC8F82DB7B}" srcOrd="1" destOrd="0" presId="urn:microsoft.com/office/officeart/2005/8/layout/hierarchy1"/>
    <dgm:cxn modelId="{026189E2-9D0A-8441-8AE7-B65824246040}" type="presParOf" srcId="{79ED3DCD-EC02-2D4A-9E08-8E2614B2BA5E}" destId="{897EF728-32D9-FC46-AB6C-C8E2D670D152}" srcOrd="1" destOrd="0" presId="urn:microsoft.com/office/officeart/2005/8/layout/hierarchy1"/>
    <dgm:cxn modelId="{C5336526-C556-1C4E-BF83-0E4C78A25E85}" type="presParOf" srcId="{897EF728-32D9-FC46-AB6C-C8E2D670D152}" destId="{702C37D8-EE7F-6B47-9CD2-D91BE49B3AB6}" srcOrd="0" destOrd="0" presId="urn:microsoft.com/office/officeart/2005/8/layout/hierarchy1"/>
    <dgm:cxn modelId="{CB51D87D-9BF6-034D-B955-E87816CBEC61}" type="presParOf" srcId="{897EF728-32D9-FC46-AB6C-C8E2D670D152}" destId="{1A190E75-3CE3-8540-B908-8D6FE9B6262A}" srcOrd="1" destOrd="0" presId="urn:microsoft.com/office/officeart/2005/8/layout/hierarchy1"/>
    <dgm:cxn modelId="{12600E5F-A9F8-1740-ACE7-8073BD5890BF}" type="presParOf" srcId="{1A190E75-3CE3-8540-B908-8D6FE9B6262A}" destId="{3AD5D8B4-B791-104F-A39E-FEC7F62F8339}" srcOrd="0" destOrd="0" presId="urn:microsoft.com/office/officeart/2005/8/layout/hierarchy1"/>
    <dgm:cxn modelId="{4524EE49-A279-4F47-A112-4B04CAD9E95B}" type="presParOf" srcId="{3AD5D8B4-B791-104F-A39E-FEC7F62F8339}" destId="{097A3C48-FA1E-6044-917A-0DB225B96997}" srcOrd="0" destOrd="0" presId="urn:microsoft.com/office/officeart/2005/8/layout/hierarchy1"/>
    <dgm:cxn modelId="{287A9DB9-DEE2-DE45-866A-466931D53DF5}" type="presParOf" srcId="{3AD5D8B4-B791-104F-A39E-FEC7F62F8339}" destId="{7F6C0C3E-1F82-A04E-A6D2-D80EFCF98FDC}" srcOrd="1" destOrd="0" presId="urn:microsoft.com/office/officeart/2005/8/layout/hierarchy1"/>
    <dgm:cxn modelId="{99A15911-A328-8742-8E96-B42936D1143B}" type="presParOf" srcId="{1A190E75-3CE3-8540-B908-8D6FE9B6262A}" destId="{EC2DC0B0-3EF1-EC47-A56C-231F5D0C4318}" srcOrd="1" destOrd="0" presId="urn:microsoft.com/office/officeart/2005/8/layout/hierarchy1"/>
    <dgm:cxn modelId="{D5ABBF04-B951-5248-AF3D-D396B5DDFB6D}" type="presParOf" srcId="{8D2A601C-40C2-5443-8A8E-A70A89A6A3A3}" destId="{AC996CA5-F9FB-7046-B790-2652618BA21F}" srcOrd="1" destOrd="0" presId="urn:microsoft.com/office/officeart/2005/8/layout/hierarchy1"/>
    <dgm:cxn modelId="{F8CF7738-68B1-2E4E-B437-2541892DCCF7}" type="presParOf" srcId="{AC996CA5-F9FB-7046-B790-2652618BA21F}" destId="{023DDB56-5D53-3A4C-AD16-474F8CC7E1DE}" srcOrd="0" destOrd="0" presId="urn:microsoft.com/office/officeart/2005/8/layout/hierarchy1"/>
    <dgm:cxn modelId="{ECD03532-B874-4E4D-BFD1-0510428C3447}" type="presParOf" srcId="{023DDB56-5D53-3A4C-AD16-474F8CC7E1DE}" destId="{F742A6F5-4315-C44D-8207-99DF9B989356}" srcOrd="0" destOrd="0" presId="urn:microsoft.com/office/officeart/2005/8/layout/hierarchy1"/>
    <dgm:cxn modelId="{45028C68-43B7-874A-972C-F42C00ACA904}" type="presParOf" srcId="{023DDB56-5D53-3A4C-AD16-474F8CC7E1DE}" destId="{4E55A8D6-F5B8-7946-B6B5-C2DC89682EE3}" srcOrd="1" destOrd="0" presId="urn:microsoft.com/office/officeart/2005/8/layout/hierarchy1"/>
    <dgm:cxn modelId="{66873485-7B46-3D4A-8EDC-59C5EF75EB9F}" type="presParOf" srcId="{AC996CA5-F9FB-7046-B790-2652618BA21F}" destId="{F1911617-E255-054B-9848-BDE8BD3400B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22F027-0FAE-BB45-90DA-0C39AA7458FE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B25E1C6-3AD7-4C41-A924-FF34F2B667C9}">
      <dgm:prSet phldrT="[Texte]"/>
      <dgm:spPr/>
      <dgm:t>
        <a:bodyPr/>
        <a:lstStyle/>
        <a:p>
          <a:pPr algn="ctr"/>
          <a:r>
            <a:rPr lang="fr-FR" dirty="0" smtClean="0"/>
            <a:t>Usager</a:t>
          </a:r>
        </a:p>
        <a:p>
          <a:pPr algn="l"/>
          <a:endParaRPr lang="fr-FR" dirty="0" smtClean="0"/>
        </a:p>
        <a:p>
          <a:pPr algn="l"/>
          <a:r>
            <a:rPr lang="fr-FR" dirty="0" smtClean="0"/>
            <a:t>Paye une consultation 50 € TTC</a:t>
          </a:r>
          <a:endParaRPr lang="fr-FR" dirty="0"/>
        </a:p>
      </dgm:t>
    </dgm:pt>
    <dgm:pt modelId="{65A36C38-27DD-9541-853A-C5CFDF27967C}" type="parTrans" cxnId="{ECC4CBBD-43ED-C945-82EB-71F754D9500C}">
      <dgm:prSet/>
      <dgm:spPr/>
      <dgm:t>
        <a:bodyPr/>
        <a:lstStyle/>
        <a:p>
          <a:endParaRPr lang="fr-FR"/>
        </a:p>
      </dgm:t>
    </dgm:pt>
    <dgm:pt modelId="{3EB665AA-CD4A-C64D-8941-C6FC6A270C66}" type="sibTrans" cxnId="{ECC4CBBD-43ED-C945-82EB-71F754D9500C}">
      <dgm:prSet/>
      <dgm:spPr/>
      <dgm:t>
        <a:bodyPr/>
        <a:lstStyle/>
        <a:p>
          <a:endParaRPr lang="fr-FR"/>
        </a:p>
      </dgm:t>
    </dgm:pt>
    <dgm:pt modelId="{C0306040-FD6F-6C43-A389-AB225DF62E68}">
      <dgm:prSet phldrT="[Texte]"/>
      <dgm:spPr/>
      <dgm:t>
        <a:bodyPr/>
        <a:lstStyle/>
        <a:p>
          <a:pPr algn="ctr"/>
          <a:r>
            <a:rPr lang="fr-FR" dirty="0" err="1" smtClean="0"/>
            <a:t>Visiapy</a:t>
          </a:r>
          <a:endParaRPr lang="fr-FR" dirty="0" smtClean="0"/>
        </a:p>
        <a:p>
          <a:pPr algn="ctr"/>
          <a:endParaRPr lang="fr-FR" dirty="0" smtClean="0"/>
        </a:p>
        <a:p>
          <a:pPr algn="l"/>
          <a:r>
            <a:rPr lang="fr-FR" dirty="0" smtClean="0"/>
            <a:t>Reçoit 50 € TTC</a:t>
          </a:r>
        </a:p>
        <a:p>
          <a:pPr algn="l"/>
          <a:endParaRPr lang="fr-FR" dirty="0"/>
        </a:p>
      </dgm:t>
    </dgm:pt>
    <dgm:pt modelId="{2D910C5F-CF23-FB49-B472-23214395B098}" type="parTrans" cxnId="{7A60FCA8-46C0-294F-9CD6-759278BB5629}">
      <dgm:prSet/>
      <dgm:spPr/>
      <dgm:t>
        <a:bodyPr/>
        <a:lstStyle/>
        <a:p>
          <a:endParaRPr lang="fr-FR"/>
        </a:p>
      </dgm:t>
    </dgm:pt>
    <dgm:pt modelId="{8480A3EF-19EE-8F48-B67E-5EDD2711DE04}" type="sibTrans" cxnId="{7A60FCA8-46C0-294F-9CD6-759278BB5629}">
      <dgm:prSet/>
      <dgm:spPr/>
      <dgm:t>
        <a:bodyPr/>
        <a:lstStyle/>
        <a:p>
          <a:endParaRPr lang="fr-FR"/>
        </a:p>
      </dgm:t>
    </dgm:pt>
    <dgm:pt modelId="{0761CD83-B082-004A-91A3-39872198275C}">
      <dgm:prSet phldrT="[Texte]"/>
      <dgm:spPr/>
      <dgm:t>
        <a:bodyPr/>
        <a:lstStyle/>
        <a:p>
          <a:pPr algn="ctr"/>
          <a:r>
            <a:rPr lang="fr-FR" dirty="0" smtClean="0"/>
            <a:t>Intervenant</a:t>
          </a:r>
        </a:p>
        <a:p>
          <a:pPr algn="ctr"/>
          <a:endParaRPr lang="fr-FR" dirty="0" smtClean="0"/>
        </a:p>
        <a:p>
          <a:pPr algn="l"/>
          <a:r>
            <a:rPr lang="fr-FR" dirty="0" smtClean="0"/>
            <a:t>Reçoit 50 – 12€ TTC</a:t>
          </a:r>
        </a:p>
        <a:p>
          <a:pPr algn="l"/>
          <a:r>
            <a:rPr lang="fr-FR" dirty="0" smtClean="0"/>
            <a:t>Donc 38 €</a:t>
          </a:r>
        </a:p>
      </dgm:t>
    </dgm:pt>
    <dgm:pt modelId="{20C84EA6-E62E-F043-BBB0-4EC6677D7B7E}" type="parTrans" cxnId="{0B22B949-D7A4-BF47-8A31-AE921E4D23EA}">
      <dgm:prSet/>
      <dgm:spPr/>
      <dgm:t>
        <a:bodyPr/>
        <a:lstStyle/>
        <a:p>
          <a:endParaRPr lang="fr-FR"/>
        </a:p>
      </dgm:t>
    </dgm:pt>
    <dgm:pt modelId="{F3021A17-8B98-A34A-8D05-EE0B241AEBBF}" type="sibTrans" cxnId="{0B22B949-D7A4-BF47-8A31-AE921E4D23EA}">
      <dgm:prSet/>
      <dgm:spPr/>
      <dgm:t>
        <a:bodyPr/>
        <a:lstStyle/>
        <a:p>
          <a:endParaRPr lang="fr-FR"/>
        </a:p>
      </dgm:t>
    </dgm:pt>
    <dgm:pt modelId="{ABA9F950-BC21-CB4E-9972-424DD281CDF9}" type="pres">
      <dgm:prSet presAssocID="{7E22F027-0FAE-BB45-90DA-0C39AA7458F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4399FB3-70AA-5B48-B572-F46FBD4900EF}" type="pres">
      <dgm:prSet presAssocID="{BB25E1C6-3AD7-4C41-A924-FF34F2B667C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2D8A47F-2666-444C-96B8-A88A6ED72D5C}" type="pres">
      <dgm:prSet presAssocID="{3EB665AA-CD4A-C64D-8941-C6FC6A270C66}" presName="sibTrans" presStyleLbl="sibTrans2D1" presStyleIdx="0" presStyleCnt="2"/>
      <dgm:spPr/>
      <dgm:t>
        <a:bodyPr/>
        <a:lstStyle/>
        <a:p>
          <a:endParaRPr lang="fr-FR"/>
        </a:p>
      </dgm:t>
    </dgm:pt>
    <dgm:pt modelId="{91581872-05BA-F44B-8E1A-E8AF2082E7F0}" type="pres">
      <dgm:prSet presAssocID="{3EB665AA-CD4A-C64D-8941-C6FC6A270C66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8EA19ABB-F770-1E4B-A3D5-F911282059A3}" type="pres">
      <dgm:prSet presAssocID="{C0306040-FD6F-6C43-A389-AB225DF62E68}" presName="node" presStyleLbl="node1" presStyleIdx="1" presStyleCnt="3" custLinFactNeighborX="-5258" custLinFactNeighborY="11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F65831-162A-7140-A9AC-376AA5ADFB00}" type="pres">
      <dgm:prSet presAssocID="{8480A3EF-19EE-8F48-B67E-5EDD2711DE04}" presName="sibTrans" presStyleLbl="sibTrans2D1" presStyleIdx="1" presStyleCnt="2"/>
      <dgm:spPr/>
      <dgm:t>
        <a:bodyPr/>
        <a:lstStyle/>
        <a:p>
          <a:endParaRPr lang="fr-FR"/>
        </a:p>
      </dgm:t>
    </dgm:pt>
    <dgm:pt modelId="{7EF26B10-F221-214B-A81C-4F3F21DFFADC}" type="pres">
      <dgm:prSet presAssocID="{8480A3EF-19EE-8F48-B67E-5EDD2711DE04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14507421-02C3-D144-8AE5-3E7A4EA75D9B}" type="pres">
      <dgm:prSet presAssocID="{0761CD83-B082-004A-91A3-39872198275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CC4CBBD-43ED-C945-82EB-71F754D9500C}" srcId="{7E22F027-0FAE-BB45-90DA-0C39AA7458FE}" destId="{BB25E1C6-3AD7-4C41-A924-FF34F2B667C9}" srcOrd="0" destOrd="0" parTransId="{65A36C38-27DD-9541-853A-C5CFDF27967C}" sibTransId="{3EB665AA-CD4A-C64D-8941-C6FC6A270C66}"/>
    <dgm:cxn modelId="{7A60FCA8-46C0-294F-9CD6-759278BB5629}" srcId="{7E22F027-0FAE-BB45-90DA-0C39AA7458FE}" destId="{C0306040-FD6F-6C43-A389-AB225DF62E68}" srcOrd="1" destOrd="0" parTransId="{2D910C5F-CF23-FB49-B472-23214395B098}" sibTransId="{8480A3EF-19EE-8F48-B67E-5EDD2711DE04}"/>
    <dgm:cxn modelId="{5E11F7D6-4278-2C44-9EC5-4C8DB2F9A219}" type="presOf" srcId="{BB25E1C6-3AD7-4C41-A924-FF34F2B667C9}" destId="{54399FB3-70AA-5B48-B572-F46FBD4900EF}" srcOrd="0" destOrd="0" presId="urn:microsoft.com/office/officeart/2005/8/layout/process1"/>
    <dgm:cxn modelId="{E6375229-1E24-8A47-8DD2-49966E4A07A5}" type="presOf" srcId="{C0306040-FD6F-6C43-A389-AB225DF62E68}" destId="{8EA19ABB-F770-1E4B-A3D5-F911282059A3}" srcOrd="0" destOrd="0" presId="urn:microsoft.com/office/officeart/2005/8/layout/process1"/>
    <dgm:cxn modelId="{0B22B949-D7A4-BF47-8A31-AE921E4D23EA}" srcId="{7E22F027-0FAE-BB45-90DA-0C39AA7458FE}" destId="{0761CD83-B082-004A-91A3-39872198275C}" srcOrd="2" destOrd="0" parTransId="{20C84EA6-E62E-F043-BBB0-4EC6677D7B7E}" sibTransId="{F3021A17-8B98-A34A-8D05-EE0B241AEBBF}"/>
    <dgm:cxn modelId="{C819791A-3E4E-DE4B-89D6-7E01A597CCDB}" type="presOf" srcId="{3EB665AA-CD4A-C64D-8941-C6FC6A270C66}" destId="{92D8A47F-2666-444C-96B8-A88A6ED72D5C}" srcOrd="0" destOrd="0" presId="urn:microsoft.com/office/officeart/2005/8/layout/process1"/>
    <dgm:cxn modelId="{09B05975-2CD4-4847-A6AD-83B16D78BB30}" type="presOf" srcId="{0761CD83-B082-004A-91A3-39872198275C}" destId="{14507421-02C3-D144-8AE5-3E7A4EA75D9B}" srcOrd="0" destOrd="0" presId="urn:microsoft.com/office/officeart/2005/8/layout/process1"/>
    <dgm:cxn modelId="{7133DC30-35D1-1842-BE2D-35EA64C74D97}" type="presOf" srcId="{7E22F027-0FAE-BB45-90DA-0C39AA7458FE}" destId="{ABA9F950-BC21-CB4E-9972-424DD281CDF9}" srcOrd="0" destOrd="0" presId="urn:microsoft.com/office/officeart/2005/8/layout/process1"/>
    <dgm:cxn modelId="{0AB4F385-27F8-FD49-A181-E6AC3FF16327}" type="presOf" srcId="{3EB665AA-CD4A-C64D-8941-C6FC6A270C66}" destId="{91581872-05BA-F44B-8E1A-E8AF2082E7F0}" srcOrd="1" destOrd="0" presId="urn:microsoft.com/office/officeart/2005/8/layout/process1"/>
    <dgm:cxn modelId="{88176909-25C1-9645-9C3A-AE921CD71848}" type="presOf" srcId="{8480A3EF-19EE-8F48-B67E-5EDD2711DE04}" destId="{7EF26B10-F221-214B-A81C-4F3F21DFFADC}" srcOrd="1" destOrd="0" presId="urn:microsoft.com/office/officeart/2005/8/layout/process1"/>
    <dgm:cxn modelId="{70455693-C922-5B41-B423-B9474A3BCA47}" type="presOf" srcId="{8480A3EF-19EE-8F48-B67E-5EDD2711DE04}" destId="{43F65831-162A-7140-A9AC-376AA5ADFB00}" srcOrd="0" destOrd="0" presId="urn:microsoft.com/office/officeart/2005/8/layout/process1"/>
    <dgm:cxn modelId="{751AF785-3281-3B42-8769-CE6C54DAB2CD}" type="presParOf" srcId="{ABA9F950-BC21-CB4E-9972-424DD281CDF9}" destId="{54399FB3-70AA-5B48-B572-F46FBD4900EF}" srcOrd="0" destOrd="0" presId="urn:microsoft.com/office/officeart/2005/8/layout/process1"/>
    <dgm:cxn modelId="{CC38A2DC-C8C5-0A43-B293-06034CC7699E}" type="presParOf" srcId="{ABA9F950-BC21-CB4E-9972-424DD281CDF9}" destId="{92D8A47F-2666-444C-96B8-A88A6ED72D5C}" srcOrd="1" destOrd="0" presId="urn:microsoft.com/office/officeart/2005/8/layout/process1"/>
    <dgm:cxn modelId="{B57E3027-CEB4-C148-BE5A-B4B32F5622AF}" type="presParOf" srcId="{92D8A47F-2666-444C-96B8-A88A6ED72D5C}" destId="{91581872-05BA-F44B-8E1A-E8AF2082E7F0}" srcOrd="0" destOrd="0" presId="urn:microsoft.com/office/officeart/2005/8/layout/process1"/>
    <dgm:cxn modelId="{FB746335-EE7D-4440-AD4E-DDFA08E0F88D}" type="presParOf" srcId="{ABA9F950-BC21-CB4E-9972-424DD281CDF9}" destId="{8EA19ABB-F770-1E4B-A3D5-F911282059A3}" srcOrd="2" destOrd="0" presId="urn:microsoft.com/office/officeart/2005/8/layout/process1"/>
    <dgm:cxn modelId="{4B03FA44-BB62-D84C-AAD2-362FB5FA3419}" type="presParOf" srcId="{ABA9F950-BC21-CB4E-9972-424DD281CDF9}" destId="{43F65831-162A-7140-A9AC-376AA5ADFB00}" srcOrd="3" destOrd="0" presId="urn:microsoft.com/office/officeart/2005/8/layout/process1"/>
    <dgm:cxn modelId="{AA14FBFB-F994-F849-B428-617A01F2D31E}" type="presParOf" srcId="{43F65831-162A-7140-A9AC-376AA5ADFB00}" destId="{7EF26B10-F221-214B-A81C-4F3F21DFFADC}" srcOrd="0" destOrd="0" presId="urn:microsoft.com/office/officeart/2005/8/layout/process1"/>
    <dgm:cxn modelId="{DFC90FF4-D304-944A-8FA6-7CA8AFB9411D}" type="presParOf" srcId="{ABA9F950-BC21-CB4E-9972-424DD281CDF9}" destId="{14507421-02C3-D144-8AE5-3E7A4EA75D9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2C37D8-EE7F-6B47-9CD2-D91BE49B3AB6}">
      <dsp:nvSpPr>
        <dsp:cNvPr id="0" name=""/>
        <dsp:cNvSpPr/>
      </dsp:nvSpPr>
      <dsp:spPr>
        <a:xfrm>
          <a:off x="5883852" y="2414894"/>
          <a:ext cx="91440" cy="319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91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B932F8-A8C0-6A46-B1E2-6B1E075A3090}">
      <dsp:nvSpPr>
        <dsp:cNvPr id="0" name=""/>
        <dsp:cNvSpPr/>
      </dsp:nvSpPr>
      <dsp:spPr>
        <a:xfrm>
          <a:off x="2981660" y="1160370"/>
          <a:ext cx="2947911" cy="556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183"/>
              </a:lnTo>
              <a:lnTo>
                <a:pt x="2947911" y="454183"/>
              </a:lnTo>
              <a:lnTo>
                <a:pt x="2947911" y="556077"/>
              </a:lnTo>
            </a:path>
          </a:pathLst>
        </a:custGeom>
        <a:noFill/>
        <a:ln w="317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166BF-E6A2-6A41-96FD-1EDE7E58B41D}">
      <dsp:nvSpPr>
        <dsp:cNvPr id="0" name=""/>
        <dsp:cNvSpPr/>
      </dsp:nvSpPr>
      <dsp:spPr>
        <a:xfrm>
          <a:off x="3913062" y="2414894"/>
          <a:ext cx="672169" cy="319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996"/>
              </a:lnTo>
              <a:lnTo>
                <a:pt x="672169" y="217996"/>
              </a:lnTo>
              <a:lnTo>
                <a:pt x="672169" y="319891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4E433C-E795-784B-AA75-DF7E76F42482}">
      <dsp:nvSpPr>
        <dsp:cNvPr id="0" name=""/>
        <dsp:cNvSpPr/>
      </dsp:nvSpPr>
      <dsp:spPr>
        <a:xfrm>
          <a:off x="3240893" y="2414894"/>
          <a:ext cx="672169" cy="319891"/>
        </a:xfrm>
        <a:custGeom>
          <a:avLst/>
          <a:gdLst/>
          <a:ahLst/>
          <a:cxnLst/>
          <a:rect l="0" t="0" r="0" b="0"/>
          <a:pathLst>
            <a:path>
              <a:moveTo>
                <a:pt x="672169" y="0"/>
              </a:moveTo>
              <a:lnTo>
                <a:pt x="672169" y="217996"/>
              </a:lnTo>
              <a:lnTo>
                <a:pt x="0" y="217996"/>
              </a:lnTo>
              <a:lnTo>
                <a:pt x="0" y="319891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71CF0A-8A24-8D46-9DB2-5CCC65116011}">
      <dsp:nvSpPr>
        <dsp:cNvPr id="0" name=""/>
        <dsp:cNvSpPr/>
      </dsp:nvSpPr>
      <dsp:spPr>
        <a:xfrm>
          <a:off x="2981660" y="1160370"/>
          <a:ext cx="931402" cy="556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183"/>
              </a:lnTo>
              <a:lnTo>
                <a:pt x="931402" y="454183"/>
              </a:lnTo>
              <a:lnTo>
                <a:pt x="931402" y="556077"/>
              </a:lnTo>
            </a:path>
          </a:pathLst>
        </a:custGeom>
        <a:noFill/>
        <a:ln w="317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BE583C-B55E-D94F-BBCF-90347A7DD9D4}">
      <dsp:nvSpPr>
        <dsp:cNvPr id="0" name=""/>
        <dsp:cNvSpPr/>
      </dsp:nvSpPr>
      <dsp:spPr>
        <a:xfrm>
          <a:off x="1224383" y="2414894"/>
          <a:ext cx="672169" cy="319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996"/>
              </a:lnTo>
              <a:lnTo>
                <a:pt x="672169" y="217996"/>
              </a:lnTo>
              <a:lnTo>
                <a:pt x="672169" y="319891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72A56-19B2-1544-9A37-6DFABCCE801F}">
      <dsp:nvSpPr>
        <dsp:cNvPr id="0" name=""/>
        <dsp:cNvSpPr/>
      </dsp:nvSpPr>
      <dsp:spPr>
        <a:xfrm>
          <a:off x="552214" y="2414894"/>
          <a:ext cx="672169" cy="319891"/>
        </a:xfrm>
        <a:custGeom>
          <a:avLst/>
          <a:gdLst/>
          <a:ahLst/>
          <a:cxnLst/>
          <a:rect l="0" t="0" r="0" b="0"/>
          <a:pathLst>
            <a:path>
              <a:moveTo>
                <a:pt x="672169" y="0"/>
              </a:moveTo>
              <a:lnTo>
                <a:pt x="672169" y="217996"/>
              </a:lnTo>
              <a:lnTo>
                <a:pt x="0" y="217996"/>
              </a:lnTo>
              <a:lnTo>
                <a:pt x="0" y="319891"/>
              </a:lnTo>
            </a:path>
          </a:pathLst>
        </a:custGeom>
        <a:noFill/>
        <a:ln w="317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84CCC5-6902-8D4A-91EA-FA5D8CB01944}">
      <dsp:nvSpPr>
        <dsp:cNvPr id="0" name=""/>
        <dsp:cNvSpPr/>
      </dsp:nvSpPr>
      <dsp:spPr>
        <a:xfrm>
          <a:off x="1224383" y="1160370"/>
          <a:ext cx="1757276" cy="556077"/>
        </a:xfrm>
        <a:custGeom>
          <a:avLst/>
          <a:gdLst/>
          <a:ahLst/>
          <a:cxnLst/>
          <a:rect l="0" t="0" r="0" b="0"/>
          <a:pathLst>
            <a:path>
              <a:moveTo>
                <a:pt x="1757276" y="0"/>
              </a:moveTo>
              <a:lnTo>
                <a:pt x="1757276" y="454183"/>
              </a:lnTo>
              <a:lnTo>
                <a:pt x="0" y="454183"/>
              </a:lnTo>
              <a:lnTo>
                <a:pt x="0" y="556077"/>
              </a:lnTo>
            </a:path>
          </a:pathLst>
        </a:custGeom>
        <a:noFill/>
        <a:ln w="317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150EF-FC46-4340-B6A1-198D9180E6B9}">
      <dsp:nvSpPr>
        <dsp:cNvPr id="0" name=""/>
        <dsp:cNvSpPr/>
      </dsp:nvSpPr>
      <dsp:spPr>
        <a:xfrm>
          <a:off x="2431703" y="46192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130ABC6-4E43-F44A-9B40-79DBED19450B}">
      <dsp:nvSpPr>
        <dsp:cNvPr id="0" name=""/>
        <dsp:cNvSpPr/>
      </dsp:nvSpPr>
      <dsp:spPr>
        <a:xfrm>
          <a:off x="2553916" y="57802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CEO : Flavien </a:t>
          </a:r>
          <a:r>
            <a:rPr lang="fr-FR" sz="1300" kern="1200" dirty="0" err="1" smtClean="0"/>
            <a:t>Revellat</a:t>
          </a:r>
          <a:endParaRPr lang="fr-FR" sz="1300" kern="1200" dirty="0"/>
        </a:p>
      </dsp:txBody>
      <dsp:txXfrm>
        <a:off x="2574373" y="598484"/>
        <a:ext cx="1059000" cy="657531"/>
      </dsp:txXfrm>
    </dsp:sp>
    <dsp:sp modelId="{73BD8485-9279-E946-80FF-A45B007896C0}">
      <dsp:nvSpPr>
        <dsp:cNvPr id="0" name=""/>
        <dsp:cNvSpPr/>
      </dsp:nvSpPr>
      <dsp:spPr>
        <a:xfrm>
          <a:off x="674426" y="1716448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2D43504-64ED-1747-8C04-4094CB9DC08E}">
      <dsp:nvSpPr>
        <dsp:cNvPr id="0" name=""/>
        <dsp:cNvSpPr/>
      </dsp:nvSpPr>
      <dsp:spPr>
        <a:xfrm>
          <a:off x="796639" y="1832550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Ventes</a:t>
          </a:r>
          <a:endParaRPr lang="fr-FR" sz="1300" kern="1200" dirty="0"/>
        </a:p>
      </dsp:txBody>
      <dsp:txXfrm>
        <a:off x="817096" y="1853007"/>
        <a:ext cx="1059000" cy="657531"/>
      </dsp:txXfrm>
    </dsp:sp>
    <dsp:sp modelId="{21A33CCB-15D7-B747-9CDC-5519CDB1EEC4}">
      <dsp:nvSpPr>
        <dsp:cNvPr id="0" name=""/>
        <dsp:cNvSpPr/>
      </dsp:nvSpPr>
      <dsp:spPr>
        <a:xfrm>
          <a:off x="2257" y="273478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B6413CD-C073-1847-AE6F-BCA54BED4444}">
      <dsp:nvSpPr>
        <dsp:cNvPr id="0" name=""/>
        <dsp:cNvSpPr/>
      </dsp:nvSpPr>
      <dsp:spPr>
        <a:xfrm>
          <a:off x="124469" y="285088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Business </a:t>
          </a:r>
          <a:r>
            <a:rPr lang="fr-FR" sz="1300" kern="1200" dirty="0" err="1" smtClean="0"/>
            <a:t>Developper</a:t>
          </a:r>
          <a:r>
            <a:rPr lang="fr-FR" sz="1300" kern="1200" dirty="0" smtClean="0"/>
            <a:t> 1</a:t>
          </a:r>
          <a:endParaRPr lang="fr-FR" sz="1300" kern="1200" dirty="0"/>
        </a:p>
      </dsp:txBody>
      <dsp:txXfrm>
        <a:off x="144926" y="2871344"/>
        <a:ext cx="1059000" cy="657531"/>
      </dsp:txXfrm>
    </dsp:sp>
    <dsp:sp modelId="{E87E1488-CE30-084C-A495-060D9626A2C6}">
      <dsp:nvSpPr>
        <dsp:cNvPr id="0" name=""/>
        <dsp:cNvSpPr/>
      </dsp:nvSpPr>
      <dsp:spPr>
        <a:xfrm>
          <a:off x="1346596" y="273478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C7D964-84C3-3F45-B004-36FFD9B460F9}">
      <dsp:nvSpPr>
        <dsp:cNvPr id="0" name=""/>
        <dsp:cNvSpPr/>
      </dsp:nvSpPr>
      <dsp:spPr>
        <a:xfrm>
          <a:off x="1468809" y="285088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Business </a:t>
          </a:r>
          <a:r>
            <a:rPr lang="fr-FR" sz="1300" kern="1200" dirty="0" err="1" smtClean="0"/>
            <a:t>Developper</a:t>
          </a:r>
          <a:r>
            <a:rPr lang="fr-FR" sz="1300" kern="1200" dirty="0" smtClean="0"/>
            <a:t> 2</a:t>
          </a:r>
          <a:endParaRPr lang="fr-FR" sz="1300" kern="1200" dirty="0"/>
        </a:p>
      </dsp:txBody>
      <dsp:txXfrm>
        <a:off x="1489266" y="2871344"/>
        <a:ext cx="1059000" cy="657531"/>
      </dsp:txXfrm>
    </dsp:sp>
    <dsp:sp modelId="{83125C3E-A4C3-FA48-81B2-2E88425EEE02}">
      <dsp:nvSpPr>
        <dsp:cNvPr id="0" name=""/>
        <dsp:cNvSpPr/>
      </dsp:nvSpPr>
      <dsp:spPr>
        <a:xfrm>
          <a:off x="3363105" y="1716448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9BBFE5-22B3-5A4E-9E64-7B384FE2A1B0}">
      <dsp:nvSpPr>
        <dsp:cNvPr id="0" name=""/>
        <dsp:cNvSpPr/>
      </dsp:nvSpPr>
      <dsp:spPr>
        <a:xfrm>
          <a:off x="3485318" y="1832550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Digital Marketing</a:t>
          </a:r>
          <a:endParaRPr lang="fr-FR" sz="1300" kern="1200" dirty="0"/>
        </a:p>
      </dsp:txBody>
      <dsp:txXfrm>
        <a:off x="3505775" y="1853007"/>
        <a:ext cx="1059000" cy="657531"/>
      </dsp:txXfrm>
    </dsp:sp>
    <dsp:sp modelId="{837FA5DC-4374-094B-BDF0-686F74ABC5E7}">
      <dsp:nvSpPr>
        <dsp:cNvPr id="0" name=""/>
        <dsp:cNvSpPr/>
      </dsp:nvSpPr>
      <dsp:spPr>
        <a:xfrm>
          <a:off x="2690936" y="273478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E77806E-E976-8C46-BB0F-933F63023177}">
      <dsp:nvSpPr>
        <dsp:cNvPr id="0" name=""/>
        <dsp:cNvSpPr/>
      </dsp:nvSpPr>
      <dsp:spPr>
        <a:xfrm>
          <a:off x="2813148" y="285088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err="1" smtClean="0"/>
            <a:t>Community</a:t>
          </a:r>
          <a:r>
            <a:rPr lang="fr-FR" sz="1300" kern="1200" dirty="0" smtClean="0"/>
            <a:t> Manager</a:t>
          </a:r>
          <a:endParaRPr lang="fr-FR" sz="1300" kern="1200" dirty="0"/>
        </a:p>
      </dsp:txBody>
      <dsp:txXfrm>
        <a:off x="2833605" y="2871344"/>
        <a:ext cx="1059000" cy="657531"/>
      </dsp:txXfrm>
    </dsp:sp>
    <dsp:sp modelId="{1953C5F3-C805-C64D-AAA7-B17D6C4F2E16}">
      <dsp:nvSpPr>
        <dsp:cNvPr id="0" name=""/>
        <dsp:cNvSpPr/>
      </dsp:nvSpPr>
      <dsp:spPr>
        <a:xfrm>
          <a:off x="4035275" y="273478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D14BEEB-D71B-7C47-888C-1D1717AB942A}">
      <dsp:nvSpPr>
        <dsp:cNvPr id="0" name=""/>
        <dsp:cNvSpPr/>
      </dsp:nvSpPr>
      <dsp:spPr>
        <a:xfrm>
          <a:off x="4157488" y="285088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Bloggeur</a:t>
          </a:r>
          <a:endParaRPr lang="fr-FR" sz="1300" kern="1200" dirty="0"/>
        </a:p>
      </dsp:txBody>
      <dsp:txXfrm>
        <a:off x="4177945" y="2871344"/>
        <a:ext cx="1059000" cy="657531"/>
      </dsp:txXfrm>
    </dsp:sp>
    <dsp:sp modelId="{C30933BA-2E83-6C42-A2A8-FB45078FAA5F}">
      <dsp:nvSpPr>
        <dsp:cNvPr id="0" name=""/>
        <dsp:cNvSpPr/>
      </dsp:nvSpPr>
      <dsp:spPr>
        <a:xfrm>
          <a:off x="5379615" y="1716448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FFD658E-B954-424F-BA51-F9AC8F82DB7B}">
      <dsp:nvSpPr>
        <dsp:cNvPr id="0" name=""/>
        <dsp:cNvSpPr/>
      </dsp:nvSpPr>
      <dsp:spPr>
        <a:xfrm>
          <a:off x="5501827" y="1832550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Finances</a:t>
          </a:r>
          <a:endParaRPr lang="fr-FR" sz="1300" kern="1200" dirty="0"/>
        </a:p>
      </dsp:txBody>
      <dsp:txXfrm>
        <a:off x="5522284" y="1853007"/>
        <a:ext cx="1059000" cy="657531"/>
      </dsp:txXfrm>
    </dsp:sp>
    <dsp:sp modelId="{097A3C48-FA1E-6044-917A-0DB225B96997}">
      <dsp:nvSpPr>
        <dsp:cNvPr id="0" name=""/>
        <dsp:cNvSpPr/>
      </dsp:nvSpPr>
      <dsp:spPr>
        <a:xfrm>
          <a:off x="5379615" y="2734785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F6C0C3E-1F82-A04E-A6D2-D80EFCF98FDC}">
      <dsp:nvSpPr>
        <dsp:cNvPr id="0" name=""/>
        <dsp:cNvSpPr/>
      </dsp:nvSpPr>
      <dsp:spPr>
        <a:xfrm>
          <a:off x="5501827" y="2850887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Contrôleur de gestion</a:t>
          </a:r>
          <a:endParaRPr lang="fr-FR" sz="1300" kern="1200" dirty="0"/>
        </a:p>
      </dsp:txBody>
      <dsp:txXfrm>
        <a:off x="5522284" y="2871344"/>
        <a:ext cx="1059000" cy="657531"/>
      </dsp:txXfrm>
    </dsp:sp>
    <dsp:sp modelId="{F742A6F5-4315-C44D-8207-99DF9B989356}">
      <dsp:nvSpPr>
        <dsp:cNvPr id="0" name=""/>
        <dsp:cNvSpPr/>
      </dsp:nvSpPr>
      <dsp:spPr>
        <a:xfrm>
          <a:off x="3934892" y="489458"/>
          <a:ext cx="1099914" cy="698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E55A8D6-F5B8-7946-B6B5-C2DC89682EE3}">
      <dsp:nvSpPr>
        <dsp:cNvPr id="0" name=""/>
        <dsp:cNvSpPr/>
      </dsp:nvSpPr>
      <dsp:spPr>
        <a:xfrm>
          <a:off x="4057105" y="605560"/>
          <a:ext cx="1099914" cy="698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Evelyne </a:t>
          </a:r>
          <a:r>
            <a:rPr lang="fr-FR" sz="1300" kern="1200" dirty="0" err="1" smtClean="0"/>
            <a:t>Revellat</a:t>
          </a:r>
          <a:endParaRPr lang="fr-FR" sz="1300" kern="1200" dirty="0"/>
        </a:p>
      </dsp:txBody>
      <dsp:txXfrm>
        <a:off x="4077562" y="626017"/>
        <a:ext cx="1059000" cy="657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99FB3-70AA-5B48-B572-F46FBD4900EF}">
      <dsp:nvSpPr>
        <dsp:cNvPr id="0" name=""/>
        <dsp:cNvSpPr/>
      </dsp:nvSpPr>
      <dsp:spPr>
        <a:xfrm>
          <a:off x="7584" y="1043165"/>
          <a:ext cx="2267061" cy="167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Usager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Paye une consultation 50 € TTC</a:t>
          </a:r>
          <a:endParaRPr lang="fr-FR" sz="1800" kern="1200" dirty="0"/>
        </a:p>
      </dsp:txBody>
      <dsp:txXfrm>
        <a:off x="56761" y="1092342"/>
        <a:ext cx="2168707" cy="1580688"/>
      </dsp:txXfrm>
    </dsp:sp>
    <dsp:sp modelId="{92D8A47F-2666-444C-96B8-A88A6ED72D5C}">
      <dsp:nvSpPr>
        <dsp:cNvPr id="0" name=""/>
        <dsp:cNvSpPr/>
      </dsp:nvSpPr>
      <dsp:spPr>
        <a:xfrm rot="21565">
          <a:off x="2489427" y="1611457"/>
          <a:ext cx="455355" cy="562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2489428" y="1723475"/>
        <a:ext cx="318749" cy="337339"/>
      </dsp:txXfrm>
    </dsp:sp>
    <dsp:sp modelId="{8EA19ABB-F770-1E4B-A3D5-F911282059A3}">
      <dsp:nvSpPr>
        <dsp:cNvPr id="0" name=""/>
        <dsp:cNvSpPr/>
      </dsp:nvSpPr>
      <dsp:spPr>
        <a:xfrm>
          <a:off x="3133789" y="1062777"/>
          <a:ext cx="2267061" cy="167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err="1" smtClean="0"/>
            <a:t>Visiapy</a:t>
          </a:r>
          <a:endParaRPr lang="fr-FR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Reçoit 50 € TTC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/>
        </a:p>
      </dsp:txBody>
      <dsp:txXfrm>
        <a:off x="3182966" y="1111954"/>
        <a:ext cx="2168707" cy="1580688"/>
      </dsp:txXfrm>
    </dsp:sp>
    <dsp:sp modelId="{43F65831-162A-7140-A9AC-376AA5ADFB00}">
      <dsp:nvSpPr>
        <dsp:cNvPr id="0" name=""/>
        <dsp:cNvSpPr/>
      </dsp:nvSpPr>
      <dsp:spPr>
        <a:xfrm rot="21579073">
          <a:off x="5639472" y="1611289"/>
          <a:ext cx="505897" cy="5622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639473" y="1724197"/>
        <a:ext cx="354128" cy="337339"/>
      </dsp:txXfrm>
    </dsp:sp>
    <dsp:sp modelId="{14507421-02C3-D144-8AE5-3E7A4EA75D9B}">
      <dsp:nvSpPr>
        <dsp:cNvPr id="0" name=""/>
        <dsp:cNvSpPr/>
      </dsp:nvSpPr>
      <dsp:spPr>
        <a:xfrm>
          <a:off x="6355356" y="1043165"/>
          <a:ext cx="2267061" cy="16790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Intervenant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Reçoit 50 – 12€ TTC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Donc 38 €</a:t>
          </a:r>
        </a:p>
      </dsp:txBody>
      <dsp:txXfrm>
        <a:off x="6404533" y="1092342"/>
        <a:ext cx="2168707" cy="1580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ages avec légen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rmetu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s, Haut et b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18/01/17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36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Organisation de l’</a:t>
            </a:r>
            <a:r>
              <a:rPr lang="fr-FR" dirty="0" err="1" smtClean="0"/>
              <a:t>equipe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265587"/>
              </p:ext>
            </p:extLst>
          </p:nvPr>
        </p:nvGraphicFramePr>
        <p:xfrm>
          <a:off x="959557" y="2497667"/>
          <a:ext cx="6603999" cy="4247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01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Business model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63650"/>
              </p:ext>
            </p:extLst>
          </p:nvPr>
        </p:nvGraphicFramePr>
        <p:xfrm>
          <a:off x="259996" y="2271890"/>
          <a:ext cx="8630003" cy="376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8221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èse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Genèse.thmx</Template>
  <TotalTime>149</TotalTime>
  <Words>49</Words>
  <Application>Microsoft Macintosh PowerPoint</Application>
  <PresentationFormat>Présentation à l'écran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Genèse</vt:lpstr>
      <vt:lpstr>Présentation PowerPoint</vt:lpstr>
      <vt:lpstr>Organisation de l’equipe</vt:lpstr>
      <vt:lpstr>Business model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Flavien REVELLAT</dc:creator>
  <cp:lastModifiedBy>Flavien REVELLAT</cp:lastModifiedBy>
  <cp:revision>6</cp:revision>
  <dcterms:created xsi:type="dcterms:W3CDTF">2017-01-09T17:45:12Z</dcterms:created>
  <dcterms:modified xsi:type="dcterms:W3CDTF">2017-01-18T12:42:42Z</dcterms:modified>
</cp:coreProperties>
</file>