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5"/>
  </p:notesMasterIdLst>
  <p:handoutMasterIdLst>
    <p:handoutMasterId r:id="rId6"/>
  </p:handoutMasterIdLst>
  <p:sldIdLst>
    <p:sldId id="274" r:id="rId3"/>
    <p:sldId id="275" r:id="rId4"/>
  </p:sldIdLst>
  <p:sldSz cx="10801350" cy="7200900"/>
  <p:notesSz cx="6805613" cy="9939338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00" autoAdjust="0"/>
  </p:normalViewPr>
  <p:slideViewPr>
    <p:cSldViewPr>
      <p:cViewPr varScale="1">
        <p:scale>
          <a:sx n="76" d="100"/>
          <a:sy n="76" d="100"/>
        </p:scale>
        <p:origin x="-492" y="-9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3" y="2236948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4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80" y="288372"/>
            <a:ext cx="2430305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8" y="288372"/>
            <a:ext cx="7110890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4" y="4627246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4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70" y="1680212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8" y="1680212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70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7" y="1611870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7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3"/>
            <a:ext cx="3553571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30" y="286704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1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1" y="5040631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1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1" y="5635706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9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9" y="1680212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9" y="6674169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3" y="6674169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9" y="6674169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12151"/>
            <a:ext cx="10801350" cy="3480387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9600" b="1" dirty="0" smtClean="0">
                <a:solidFill>
                  <a:srgbClr val="0070C0"/>
                </a:solidFill>
              </a:rPr>
              <a:t>Salle d’attente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9600" b="1" dirty="0" smtClean="0">
                <a:solidFill>
                  <a:srgbClr val="0070C0"/>
                </a:solidFill>
              </a:rPr>
              <a:t>des médecins</a:t>
            </a:r>
          </a:p>
        </p:txBody>
      </p:sp>
      <p:sp>
        <p:nvSpPr>
          <p:cNvPr id="4" name="Flèche droite rayée 3"/>
          <p:cNvSpPr/>
          <p:nvPr/>
        </p:nvSpPr>
        <p:spPr>
          <a:xfrm rot="5400000">
            <a:off x="4536580" y="4920597"/>
            <a:ext cx="2064228" cy="912101"/>
          </a:xfrm>
          <a:prstGeom prst="strip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06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243102" y="768135"/>
            <a:ext cx="10207134" cy="4560507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FR" sz="9600" b="1" dirty="0" smtClean="0">
                <a:solidFill>
                  <a:srgbClr val="0070C0"/>
                </a:solidFill>
              </a:rPr>
              <a:t>Salle d’attente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FR" sz="9600" b="1" dirty="0">
                <a:solidFill>
                  <a:srgbClr val="0070C0"/>
                </a:solidFill>
              </a:rPr>
              <a:t>d</a:t>
            </a:r>
            <a:r>
              <a:rPr lang="fr-FR" sz="9600" b="1" dirty="0" smtClean="0">
                <a:solidFill>
                  <a:srgbClr val="0070C0"/>
                </a:solidFill>
              </a:rPr>
              <a:t>es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FR" sz="9600" b="1" dirty="0" smtClean="0">
                <a:solidFill>
                  <a:srgbClr val="0070C0"/>
                </a:solidFill>
              </a:rPr>
              <a:t>praticiens</a:t>
            </a:r>
            <a:endParaRPr lang="fr-FR" sz="9600" b="1" dirty="0"/>
          </a:p>
        </p:txBody>
      </p:sp>
      <p:sp>
        <p:nvSpPr>
          <p:cNvPr id="5" name="Flèche droite rayée 4"/>
          <p:cNvSpPr/>
          <p:nvPr/>
        </p:nvSpPr>
        <p:spPr>
          <a:xfrm>
            <a:off x="1944291" y="5280637"/>
            <a:ext cx="6804756" cy="912101"/>
          </a:xfrm>
          <a:prstGeom prst="strip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112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6290</TotalTime>
  <Words>8</Words>
  <Application>Microsoft Office PowerPoint</Application>
  <PresentationFormat>Personnalisé</PresentationFormat>
  <Paragraphs>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117</cp:revision>
  <cp:lastPrinted>2018-05-30T12:30:12Z</cp:lastPrinted>
  <dcterms:created xsi:type="dcterms:W3CDTF">2015-02-15T15:45:30Z</dcterms:created>
  <dcterms:modified xsi:type="dcterms:W3CDTF">2018-05-30T12:33:30Z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